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5"/>
  </p:handoutMasterIdLst>
  <p:sldIdLst>
    <p:sldId id="256" r:id="rId3"/>
    <p:sldId id="306" r:id="rId5"/>
    <p:sldId id="258" r:id="rId6"/>
    <p:sldId id="259" r:id="rId7"/>
    <p:sldId id="260" r:id="rId8"/>
    <p:sldId id="261" r:id="rId9"/>
    <p:sldId id="262" r:id="rId10"/>
    <p:sldId id="400" r:id="rId11"/>
    <p:sldId id="263" r:id="rId12"/>
    <p:sldId id="264" r:id="rId13"/>
    <p:sldId id="265" r:id="rId14"/>
    <p:sldId id="284" r:id="rId15"/>
    <p:sldId id="285" r:id="rId16"/>
    <p:sldId id="267" r:id="rId17"/>
    <p:sldId id="286" r:id="rId18"/>
    <p:sldId id="266" r:id="rId19"/>
    <p:sldId id="287" r:id="rId20"/>
    <p:sldId id="273" r:id="rId21"/>
    <p:sldId id="337" r:id="rId22"/>
    <p:sldId id="353" r:id="rId23"/>
    <p:sldId id="305" r:id="rId24"/>
    <p:sldId id="272" r:id="rId25"/>
    <p:sldId id="274" r:id="rId26"/>
    <p:sldId id="270" r:id="rId27"/>
    <p:sldId id="275" r:id="rId28"/>
    <p:sldId id="276" r:id="rId29"/>
    <p:sldId id="288" r:id="rId30"/>
    <p:sldId id="289" r:id="rId31"/>
    <p:sldId id="271" r:id="rId32"/>
    <p:sldId id="278" r:id="rId33"/>
    <p:sldId id="279" r:id="rId34"/>
    <p:sldId id="280" r:id="rId35"/>
    <p:sldId id="281" r:id="rId36"/>
    <p:sldId id="401" r:id="rId37"/>
    <p:sldId id="378" r:id="rId38"/>
    <p:sldId id="379" r:id="rId39"/>
    <p:sldId id="380" r:id="rId40"/>
    <p:sldId id="381" r:id="rId41"/>
    <p:sldId id="382" r:id="rId42"/>
    <p:sldId id="383" r:id="rId43"/>
    <p:sldId id="384" r:id="rId44"/>
    <p:sldId id="385" r:id="rId45"/>
    <p:sldId id="386" r:id="rId46"/>
    <p:sldId id="387" r:id="rId47"/>
    <p:sldId id="388" r:id="rId48"/>
    <p:sldId id="389" r:id="rId49"/>
    <p:sldId id="390" r:id="rId50"/>
    <p:sldId id="391" r:id="rId51"/>
    <p:sldId id="402" r:id="rId52"/>
    <p:sldId id="374" r:id="rId53"/>
    <p:sldId id="283" r:id="rId54"/>
  </p:sldIdLst>
  <p:sldSz cx="12192000" cy="6858000"/>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showPr>
  <p:clrMru>
    <a:srgbClr val="122041"/>
    <a:srgbClr val="D9DA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9" Type="http://schemas.openxmlformats.org/officeDocument/2006/relationships/tags" Target="tags/tag18.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各位领导好：</a:t>
            </a:r>
            <a:endParaRPr lang="zh-CN" altLang="en-US" dirty="0"/>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DAFE0E-F9F5-483F-B8FE-B1E3773D4B5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C107C2-CAAF-40B4-956B-0C35C97DB57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tags" Target="../tags/tag10.xml"/><Relationship Id="rId2" Type="http://schemas.openxmlformats.org/officeDocument/2006/relationships/image" Target="../media/image14.png"/><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tags" Target="../tags/tag13.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tags" Target="../tags/tag15.xml"/><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image" Target="../media/image31.png"/><Relationship Id="rId3" Type="http://schemas.openxmlformats.org/officeDocument/2006/relationships/tags" Target="../tags/tag17.xml"/><Relationship Id="rId2" Type="http://schemas.openxmlformats.org/officeDocument/2006/relationships/image" Target="../media/image30.png"/><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2.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6.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36.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36.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36.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36.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36.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36.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48.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image" Target="../media/image51.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tags" Target="../tags/tag5.xml"/><Relationship Id="rId2" Type="http://schemas.openxmlformats.org/officeDocument/2006/relationships/image" Target="../media/image9.png"/><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3288943" y="0"/>
            <a:ext cx="15480943" cy="6880419"/>
          </a:xfrm>
          <a:prstGeom prst="rect">
            <a:avLst/>
          </a:prstGeom>
        </p:spPr>
      </p:pic>
      <p:sp>
        <p:nvSpPr>
          <p:cNvPr id="20" name="文本框 19"/>
          <p:cNvSpPr txBox="1"/>
          <p:nvPr/>
        </p:nvSpPr>
        <p:spPr>
          <a:xfrm>
            <a:off x="-534491" y="2371090"/>
            <a:ext cx="12726670" cy="645160"/>
          </a:xfrm>
          <a:prstGeom prst="rect">
            <a:avLst/>
          </a:prstGeom>
          <a:noFill/>
        </p:spPr>
        <p:txBody>
          <a:bodyPr wrap="square" rtlCol="0">
            <a:spAutoFit/>
            <a:scene3d>
              <a:camera prst="orthographicFront"/>
              <a:lightRig rig="threePt" dir="t"/>
            </a:scene3d>
          </a:bodyPr>
          <a:lstStyle/>
          <a:p>
            <a:pPr algn="ctr"/>
            <a:r>
              <a:rPr lang="zh-CN" altLang="en-US" sz="3600" b="1" dirty="0">
                <a:gradFill flip="none" rotWithShape="1">
                  <a:gsLst>
                    <a:gs pos="0">
                      <a:srgbClr val="62FFFF"/>
                    </a:gs>
                    <a:gs pos="100000">
                      <a:srgbClr val="0D69FF"/>
                    </a:gs>
                  </a:gsLst>
                  <a:lin ang="2700000" scaled="1"/>
                  <a:tileRect/>
                </a:gradFill>
                <a:effectLst>
                  <a:outerShdw blurRad="38100" dist="38100" dir="2700000" algn="tl">
                    <a:srgbClr val="000000">
                      <a:alpha val="43137"/>
                    </a:srgbClr>
                  </a:outerShdw>
                </a:effectLst>
                <a:latin typeface="+mn-ea"/>
                <a:cs typeface="+mn-ea"/>
                <a:sym typeface="+mn-lt"/>
              </a:rPr>
              <a:t>平顶山市融资信用服务（信易贷）平台交流会</a:t>
            </a:r>
            <a:endParaRPr lang="zh-CN" altLang="en-US" sz="3600" b="1" dirty="0">
              <a:gradFill flip="none" rotWithShape="1">
                <a:gsLst>
                  <a:gs pos="0">
                    <a:srgbClr val="62FFFF"/>
                  </a:gs>
                  <a:gs pos="100000">
                    <a:srgbClr val="0D69FF"/>
                  </a:gs>
                </a:gsLst>
                <a:lin ang="2700000" scaled="1"/>
                <a:tileRect/>
              </a:gradFill>
              <a:effectLst>
                <a:outerShdw blurRad="38100" dist="38100" dir="2700000" algn="tl">
                  <a:srgbClr val="000000">
                    <a:alpha val="43137"/>
                  </a:srgbClr>
                </a:outerShdw>
              </a:effectLst>
              <a:latin typeface="+mn-ea"/>
              <a:cs typeface="+mn-ea"/>
              <a:sym typeface="+mn-lt"/>
            </a:endParaRPr>
          </a:p>
        </p:txBody>
      </p:sp>
      <p:sp>
        <p:nvSpPr>
          <p:cNvPr id="21" name="文本框 20"/>
          <p:cNvSpPr txBox="1"/>
          <p:nvPr/>
        </p:nvSpPr>
        <p:spPr>
          <a:xfrm>
            <a:off x="5729620" y="908640"/>
            <a:ext cx="184730" cy="1569660"/>
          </a:xfrm>
          <a:prstGeom prst="rect">
            <a:avLst/>
          </a:prstGeom>
          <a:noFill/>
        </p:spPr>
        <p:txBody>
          <a:bodyPr wrap="none" rtlCol="0">
            <a:spAutoFit/>
            <a:scene3d>
              <a:camera prst="orthographicFront"/>
              <a:lightRig rig="threePt" dir="t"/>
            </a:scene3d>
          </a:bodyPr>
          <a:lstStyle/>
          <a:p>
            <a:pPr algn="ctr"/>
            <a:endParaRPr lang="zh-CN" altLang="en-US" sz="9600" b="1" dirty="0">
              <a:gradFill flip="none" rotWithShape="1">
                <a:gsLst>
                  <a:gs pos="0">
                    <a:srgbClr val="62FFFF"/>
                  </a:gs>
                  <a:gs pos="100000">
                    <a:srgbClr val="0D69FF"/>
                  </a:gs>
                </a:gsLst>
                <a:lin ang="2700000" scaled="1"/>
                <a:tileRect/>
              </a:gradFill>
              <a:effectLst>
                <a:outerShdw blurRad="38100" dist="38100" dir="2700000" algn="tl">
                  <a:srgbClr val="000000">
                    <a:alpha val="43137"/>
                  </a:srgbClr>
                </a:outerShdw>
              </a:effectLst>
              <a:latin typeface="+mj-ea"/>
              <a:ea typeface="+mj-ea"/>
              <a:cs typeface="+mn-ea"/>
              <a:sym typeface="+mn-lt"/>
            </a:endParaRPr>
          </a:p>
        </p:txBody>
      </p:sp>
      <p:cxnSp>
        <p:nvCxnSpPr>
          <p:cNvPr id="22" name="直接连接符 21"/>
          <p:cNvCxnSpPr/>
          <p:nvPr/>
        </p:nvCxnSpPr>
        <p:spPr>
          <a:xfrm>
            <a:off x="1291221" y="1117827"/>
            <a:ext cx="27108" cy="2620759"/>
          </a:xfrm>
          <a:prstGeom prst="line">
            <a:avLst/>
          </a:prstGeom>
          <a:ln w="63500">
            <a:solidFill>
              <a:srgbClr val="0D69FF"/>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custDataLst>
              <p:tags r:id="rId3"/>
            </p:custDataLst>
          </p:nvPr>
        </p:nvSpPr>
        <p:spPr>
          <a:xfrm>
            <a:off x="2828106" y="3490613"/>
            <a:ext cx="6001475" cy="369332"/>
          </a:xfrm>
          <a:prstGeom prst="rect">
            <a:avLst/>
          </a:prstGeom>
          <a:noFill/>
        </p:spPr>
        <p:txBody>
          <a:bodyPr wrap="square" rtlCol="0">
            <a:spAutoFit/>
            <a:scene3d>
              <a:camera prst="orthographicFront"/>
              <a:lightRig rig="threePt" dir="t"/>
            </a:scene3d>
          </a:bodyPr>
          <a:lstStyle/>
          <a:p>
            <a:pPr algn="dist"/>
            <a:r>
              <a:rPr lang="en-US" altLang="zh-CN" dirty="0">
                <a:gradFill>
                  <a:gsLst>
                    <a:gs pos="0">
                      <a:srgbClr val="62FFFF"/>
                    </a:gs>
                    <a:gs pos="100000">
                      <a:srgbClr val="0D69FF"/>
                    </a:gs>
                  </a:gsLst>
                  <a:lin ang="2700000" scaled="1"/>
                </a:gradFill>
                <a:effectLst>
                  <a:outerShdw blurRad="38100" dist="38100" dir="2700000" algn="tl">
                    <a:srgbClr val="000000">
                      <a:alpha val="43137"/>
                    </a:srgbClr>
                  </a:outerShdw>
                </a:effectLst>
                <a:latin typeface="+mn-ea"/>
                <a:cs typeface="+mn-ea"/>
                <a:sym typeface="+mn-lt"/>
              </a:rPr>
              <a:t>  INFORMATION INDUSTRY INVESTMENT</a:t>
            </a:r>
            <a:endParaRPr lang="en-US" altLang="zh-CN" dirty="0">
              <a:gradFill>
                <a:gsLst>
                  <a:gs pos="0">
                    <a:srgbClr val="62FFFF"/>
                  </a:gs>
                  <a:gs pos="100000">
                    <a:srgbClr val="0D69FF"/>
                  </a:gs>
                </a:gsLst>
                <a:lin ang="2700000" scaled="1"/>
              </a:gradFill>
              <a:effectLst>
                <a:outerShdw blurRad="38100" dist="38100" dir="2700000" algn="tl">
                  <a:srgbClr val="000000">
                    <a:alpha val="43137"/>
                  </a:srgbClr>
                </a:outerShdw>
              </a:effectLst>
              <a:latin typeface="+mn-ea"/>
              <a:cs typeface="+mn-ea"/>
              <a:sym typeface="+mn-lt"/>
            </a:endParaRPr>
          </a:p>
        </p:txBody>
      </p:sp>
      <p:grpSp>
        <p:nvGrpSpPr>
          <p:cNvPr id="2" name="组合 1"/>
          <p:cNvGrpSpPr/>
          <p:nvPr/>
        </p:nvGrpSpPr>
        <p:grpSpPr>
          <a:xfrm>
            <a:off x="7544873" y="908640"/>
            <a:ext cx="413539" cy="413240"/>
            <a:chOff x="4155790" y="2053509"/>
            <a:chExt cx="413539" cy="413240"/>
          </a:xfrm>
        </p:grpSpPr>
        <p:grpSp>
          <p:nvGrpSpPr>
            <p:cNvPr id="37" name="组合 36"/>
            <p:cNvGrpSpPr/>
            <p:nvPr/>
          </p:nvGrpSpPr>
          <p:grpSpPr>
            <a:xfrm>
              <a:off x="4155790" y="2183506"/>
              <a:ext cx="266582" cy="283243"/>
              <a:chOff x="4389120" y="2293620"/>
              <a:chExt cx="609600" cy="647700"/>
            </a:xfrm>
          </p:grpSpPr>
          <p:cxnSp>
            <p:nvCxnSpPr>
              <p:cNvPr id="34" name="直接连接符 33"/>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4302747" y="2053509"/>
              <a:ext cx="266582" cy="283243"/>
              <a:chOff x="4389120" y="2293620"/>
              <a:chExt cx="609600" cy="647700"/>
            </a:xfrm>
          </p:grpSpPr>
          <p:cxnSp>
            <p:nvCxnSpPr>
              <p:cNvPr id="39" name="直接连接符 3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pic>
        <p:nvPicPr>
          <p:cNvPr id="23" name="图片 22"/>
          <p:cNvPicPr>
            <a:picLocks noChangeAspect="1"/>
          </p:cNvPicPr>
          <p:nvPr/>
        </p:nvPicPr>
        <p:blipFill rotWithShape="1">
          <a:blip r:embed="rId4">
            <a:extLst>
              <a:ext uri="{28A0092B-C50C-407E-A947-70E740481C1C}">
                <a14:useLocalDpi xmlns:a14="http://schemas.microsoft.com/office/drawing/2010/main" val="0"/>
              </a:ext>
            </a:extLst>
          </a:blip>
          <a:srcRect l="38159" b="45837"/>
          <a:stretch>
            <a:fillRect/>
          </a:stretch>
        </p:blipFill>
        <p:spPr>
          <a:xfrm rot="10800000">
            <a:off x="9269768" y="-31910"/>
            <a:ext cx="2818314" cy="3194958"/>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13281"/>
          <a:stretch>
            <a:fillRect/>
          </a:stretch>
        </p:blipFill>
        <p:spPr>
          <a:xfrm>
            <a:off x="7283283" y="4703513"/>
            <a:ext cx="5182412" cy="2514724"/>
          </a:xfrm>
          <a:prstGeom prst="rect">
            <a:avLst/>
          </a:prstGeom>
        </p:spPr>
      </p:pic>
      <p:sp>
        <p:nvSpPr>
          <p:cNvPr id="3" name="文本框 2"/>
          <p:cNvSpPr txBox="1"/>
          <p:nvPr/>
        </p:nvSpPr>
        <p:spPr>
          <a:xfrm>
            <a:off x="4242435" y="4804410"/>
            <a:ext cx="2454275" cy="368300"/>
          </a:xfrm>
          <a:prstGeom prst="rect">
            <a:avLst/>
          </a:prstGeom>
          <a:noFill/>
        </p:spPr>
        <p:txBody>
          <a:bodyPr wrap="square" rtlCol="0">
            <a:spAutoFit/>
          </a:bodyPr>
          <a:p>
            <a:r>
              <a:rPr lang="en-US" altLang="zh-CN">
                <a:solidFill>
                  <a:schemeClr val="accent1"/>
                </a:solidFill>
                <a:effectLst>
                  <a:outerShdw blurRad="38100" dist="25400" dir="5400000" algn="ctr" rotWithShape="0">
                    <a:srgbClr val="6E747A">
                      <a:alpha val="43000"/>
                      <a:alpha val="43000"/>
                    </a:srgbClr>
                  </a:outerShdw>
                </a:effectLst>
              </a:rPr>
              <a:t>2023</a:t>
            </a:r>
            <a:r>
              <a:rPr lang="zh-CN" altLang="en-US">
                <a:solidFill>
                  <a:schemeClr val="accent1"/>
                </a:solidFill>
                <a:effectLst>
                  <a:outerShdw blurRad="38100" dist="25400" dir="5400000" algn="ctr" rotWithShape="0">
                    <a:srgbClr val="6E747A">
                      <a:alpha val="43000"/>
                      <a:alpha val="43000"/>
                    </a:srgbClr>
                  </a:outerShdw>
                </a:effectLst>
              </a:rPr>
              <a:t>年</a:t>
            </a:r>
            <a:r>
              <a:rPr lang="en-US" altLang="zh-CN">
                <a:solidFill>
                  <a:schemeClr val="accent1"/>
                </a:solidFill>
                <a:effectLst>
                  <a:outerShdw blurRad="38100" dist="25400" dir="5400000" algn="ctr" rotWithShape="0">
                    <a:srgbClr val="6E747A">
                      <a:alpha val="43000"/>
                      <a:alpha val="43000"/>
                    </a:srgbClr>
                  </a:outerShdw>
                </a:effectLst>
              </a:rPr>
              <a:t>12</a:t>
            </a:r>
            <a:r>
              <a:rPr lang="zh-CN" altLang="en-US">
                <a:solidFill>
                  <a:schemeClr val="accent1"/>
                </a:solidFill>
                <a:effectLst>
                  <a:outerShdw blurRad="38100" dist="25400" dir="5400000" algn="ctr" rotWithShape="0">
                    <a:srgbClr val="6E747A">
                      <a:alpha val="43000"/>
                      <a:alpha val="43000"/>
                    </a:srgbClr>
                  </a:outerShdw>
                </a:effectLst>
              </a:rPr>
              <a:t>月</a:t>
            </a:r>
            <a:r>
              <a:rPr lang="en-US" altLang="zh-CN">
                <a:solidFill>
                  <a:schemeClr val="accent1"/>
                </a:solidFill>
                <a:effectLst>
                  <a:outerShdw blurRad="38100" dist="25400" dir="5400000" algn="ctr" rotWithShape="0">
                    <a:srgbClr val="6E747A">
                      <a:alpha val="43000"/>
                      <a:alpha val="43000"/>
                    </a:srgbClr>
                  </a:outerShdw>
                </a:effectLst>
              </a:rPr>
              <a:t>12</a:t>
            </a:r>
            <a:r>
              <a:rPr lang="zh-CN" altLang="en-US">
                <a:solidFill>
                  <a:schemeClr val="accent1"/>
                </a:solidFill>
                <a:effectLst>
                  <a:outerShdw blurRad="38100" dist="25400" dir="5400000" algn="ctr" rotWithShape="0">
                    <a:srgbClr val="6E747A">
                      <a:alpha val="43000"/>
                      <a:alpha val="43000"/>
                    </a:srgbClr>
                  </a:outerShdw>
                </a:effectLst>
              </a:rPr>
              <a:t>日</a:t>
            </a:r>
            <a:endParaRPr lang="zh-CN" altLang="en-US">
              <a:solidFill>
                <a:schemeClr val="accent1"/>
              </a:solidFill>
              <a:effectLst>
                <a:outerShdw blurRad="38100" dist="25400" dir="5400000" algn="ctr" rotWithShape="0">
                  <a:srgbClr val="6E747A">
                    <a:alpha val="43000"/>
                    <a:alpha val="43000"/>
                  </a:srgbClr>
                </a:outerShdw>
              </a:effectLs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anim calcmode="lin" valueType="num">
                                      <p:cBhvr>
                                        <p:cTn id="10" dur="500" fill="hold"/>
                                        <p:tgtEl>
                                          <p:spTgt spid="21"/>
                                        </p:tgtEl>
                                        <p:attrNameLst>
                                          <p:attrName>ppt_x</p:attrName>
                                        </p:attrNameLst>
                                      </p:cBhvr>
                                      <p:tavLst>
                                        <p:tav tm="0">
                                          <p:val>
                                            <p:fltVal val="0.5"/>
                                          </p:val>
                                        </p:tav>
                                        <p:tav tm="100000">
                                          <p:val>
                                            <p:strVal val="#ppt_x"/>
                                          </p:val>
                                        </p:tav>
                                      </p:tavLst>
                                    </p:anim>
                                    <p:anim calcmode="lin" valueType="num">
                                      <p:cBhvr>
                                        <p:cTn id="11" dur="500" fill="hold"/>
                                        <p:tgtEl>
                                          <p:spTgt spid="21"/>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fltVal val="0.5"/>
                                          </p:val>
                                        </p:tav>
                                        <p:tav tm="100000">
                                          <p:val>
                                            <p:strVal val="#ppt_x"/>
                                          </p:val>
                                        </p:tav>
                                      </p:tavLst>
                                    </p:anim>
                                    <p:anim calcmode="lin" valueType="num">
                                      <p:cBhvr>
                                        <p:cTn id="19" dur="500" fill="hold"/>
                                        <p:tgtEl>
                                          <p:spTgt spid="20"/>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81000"/>
            <a:chOff x="382276" y="202078"/>
            <a:chExt cx="4291324" cy="3810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81000"/>
            </a:xfrm>
            <a:prstGeom prst="rect">
              <a:avLst/>
            </a:prstGeom>
            <a:noFill/>
          </p:spPr>
          <p:txBody>
            <a:bodyPr wrap="square" rtlCol="0">
              <a:spAutoFit/>
            </a:bodyPr>
            <a:lstStyle/>
            <a:p>
              <a:r>
                <a:rPr lang="zh-CN" altLang="en-US" b="1" dirty="0">
                  <a:solidFill>
                    <a:srgbClr val="4BD7FF"/>
                  </a:solidFill>
                  <a:cs typeface="+mn-ea"/>
                  <a:sym typeface="+mn-lt"/>
                </a:rPr>
                <a:t>操作流程</a:t>
              </a:r>
              <a:endParaRPr lang="zh-CN" altLang="en-US" b="1" dirty="0">
                <a:solidFill>
                  <a:srgbClr val="4BD7FF"/>
                </a:solidFill>
                <a:cs typeface="+mn-ea"/>
                <a:sym typeface="+mn-lt"/>
              </a:endParaRPr>
            </a:p>
          </p:txBody>
        </p:sp>
      </p:grpSp>
      <p:sp>
        <p:nvSpPr>
          <p:cNvPr id="53" name="Rectangle 9"/>
          <p:cNvSpPr/>
          <p:nvPr/>
        </p:nvSpPr>
        <p:spPr bwMode="auto">
          <a:xfrm>
            <a:off x="986" y="2672915"/>
            <a:ext cx="12191015" cy="1152128"/>
          </a:xfrm>
          <a:prstGeom prst="rect">
            <a:avLst/>
          </a:prstGeom>
          <a:solidFill>
            <a:schemeClr val="tx2">
              <a:lumMod val="20000"/>
              <a:lumOff val="80000"/>
            </a:schemeClr>
          </a:solidFill>
          <a:ln w="19050">
            <a:noFill/>
            <a:round/>
          </a:ln>
        </p:spPr>
        <p:txBody>
          <a:bodyPr anchor="ctr"/>
          <a:lstStyle/>
          <a:p>
            <a:pPr algn="ctr"/>
            <a:endParaRPr sz="1865">
              <a:solidFill>
                <a:schemeClr val="bg1"/>
              </a:solidFill>
              <a:latin typeface="微软雅黑" panose="020B0503020204020204" charset="-122"/>
              <a:ea typeface="微软雅黑" panose="020B0503020204020204" charset="-122"/>
            </a:endParaRPr>
          </a:p>
        </p:txBody>
      </p:sp>
      <p:grpSp>
        <p:nvGrpSpPr>
          <p:cNvPr id="54" name="组合 53"/>
          <p:cNvGrpSpPr/>
          <p:nvPr/>
        </p:nvGrpSpPr>
        <p:grpSpPr>
          <a:xfrm>
            <a:off x="2425057" y="2211215"/>
            <a:ext cx="2213143" cy="2830641"/>
            <a:chOff x="789616" y="1653648"/>
            <a:chExt cx="1659857" cy="2122981"/>
          </a:xfrm>
        </p:grpSpPr>
        <p:sp>
          <p:nvSpPr>
            <p:cNvPr id="55" name="Hexagon 8"/>
            <p:cNvSpPr/>
            <p:nvPr/>
          </p:nvSpPr>
          <p:spPr bwMode="auto">
            <a:xfrm rot="5400000">
              <a:off x="876204" y="1761000"/>
              <a:ext cx="1556608" cy="1341904"/>
            </a:xfrm>
            <a:prstGeom prst="hexagon">
              <a:avLst/>
            </a:prstGeom>
            <a:solidFill>
              <a:schemeClr val="accent1">
                <a:lumMod val="100000"/>
              </a:schemeClr>
            </a:solidFill>
            <a:ln w="57150">
              <a:solidFill>
                <a:schemeClr val="bg1"/>
              </a:solidFill>
              <a:round/>
            </a:ln>
          </p:spPr>
          <p:txBody>
            <a:bodyPr rot="0" spcFirstLastPara="0" vert="vert270" wrap="none" lIns="121920" tIns="60960" rIns="121920" bIns="60960" anchor="ctr" anchorCtr="1" forceAA="0" compatLnSpc="1">
              <a:normAutofit/>
            </a:bodyPr>
            <a:lstStyle/>
            <a:p>
              <a:pPr algn="ctr"/>
              <a:r>
                <a:rPr lang="zh-CN" altLang="en-US" sz="2135" b="1" dirty="0">
                  <a:solidFill>
                    <a:schemeClr val="bg1"/>
                  </a:solidFill>
                  <a:latin typeface="微软雅黑" panose="020B0503020204020204" charset="-122"/>
                  <a:ea typeface="微软雅黑" panose="020B0503020204020204" charset="-122"/>
                </a:rPr>
                <a:t>登录</a:t>
              </a:r>
              <a:r>
                <a:rPr lang="zh-CN" altLang="en-US" sz="2135" b="1" dirty="0">
                  <a:solidFill>
                    <a:schemeClr val="bg1"/>
                  </a:solidFill>
                  <a:latin typeface="微软雅黑" panose="020B0503020204020204" charset="-122"/>
                  <a:ea typeface="微软雅黑" panose="020B0503020204020204" charset="-122"/>
                </a:rPr>
                <a:t>注册</a:t>
              </a:r>
              <a:endParaRPr lang="zh-CN" altLang="en-US" sz="2135" b="1" dirty="0">
                <a:solidFill>
                  <a:schemeClr val="bg1"/>
                </a:solidFill>
                <a:latin typeface="微软雅黑" panose="020B0503020204020204" charset="-122"/>
                <a:ea typeface="微软雅黑" panose="020B0503020204020204" charset="-122"/>
              </a:endParaRPr>
            </a:p>
          </p:txBody>
        </p:sp>
        <p:sp>
          <p:nvSpPr>
            <p:cNvPr id="56" name="TextBox 13"/>
            <p:cNvSpPr txBox="1"/>
            <p:nvPr/>
          </p:nvSpPr>
          <p:spPr bwMode="auto">
            <a:xfrm>
              <a:off x="789616" y="3345957"/>
              <a:ext cx="1659857" cy="430672"/>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ctr">
                <a:lnSpc>
                  <a:spcPct val="120000"/>
                </a:lnSpc>
                <a:defRPr/>
              </a:pPr>
              <a:r>
                <a:rPr lang="zh-CN" altLang="en-US" sz="1200" dirty="0">
                  <a:solidFill>
                    <a:schemeClr val="bg1"/>
                  </a:solidFill>
                  <a:latin typeface="微软雅黑" panose="020B0503020204020204" charset="-122"/>
                  <a:ea typeface="微软雅黑" panose="020B0503020204020204" charset="-122"/>
                </a:rPr>
                <a:t>首次使用需要先进行实名注册并登录</a:t>
              </a:r>
              <a:r>
                <a:rPr lang="zh-CN" altLang="en-US" sz="1200" dirty="0">
                  <a:solidFill>
                    <a:schemeClr val="bg1"/>
                  </a:solidFill>
                  <a:latin typeface="微软雅黑" panose="020B0503020204020204" charset="-122"/>
                  <a:ea typeface="微软雅黑" panose="020B0503020204020204" charset="-122"/>
                </a:rPr>
                <a:t>到系统</a:t>
              </a:r>
              <a:endParaRPr lang="zh-CN" altLang="en-US" sz="1200" dirty="0">
                <a:solidFill>
                  <a:schemeClr val="bg1"/>
                </a:solidFill>
                <a:latin typeface="微软雅黑" panose="020B0503020204020204" charset="-122"/>
                <a:ea typeface="微软雅黑" panose="020B0503020204020204" charset="-122"/>
              </a:endParaRPr>
            </a:p>
          </p:txBody>
        </p:sp>
      </p:grpSp>
      <p:grpSp>
        <p:nvGrpSpPr>
          <p:cNvPr id="60" name="组合 59"/>
          <p:cNvGrpSpPr/>
          <p:nvPr/>
        </p:nvGrpSpPr>
        <p:grpSpPr>
          <a:xfrm>
            <a:off x="7051007" y="2211215"/>
            <a:ext cx="2213143" cy="2830640"/>
            <a:chOff x="4801051" y="1653649"/>
            <a:chExt cx="1659857" cy="2122980"/>
          </a:xfrm>
        </p:grpSpPr>
        <p:sp>
          <p:nvSpPr>
            <p:cNvPr id="61" name="Hexagon 11"/>
            <p:cNvSpPr/>
            <p:nvPr/>
          </p:nvSpPr>
          <p:spPr bwMode="auto">
            <a:xfrm rot="5400000">
              <a:off x="4852675" y="1761001"/>
              <a:ext cx="1556608" cy="1341904"/>
            </a:xfrm>
            <a:prstGeom prst="hexagon">
              <a:avLst/>
            </a:prstGeom>
            <a:solidFill>
              <a:schemeClr val="accent5">
                <a:lumMod val="40000"/>
                <a:lumOff val="60000"/>
              </a:schemeClr>
            </a:solidFill>
            <a:ln w="57150">
              <a:solidFill>
                <a:schemeClr val="bg1"/>
              </a:solidFill>
              <a:round/>
            </a:ln>
          </p:spPr>
          <p:txBody>
            <a:bodyPr rot="0" spcFirstLastPara="0" vert="vert270" wrap="none" lIns="121920" tIns="60960" rIns="121920" bIns="60960" anchor="ctr" anchorCtr="1" forceAA="0" compatLnSpc="1">
              <a:normAutofit/>
            </a:bodyPr>
            <a:lstStyle/>
            <a:p>
              <a:pPr algn="ctr"/>
              <a:r>
                <a:rPr lang="zh-CN" altLang="en-US" sz="2135" b="1" dirty="0">
                  <a:solidFill>
                    <a:schemeClr val="bg1"/>
                  </a:solidFill>
                  <a:latin typeface="微软雅黑" panose="020B0503020204020204" charset="-122"/>
                  <a:ea typeface="微软雅黑" panose="020B0503020204020204" charset="-122"/>
                </a:rPr>
                <a:t>企业</a:t>
              </a:r>
              <a:r>
                <a:rPr lang="zh-CN" altLang="en-US" sz="2135" b="1" dirty="0">
                  <a:solidFill>
                    <a:schemeClr val="bg1"/>
                  </a:solidFill>
                  <a:latin typeface="微软雅黑" panose="020B0503020204020204" charset="-122"/>
                  <a:ea typeface="微软雅黑" panose="020B0503020204020204" charset="-122"/>
                </a:rPr>
                <a:t>绑定</a:t>
              </a:r>
              <a:endParaRPr lang="zh-CN" altLang="en-US" sz="2135" b="1" dirty="0">
                <a:solidFill>
                  <a:schemeClr val="bg1"/>
                </a:solidFill>
                <a:latin typeface="微软雅黑" panose="020B0503020204020204" charset="-122"/>
                <a:ea typeface="微软雅黑" panose="020B0503020204020204" charset="-122"/>
              </a:endParaRPr>
            </a:p>
          </p:txBody>
        </p:sp>
        <p:sp>
          <p:nvSpPr>
            <p:cNvPr id="62" name="TextBox 15"/>
            <p:cNvSpPr txBox="1"/>
            <p:nvPr/>
          </p:nvSpPr>
          <p:spPr bwMode="auto">
            <a:xfrm>
              <a:off x="4801051" y="3345957"/>
              <a:ext cx="1659857" cy="430672"/>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ctr">
                <a:lnSpc>
                  <a:spcPct val="120000"/>
                </a:lnSpc>
                <a:defRPr/>
              </a:pPr>
              <a:r>
                <a:rPr lang="zh-CN" altLang="en-US" sz="1200" dirty="0">
                  <a:solidFill>
                    <a:schemeClr val="bg1"/>
                  </a:solidFill>
                  <a:latin typeface="微软雅黑" panose="020B0503020204020204" charset="-122"/>
                  <a:ea typeface="微软雅黑" panose="020B0503020204020204" charset="-122"/>
                </a:rPr>
                <a:t>用户注册登陆到系统后</a:t>
              </a:r>
              <a:r>
                <a:rPr lang="zh-CN" altLang="en-US" sz="1200" dirty="0">
                  <a:solidFill>
                    <a:schemeClr val="bg1"/>
                  </a:solidFill>
                  <a:latin typeface="微软雅黑" panose="020B0503020204020204" charset="-122"/>
                  <a:ea typeface="微软雅黑" panose="020B0503020204020204" charset="-122"/>
                </a:rPr>
                <a:t>需要绑定企业</a:t>
              </a:r>
              <a:endParaRPr lang="zh-CN" altLang="en-US" sz="1200"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1000"/>
                                        <p:tgtEl>
                                          <p:spTgt spid="60"/>
                                        </p:tgtEl>
                                      </p:cBhvr>
                                    </p:animEffect>
                                    <p:anim calcmode="lin" valueType="num">
                                      <p:cBhvr>
                                        <p:cTn id="12" dur="1000" fill="hold"/>
                                        <p:tgtEl>
                                          <p:spTgt spid="60"/>
                                        </p:tgtEl>
                                        <p:attrNameLst>
                                          <p:attrName>ppt_x</p:attrName>
                                        </p:attrNameLst>
                                      </p:cBhvr>
                                      <p:tavLst>
                                        <p:tav tm="0">
                                          <p:val>
                                            <p:strVal val="#ppt_x"/>
                                          </p:val>
                                        </p:tav>
                                        <p:tav tm="100000">
                                          <p:val>
                                            <p:strVal val="#ppt_x"/>
                                          </p:val>
                                        </p:tav>
                                      </p:tavLst>
                                    </p:anim>
                                    <p:anim calcmode="lin" valueType="num">
                                      <p:cBhvr>
                                        <p:cTn id="13" dur="1000" fill="hold"/>
                                        <p:tgtEl>
                                          <p:spTgt spid="6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企业入驻</a:t>
              </a:r>
              <a:r>
                <a:rPr lang="en-US" altLang="zh-CN" b="1" dirty="0">
                  <a:solidFill>
                    <a:srgbClr val="4BD7FF"/>
                  </a:solidFill>
                  <a:cs typeface="+mn-ea"/>
                  <a:sym typeface="+mn-lt"/>
                </a:rPr>
                <a:t>-</a:t>
              </a:r>
              <a:r>
                <a:rPr lang="zh-CN" altLang="en-US" b="1" dirty="0">
                  <a:solidFill>
                    <a:srgbClr val="4BD7FF"/>
                  </a:solidFill>
                  <a:cs typeface="+mn-ea"/>
                  <a:sym typeface="+mn-lt"/>
                </a:rPr>
                <a:t>账号</a:t>
              </a:r>
              <a:r>
                <a:rPr lang="zh-CN" altLang="en-US" b="1" dirty="0">
                  <a:solidFill>
                    <a:srgbClr val="4BD7FF"/>
                  </a:solidFill>
                  <a:cs typeface="+mn-ea"/>
                  <a:sym typeface="+mn-lt"/>
                </a:rPr>
                <a:t>登录注册</a:t>
              </a:r>
              <a:endParaRPr lang="zh-CN" altLang="en-US" b="1" dirty="0">
                <a:solidFill>
                  <a:srgbClr val="4BD7FF"/>
                </a:solidFill>
                <a:cs typeface="+mn-ea"/>
                <a:sym typeface="+mn-lt"/>
              </a:endParaRPr>
            </a:p>
          </p:txBody>
        </p:sp>
      </p:grpSp>
      <p:sp>
        <p:nvSpPr>
          <p:cNvPr id="31" name="object 8"/>
          <p:cNvSpPr txBox="1"/>
          <p:nvPr/>
        </p:nvSpPr>
        <p:spPr>
          <a:xfrm>
            <a:off x="679450" y="749300"/>
            <a:ext cx="10774680" cy="923290"/>
          </a:xfrm>
          <a:prstGeom prst="rect">
            <a:avLst/>
          </a:prstGeom>
        </p:spPr>
        <p:txBody>
          <a:bodyPr vert="horz" wrap="square" lIns="0" tIns="0" rIns="0" bIns="0" rtlCol="0">
            <a:spAutoFit/>
          </a:bodyPr>
          <a:lstStyle/>
          <a:p>
            <a:pPr marL="12700" marR="5080" indent="457200">
              <a:lnSpc>
                <a:spcPct val="150000"/>
              </a:lnSpc>
            </a:pPr>
            <a:r>
              <a:rPr lang="en-US" altLang="zh-CN" sz="2000" dirty="0">
                <a:solidFill>
                  <a:srgbClr val="4BD7FF"/>
                </a:solidFill>
                <a:cs typeface="+mn-ea"/>
              </a:rPr>
              <a:t> 1</a:t>
            </a:r>
            <a:r>
              <a:rPr lang="zh-CN" altLang="en-US" sz="2000" dirty="0">
                <a:solidFill>
                  <a:srgbClr val="4BD7FF"/>
                </a:solidFill>
                <a:cs typeface="+mn-ea"/>
              </a:rPr>
              <a:t>、首次进入平台，申请产品或者发布需求需要登录，如果没有账号还需要先进行注册，账号登陆可点击右上角企业</a:t>
            </a:r>
            <a:r>
              <a:rPr lang="en-US" altLang="zh-CN" sz="2000" dirty="0">
                <a:solidFill>
                  <a:srgbClr val="4BD7FF"/>
                </a:solidFill>
                <a:cs typeface="+mn-ea"/>
              </a:rPr>
              <a:t>/</a:t>
            </a:r>
            <a:r>
              <a:rPr lang="zh-CN" altLang="en-US" sz="2000" dirty="0">
                <a:solidFill>
                  <a:srgbClr val="4BD7FF"/>
                </a:solidFill>
                <a:cs typeface="+mn-ea"/>
              </a:rPr>
              <a:t>个人登录</a:t>
            </a:r>
            <a:r>
              <a:rPr lang="zh-CN" altLang="en-US" sz="2000" dirty="0">
                <a:solidFill>
                  <a:srgbClr val="4BD7FF"/>
                </a:solidFill>
                <a:cs typeface="+mn-ea"/>
              </a:rPr>
              <a:t>跳转到登录界面</a:t>
            </a:r>
            <a:endParaRPr lang="zh-CN" altLang="en-US" sz="2000" dirty="0">
              <a:solidFill>
                <a:srgbClr val="4BD7FF"/>
              </a:solidFill>
              <a:cs typeface="+mn-ea"/>
            </a:endParaRPr>
          </a:p>
        </p:txBody>
      </p:sp>
      <p:pic>
        <p:nvPicPr>
          <p:cNvPr id="2" name="图片 1"/>
          <p:cNvPicPr>
            <a:picLocks noChangeAspect="1"/>
          </p:cNvPicPr>
          <p:nvPr>
            <p:custDataLst>
              <p:tags r:id="rId1"/>
            </p:custDataLst>
          </p:nvPr>
        </p:nvPicPr>
        <p:blipFill>
          <a:blip r:embed="rId2"/>
          <a:stretch>
            <a:fillRect/>
          </a:stretch>
        </p:blipFill>
        <p:spPr>
          <a:xfrm>
            <a:off x="657225" y="1826260"/>
            <a:ext cx="10774680" cy="4803140"/>
          </a:xfrm>
          <a:prstGeom prst="rect">
            <a:avLst/>
          </a:prstGeom>
        </p:spPr>
      </p:pic>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企业入驻</a:t>
              </a:r>
              <a:r>
                <a:rPr lang="en-US" altLang="zh-CN" b="1" dirty="0">
                  <a:solidFill>
                    <a:srgbClr val="4BD7FF"/>
                  </a:solidFill>
                  <a:cs typeface="+mn-ea"/>
                  <a:sym typeface="+mn-lt"/>
                </a:rPr>
                <a:t>-</a:t>
              </a:r>
              <a:r>
                <a:rPr lang="zh-CN" altLang="en-US" b="1" dirty="0">
                  <a:solidFill>
                    <a:srgbClr val="4BD7FF"/>
                  </a:solidFill>
                  <a:cs typeface="+mn-ea"/>
                  <a:sym typeface="+mn-lt"/>
                </a:rPr>
                <a:t>账号登录注册</a:t>
              </a:r>
              <a:endParaRPr lang="zh-CN" altLang="en-US" b="1" dirty="0">
                <a:solidFill>
                  <a:srgbClr val="4BD7FF"/>
                </a:solidFill>
                <a:cs typeface="+mn-ea"/>
                <a:sym typeface="+mn-lt"/>
              </a:endParaRPr>
            </a:p>
          </p:txBody>
        </p:sp>
      </p:grpSp>
      <p:sp>
        <p:nvSpPr>
          <p:cNvPr id="31" name="object 8"/>
          <p:cNvSpPr txBox="1"/>
          <p:nvPr/>
        </p:nvSpPr>
        <p:spPr>
          <a:xfrm>
            <a:off x="353645" y="702241"/>
            <a:ext cx="11100418" cy="923290"/>
          </a:xfrm>
          <a:prstGeom prst="rect">
            <a:avLst/>
          </a:prstGeom>
        </p:spPr>
        <p:txBody>
          <a:bodyPr vert="horz" wrap="square" lIns="0" tIns="0" rIns="0" bIns="0" rtlCol="0">
            <a:spAutoFit/>
          </a:bodyPr>
          <a:lstStyle/>
          <a:p>
            <a:pPr marL="12700" marR="5080" indent="457200">
              <a:lnSpc>
                <a:spcPct val="150000"/>
              </a:lnSpc>
            </a:pPr>
            <a:r>
              <a:rPr lang="en-US" altLang="zh-CN" sz="2000" dirty="0">
                <a:solidFill>
                  <a:srgbClr val="4BD7FF"/>
                </a:solidFill>
                <a:cs typeface="+mn-ea"/>
              </a:rPr>
              <a:t> </a:t>
            </a:r>
            <a:r>
              <a:rPr lang="en-US" sz="2000" dirty="0">
                <a:solidFill>
                  <a:srgbClr val="4BD7FF"/>
                </a:solidFill>
                <a:cs typeface="+mn-ea"/>
              </a:rPr>
              <a:t>2</a:t>
            </a:r>
            <a:r>
              <a:rPr lang="zh-CN" altLang="en-US" sz="2000" dirty="0">
                <a:solidFill>
                  <a:srgbClr val="4BD7FF"/>
                </a:solidFill>
                <a:cs typeface="+mn-ea"/>
              </a:rPr>
              <a:t>、登陆页面，平台</a:t>
            </a:r>
            <a:r>
              <a:rPr lang="zh-CN" altLang="en-US" sz="2000" dirty="0">
                <a:solidFill>
                  <a:srgbClr val="4BD7FF"/>
                </a:solidFill>
                <a:cs typeface="+mn-ea"/>
              </a:rPr>
              <a:t>提供账号密码登录和手机号验证码登录两种方式</a:t>
            </a:r>
            <a:r>
              <a:rPr lang="zh-CN" altLang="en-US" sz="2000" dirty="0">
                <a:solidFill>
                  <a:srgbClr val="4BD7FF"/>
                </a:solidFill>
                <a:cs typeface="+mn-ea"/>
              </a:rPr>
              <a:t>进入系统，如果没有账号可点击注册按钮跳转至注册页面进行</a:t>
            </a:r>
            <a:r>
              <a:rPr lang="zh-CN" altLang="en-US" sz="2000" dirty="0">
                <a:solidFill>
                  <a:srgbClr val="4BD7FF"/>
                </a:solidFill>
                <a:cs typeface="+mn-ea"/>
              </a:rPr>
              <a:t>注册</a:t>
            </a:r>
            <a:endParaRPr lang="zh-CN" altLang="en-US" sz="2000" dirty="0">
              <a:solidFill>
                <a:srgbClr val="4BD7FF"/>
              </a:solidFill>
              <a:cs typeface="+mn-ea"/>
            </a:endParaRPr>
          </a:p>
        </p:txBody>
      </p:sp>
      <p:pic>
        <p:nvPicPr>
          <p:cNvPr id="2" name="图片 1" descr="/private/var/folders/1r/9_f1l9sn21v2cfqh7st73y3h0000gn/T/com.kingsoft.wpsoffice.mac/picturecompress_20231211150914/output_1.pngoutput_1"/>
          <p:cNvPicPr>
            <a:picLocks noChangeAspect="1"/>
          </p:cNvPicPr>
          <p:nvPr>
            <p:custDataLst>
              <p:tags r:id="rId1"/>
            </p:custDataLst>
          </p:nvPr>
        </p:nvPicPr>
        <p:blipFill>
          <a:blip r:embed="rId2"/>
          <a:stretch>
            <a:fillRect/>
          </a:stretch>
        </p:blipFill>
        <p:spPr>
          <a:xfrm>
            <a:off x="1029970" y="1845945"/>
            <a:ext cx="9502140" cy="4666615"/>
          </a:xfrm>
          <a:prstGeom prst="rect">
            <a:avLst/>
          </a:prstGeom>
        </p:spPr>
      </p:pic>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企业入驻</a:t>
              </a:r>
              <a:r>
                <a:rPr lang="en-US" altLang="zh-CN" b="1" dirty="0">
                  <a:solidFill>
                    <a:srgbClr val="4BD7FF"/>
                  </a:solidFill>
                  <a:cs typeface="+mn-ea"/>
                  <a:sym typeface="+mn-lt"/>
                </a:rPr>
                <a:t>-</a:t>
              </a:r>
              <a:r>
                <a:rPr lang="zh-CN" altLang="en-US" b="1" dirty="0">
                  <a:solidFill>
                    <a:srgbClr val="4BD7FF"/>
                  </a:solidFill>
                  <a:cs typeface="+mn-ea"/>
                  <a:sym typeface="+mn-lt"/>
                </a:rPr>
                <a:t>账号登录注册</a:t>
              </a:r>
              <a:endParaRPr lang="zh-CN" altLang="en-US" b="1" dirty="0">
                <a:solidFill>
                  <a:srgbClr val="4BD7FF"/>
                </a:solidFill>
                <a:cs typeface="+mn-ea"/>
                <a:sym typeface="+mn-lt"/>
              </a:endParaRPr>
            </a:p>
          </p:txBody>
        </p:sp>
      </p:grpSp>
      <p:sp>
        <p:nvSpPr>
          <p:cNvPr id="31" name="object 8"/>
          <p:cNvSpPr txBox="1"/>
          <p:nvPr/>
        </p:nvSpPr>
        <p:spPr>
          <a:xfrm>
            <a:off x="353645" y="749231"/>
            <a:ext cx="11100418" cy="461645"/>
          </a:xfrm>
          <a:prstGeom prst="rect">
            <a:avLst/>
          </a:prstGeom>
        </p:spPr>
        <p:txBody>
          <a:bodyPr vert="horz" wrap="square" lIns="0" tIns="0" rIns="0" bIns="0" rtlCol="0">
            <a:spAutoFit/>
          </a:bodyPr>
          <a:lstStyle/>
          <a:p>
            <a:pPr marL="12700" marR="5080" indent="457200">
              <a:lnSpc>
                <a:spcPct val="150000"/>
              </a:lnSpc>
            </a:pPr>
            <a:r>
              <a:rPr lang="en-US" altLang="zh-CN" sz="2000" dirty="0">
                <a:solidFill>
                  <a:srgbClr val="4BD7FF"/>
                </a:solidFill>
                <a:cs typeface="+mn-ea"/>
              </a:rPr>
              <a:t> </a:t>
            </a:r>
            <a:r>
              <a:rPr lang="en-US" sz="2000" dirty="0">
                <a:solidFill>
                  <a:srgbClr val="4BD7FF"/>
                </a:solidFill>
                <a:cs typeface="+mn-ea"/>
              </a:rPr>
              <a:t>3</a:t>
            </a:r>
            <a:r>
              <a:rPr lang="zh-CN" altLang="en-US" sz="2000" dirty="0">
                <a:solidFill>
                  <a:srgbClr val="4BD7FF"/>
                </a:solidFill>
                <a:cs typeface="+mn-ea"/>
              </a:rPr>
              <a:t>、注册页面，按照页面提示输入对应的信息，输入完成之后点击注册即可完成注册</a:t>
            </a:r>
            <a:r>
              <a:rPr lang="zh-CN" altLang="en-US" sz="2000" dirty="0">
                <a:solidFill>
                  <a:srgbClr val="4BD7FF"/>
                </a:solidFill>
                <a:cs typeface="+mn-ea"/>
              </a:rPr>
              <a:t>并登录</a:t>
            </a:r>
            <a:endParaRPr lang="zh-CN" altLang="en-US" sz="2000" dirty="0">
              <a:solidFill>
                <a:srgbClr val="4BD7FF"/>
              </a:solidFill>
              <a:cs typeface="+mn-ea"/>
            </a:endParaRPr>
          </a:p>
        </p:txBody>
      </p:sp>
      <p:pic>
        <p:nvPicPr>
          <p:cNvPr id="3" name="图片 2"/>
          <p:cNvPicPr>
            <a:picLocks noChangeAspect="1"/>
          </p:cNvPicPr>
          <p:nvPr>
            <p:custDataLst>
              <p:tags r:id="rId1"/>
            </p:custDataLst>
          </p:nvPr>
        </p:nvPicPr>
        <p:blipFill>
          <a:blip r:embed="rId2"/>
          <a:stretch>
            <a:fillRect/>
          </a:stretch>
        </p:blipFill>
        <p:spPr>
          <a:xfrm>
            <a:off x="862965" y="1540510"/>
            <a:ext cx="10030460" cy="4959985"/>
          </a:xfrm>
          <a:prstGeom prst="rect">
            <a:avLst/>
          </a:prstGeom>
        </p:spPr>
      </p:pic>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5203190" cy="368300"/>
            <a:chOff x="382276" y="202078"/>
            <a:chExt cx="5203190"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561" y="202078"/>
              <a:ext cx="4319905" cy="368300"/>
            </a:xfrm>
            <a:prstGeom prst="rect">
              <a:avLst/>
            </a:prstGeom>
            <a:noFill/>
          </p:spPr>
          <p:txBody>
            <a:bodyPr wrap="square" rtlCol="0">
              <a:spAutoFit/>
            </a:bodyPr>
            <a:lstStyle/>
            <a:p>
              <a:r>
                <a:rPr lang="zh-CN" altLang="en-US" b="1" dirty="0">
                  <a:solidFill>
                    <a:srgbClr val="4BD7FF"/>
                  </a:solidFill>
                  <a:cs typeface="+mn-ea"/>
                  <a:sym typeface="+mn-lt"/>
                </a:rPr>
                <a:t>企业入驻</a:t>
              </a:r>
              <a:r>
                <a:rPr lang="en-US" altLang="zh-CN" b="1" dirty="0">
                  <a:solidFill>
                    <a:srgbClr val="4BD7FF"/>
                  </a:solidFill>
                  <a:cs typeface="+mn-ea"/>
                  <a:sym typeface="+mn-lt"/>
                </a:rPr>
                <a:t>-</a:t>
              </a:r>
              <a:r>
                <a:rPr lang="zh-CN" altLang="en-US" b="1" dirty="0">
                  <a:solidFill>
                    <a:srgbClr val="4BD7FF"/>
                  </a:solidFill>
                  <a:cs typeface="+mn-ea"/>
                  <a:sym typeface="+mn-lt"/>
                </a:rPr>
                <a:t>账号登录注册</a:t>
              </a:r>
              <a:r>
                <a:rPr lang="en-US" altLang="zh-CN" b="1" dirty="0">
                  <a:solidFill>
                    <a:srgbClr val="4BD7FF"/>
                  </a:solidFill>
                  <a:cs typeface="+mn-ea"/>
                  <a:sym typeface="+mn-lt"/>
                </a:rPr>
                <a:t>-</a:t>
              </a:r>
              <a:r>
                <a:rPr lang="zh-CN" altLang="en-US" b="1" dirty="0">
                  <a:solidFill>
                    <a:srgbClr val="4BD7FF"/>
                  </a:solidFill>
                  <a:cs typeface="+mn-ea"/>
                  <a:sym typeface="+mn-lt"/>
                </a:rPr>
                <a:t>忘记密码</a:t>
              </a:r>
              <a:endParaRPr lang="zh-CN" altLang="en-US" b="1" dirty="0">
                <a:solidFill>
                  <a:srgbClr val="4BD7FF"/>
                </a:solidFill>
                <a:cs typeface="+mn-ea"/>
                <a:sym typeface="+mn-lt"/>
              </a:endParaRPr>
            </a:p>
          </p:txBody>
        </p:sp>
      </p:grpSp>
      <p:sp>
        <p:nvSpPr>
          <p:cNvPr id="31" name="object 8"/>
          <p:cNvSpPr txBox="1"/>
          <p:nvPr/>
        </p:nvSpPr>
        <p:spPr>
          <a:xfrm>
            <a:off x="353645" y="749231"/>
            <a:ext cx="11100418" cy="923290"/>
          </a:xfrm>
          <a:prstGeom prst="rect">
            <a:avLst/>
          </a:prstGeom>
        </p:spPr>
        <p:txBody>
          <a:bodyPr vert="horz" wrap="square" lIns="0" tIns="0" rIns="0" bIns="0" rtlCol="0">
            <a:spAutoFit/>
          </a:bodyPr>
          <a:lstStyle/>
          <a:p>
            <a:pPr marL="12700" marR="5080" indent="457200">
              <a:lnSpc>
                <a:spcPct val="150000"/>
              </a:lnSpc>
            </a:pPr>
            <a:r>
              <a:rPr lang="en-US" altLang="zh-CN" sz="2000" dirty="0">
                <a:solidFill>
                  <a:srgbClr val="4BD7FF"/>
                </a:solidFill>
                <a:cs typeface="+mn-ea"/>
              </a:rPr>
              <a:t> </a:t>
            </a:r>
            <a:r>
              <a:rPr lang="zh-CN" altLang="en-US" sz="2000" dirty="0">
                <a:solidFill>
                  <a:srgbClr val="4BD7FF"/>
                </a:solidFill>
                <a:cs typeface="+mn-ea"/>
              </a:rPr>
              <a:t>忘记密码可以通过在登陆页面点击忘记密码，在忘记密码页面通过输入绑定手机号填写验证码后即可设置新的</a:t>
            </a:r>
            <a:r>
              <a:rPr lang="zh-CN" altLang="en-US" sz="2000" dirty="0">
                <a:solidFill>
                  <a:srgbClr val="4BD7FF"/>
                </a:solidFill>
                <a:cs typeface="+mn-ea"/>
              </a:rPr>
              <a:t>登陆密码</a:t>
            </a:r>
            <a:endParaRPr lang="zh-CN" altLang="en-US" sz="2000" dirty="0">
              <a:solidFill>
                <a:srgbClr val="4BD7FF"/>
              </a:solidFill>
              <a:cs typeface="+mn-ea"/>
            </a:endParaRPr>
          </a:p>
        </p:txBody>
      </p:sp>
      <p:cxnSp>
        <p:nvCxnSpPr>
          <p:cNvPr id="8" name="直接箭头连接符 7"/>
          <p:cNvCxnSpPr/>
          <p:nvPr/>
        </p:nvCxnSpPr>
        <p:spPr>
          <a:xfrm>
            <a:off x="5212715" y="4140835"/>
            <a:ext cx="568325" cy="0"/>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custDataLst>
              <p:tags r:id="rId1"/>
            </p:custDataLst>
          </p:nvPr>
        </p:nvPicPr>
        <p:blipFill>
          <a:blip r:embed="rId2"/>
          <a:stretch>
            <a:fillRect/>
          </a:stretch>
        </p:blipFill>
        <p:spPr>
          <a:xfrm>
            <a:off x="657225" y="1826260"/>
            <a:ext cx="4064635" cy="453263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6137910" y="1826260"/>
            <a:ext cx="5123180" cy="4525010"/>
          </a:xfrm>
          <a:prstGeom prst="rect">
            <a:avLst/>
          </a:prstGeom>
        </p:spPr>
      </p:pic>
    </p:spTree>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企业入驻</a:t>
              </a:r>
              <a:r>
                <a:rPr lang="en-US" altLang="zh-CN" b="1" dirty="0">
                  <a:solidFill>
                    <a:srgbClr val="4BD7FF"/>
                  </a:solidFill>
                  <a:cs typeface="+mn-ea"/>
                  <a:sym typeface="+mn-lt"/>
                </a:rPr>
                <a:t>-</a:t>
              </a:r>
              <a:r>
                <a:rPr lang="zh-CN" altLang="en-US" b="1" dirty="0">
                  <a:solidFill>
                    <a:srgbClr val="4BD7FF"/>
                  </a:solidFill>
                  <a:cs typeface="+mn-ea"/>
                  <a:sym typeface="+mn-lt"/>
                </a:rPr>
                <a:t>企业绑定</a:t>
              </a:r>
              <a:endParaRPr lang="zh-CN" altLang="en-US" b="1" dirty="0">
                <a:solidFill>
                  <a:srgbClr val="4BD7FF"/>
                </a:solidFill>
                <a:cs typeface="+mn-ea"/>
                <a:sym typeface="+mn-lt"/>
              </a:endParaRPr>
            </a:p>
          </p:txBody>
        </p:sp>
      </p:grpSp>
      <p:sp>
        <p:nvSpPr>
          <p:cNvPr id="31" name="object 8"/>
          <p:cNvSpPr txBox="1"/>
          <p:nvPr/>
        </p:nvSpPr>
        <p:spPr>
          <a:xfrm>
            <a:off x="353645" y="749231"/>
            <a:ext cx="11100418" cy="923290"/>
          </a:xfrm>
          <a:prstGeom prst="rect">
            <a:avLst/>
          </a:prstGeom>
        </p:spPr>
        <p:txBody>
          <a:bodyPr vert="horz" wrap="square" lIns="0" tIns="0" rIns="0" bIns="0" rtlCol="0">
            <a:spAutoFit/>
          </a:bodyPr>
          <a:lstStyle/>
          <a:p>
            <a:pPr marL="12700" marR="5080" indent="457200">
              <a:lnSpc>
                <a:spcPct val="150000"/>
              </a:lnSpc>
            </a:pPr>
            <a:r>
              <a:rPr lang="en-US" sz="2000" dirty="0">
                <a:solidFill>
                  <a:srgbClr val="4BD7FF"/>
                </a:solidFill>
                <a:cs typeface="+mn-ea"/>
              </a:rPr>
              <a:t>1</a:t>
            </a:r>
            <a:r>
              <a:rPr lang="zh-CN" altLang="en-US" sz="2000" dirty="0">
                <a:solidFill>
                  <a:srgbClr val="4BD7FF"/>
                </a:solidFill>
                <a:cs typeface="+mn-ea"/>
              </a:rPr>
              <a:t>、账号注册登录完成后，可点击右上角用户名称进入企业控制台，在企业控制台进行企业的</a:t>
            </a:r>
            <a:r>
              <a:rPr lang="zh-CN" altLang="en-US" sz="2000" dirty="0">
                <a:solidFill>
                  <a:srgbClr val="4BD7FF"/>
                </a:solidFill>
                <a:cs typeface="+mn-ea"/>
              </a:rPr>
              <a:t>绑定</a:t>
            </a:r>
            <a:endParaRPr lang="zh-CN" altLang="en-US" sz="2000" dirty="0">
              <a:solidFill>
                <a:srgbClr val="4BD7FF"/>
              </a:solidFill>
              <a:cs typeface="+mn-ea"/>
            </a:endParaRPr>
          </a:p>
        </p:txBody>
      </p:sp>
      <p:pic>
        <p:nvPicPr>
          <p:cNvPr id="3" name="图片 2"/>
          <p:cNvPicPr>
            <a:picLocks noChangeAspect="1"/>
          </p:cNvPicPr>
          <p:nvPr>
            <p:custDataLst>
              <p:tags r:id="rId1"/>
            </p:custDataLst>
          </p:nvPr>
        </p:nvPicPr>
        <p:blipFill>
          <a:blip r:embed="rId2"/>
          <a:stretch>
            <a:fillRect/>
          </a:stretch>
        </p:blipFill>
        <p:spPr>
          <a:xfrm>
            <a:off x="825500" y="1826260"/>
            <a:ext cx="9958705" cy="4655820"/>
          </a:xfrm>
          <a:prstGeom prst="rect">
            <a:avLst/>
          </a:prstGeom>
        </p:spPr>
      </p:pic>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企业入驻</a:t>
              </a:r>
              <a:r>
                <a:rPr lang="en-US" altLang="zh-CN" b="1" dirty="0">
                  <a:solidFill>
                    <a:srgbClr val="4BD7FF"/>
                  </a:solidFill>
                  <a:cs typeface="+mn-ea"/>
                  <a:sym typeface="+mn-lt"/>
                </a:rPr>
                <a:t>-</a:t>
              </a:r>
              <a:r>
                <a:rPr lang="zh-CN" altLang="en-US" b="1" dirty="0">
                  <a:solidFill>
                    <a:srgbClr val="4BD7FF"/>
                  </a:solidFill>
                  <a:cs typeface="+mn-ea"/>
                  <a:sym typeface="+mn-lt"/>
                </a:rPr>
                <a:t>企业</a:t>
              </a:r>
              <a:r>
                <a:rPr lang="zh-CN" altLang="en-US" b="1" dirty="0">
                  <a:solidFill>
                    <a:srgbClr val="4BD7FF"/>
                  </a:solidFill>
                  <a:cs typeface="+mn-ea"/>
                  <a:sym typeface="+mn-lt"/>
                </a:rPr>
                <a:t>绑定</a:t>
              </a:r>
              <a:endParaRPr lang="zh-CN" altLang="en-US" b="1" dirty="0">
                <a:solidFill>
                  <a:srgbClr val="4BD7FF"/>
                </a:solidFill>
                <a:cs typeface="+mn-ea"/>
                <a:sym typeface="+mn-lt"/>
              </a:endParaRPr>
            </a:p>
          </p:txBody>
        </p:sp>
      </p:grpSp>
      <p:sp>
        <p:nvSpPr>
          <p:cNvPr id="31" name="object 8"/>
          <p:cNvSpPr txBox="1"/>
          <p:nvPr/>
        </p:nvSpPr>
        <p:spPr>
          <a:xfrm>
            <a:off x="353645" y="749231"/>
            <a:ext cx="11100418" cy="461645"/>
          </a:xfrm>
          <a:prstGeom prst="rect">
            <a:avLst/>
          </a:prstGeom>
        </p:spPr>
        <p:txBody>
          <a:bodyPr vert="horz" wrap="square" lIns="0" tIns="0" rIns="0" bIns="0" rtlCol="0">
            <a:spAutoFit/>
          </a:bodyPr>
          <a:lstStyle/>
          <a:p>
            <a:pPr marL="12700" marR="5080" indent="457200">
              <a:lnSpc>
                <a:spcPct val="150000"/>
              </a:lnSpc>
            </a:pPr>
            <a:r>
              <a:rPr lang="en-US" altLang="zh-CN" sz="2000" dirty="0">
                <a:solidFill>
                  <a:srgbClr val="4BD7FF"/>
                </a:solidFill>
                <a:cs typeface="+mn-ea"/>
              </a:rPr>
              <a:t> 2</a:t>
            </a:r>
            <a:r>
              <a:rPr lang="zh-CN" altLang="en-US" sz="2000" dirty="0">
                <a:solidFill>
                  <a:srgbClr val="4BD7FF"/>
                </a:solidFill>
                <a:cs typeface="+mn-ea"/>
              </a:rPr>
              <a:t>、绑定企业，在企业控制台点击企业绑定即可跳转至绑定</a:t>
            </a:r>
            <a:r>
              <a:rPr lang="zh-CN" altLang="en-US" sz="2000" dirty="0">
                <a:solidFill>
                  <a:srgbClr val="4BD7FF"/>
                </a:solidFill>
                <a:cs typeface="+mn-ea"/>
              </a:rPr>
              <a:t>企业界面</a:t>
            </a:r>
            <a:endParaRPr lang="zh-CN" altLang="en-US" sz="2000" dirty="0">
              <a:solidFill>
                <a:srgbClr val="4BD7FF"/>
              </a:solidFill>
              <a:cs typeface="+mn-ea"/>
            </a:endParaRPr>
          </a:p>
        </p:txBody>
      </p:sp>
      <p:pic>
        <p:nvPicPr>
          <p:cNvPr id="2" name="图片 1"/>
          <p:cNvPicPr>
            <a:picLocks noChangeAspect="1"/>
          </p:cNvPicPr>
          <p:nvPr>
            <p:custDataLst>
              <p:tags r:id="rId1"/>
            </p:custDataLst>
          </p:nvPr>
        </p:nvPicPr>
        <p:blipFill>
          <a:blip r:embed="rId2"/>
          <a:stretch>
            <a:fillRect/>
          </a:stretch>
        </p:blipFill>
        <p:spPr>
          <a:xfrm>
            <a:off x="862965" y="1539875"/>
            <a:ext cx="10080625" cy="4832350"/>
          </a:xfrm>
          <a:prstGeom prst="rect">
            <a:avLst/>
          </a:prstGeom>
        </p:spPr>
      </p:pic>
    </p:spTree>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企业入驻</a:t>
              </a:r>
              <a:r>
                <a:rPr lang="en-US" altLang="zh-CN" b="1" dirty="0">
                  <a:solidFill>
                    <a:srgbClr val="4BD7FF"/>
                  </a:solidFill>
                  <a:cs typeface="+mn-ea"/>
                  <a:sym typeface="+mn-lt"/>
                </a:rPr>
                <a:t>-</a:t>
              </a:r>
              <a:r>
                <a:rPr lang="zh-CN" altLang="en-US" b="1" dirty="0">
                  <a:solidFill>
                    <a:srgbClr val="4BD7FF"/>
                  </a:solidFill>
                  <a:cs typeface="+mn-ea"/>
                  <a:sym typeface="+mn-lt"/>
                </a:rPr>
                <a:t>企业</a:t>
              </a:r>
              <a:r>
                <a:rPr lang="zh-CN" altLang="en-US" b="1" dirty="0">
                  <a:solidFill>
                    <a:srgbClr val="4BD7FF"/>
                  </a:solidFill>
                  <a:cs typeface="+mn-ea"/>
                  <a:sym typeface="+mn-lt"/>
                </a:rPr>
                <a:t>绑定</a:t>
              </a:r>
              <a:endParaRPr lang="zh-CN" altLang="en-US" b="1" dirty="0">
                <a:solidFill>
                  <a:srgbClr val="4BD7FF"/>
                </a:solidFill>
                <a:cs typeface="+mn-ea"/>
                <a:sym typeface="+mn-lt"/>
              </a:endParaRPr>
            </a:p>
          </p:txBody>
        </p:sp>
      </p:grpSp>
      <p:sp>
        <p:nvSpPr>
          <p:cNvPr id="31" name="object 8"/>
          <p:cNvSpPr txBox="1"/>
          <p:nvPr/>
        </p:nvSpPr>
        <p:spPr>
          <a:xfrm>
            <a:off x="353645" y="749231"/>
            <a:ext cx="11100418" cy="923290"/>
          </a:xfrm>
          <a:prstGeom prst="rect">
            <a:avLst/>
          </a:prstGeom>
        </p:spPr>
        <p:txBody>
          <a:bodyPr vert="horz" wrap="square" lIns="0" tIns="0" rIns="0" bIns="0" rtlCol="0">
            <a:spAutoFit/>
          </a:bodyPr>
          <a:lstStyle/>
          <a:p>
            <a:pPr marL="12700" marR="5080" indent="457200">
              <a:lnSpc>
                <a:spcPct val="150000"/>
              </a:lnSpc>
            </a:pPr>
            <a:r>
              <a:rPr lang="en-US" altLang="zh-CN" sz="2000" dirty="0">
                <a:solidFill>
                  <a:srgbClr val="4BD7FF"/>
                </a:solidFill>
                <a:cs typeface="+mn-ea"/>
              </a:rPr>
              <a:t> 3</a:t>
            </a:r>
            <a:r>
              <a:rPr lang="zh-CN" altLang="en-US" sz="2000" dirty="0">
                <a:solidFill>
                  <a:srgbClr val="4BD7FF"/>
                </a:solidFill>
                <a:cs typeface="+mn-ea"/>
              </a:rPr>
              <a:t>、绑定企业，在企业绑定页面点击绑定企业即可打开企业绑定窗口，填写企业信息之后即可</a:t>
            </a:r>
            <a:r>
              <a:rPr lang="zh-CN" altLang="en-US" sz="2000" dirty="0">
                <a:solidFill>
                  <a:srgbClr val="4BD7FF"/>
                </a:solidFill>
                <a:cs typeface="+mn-ea"/>
              </a:rPr>
              <a:t>完成绑定</a:t>
            </a:r>
            <a:endParaRPr lang="zh-CN" altLang="en-US" sz="2000" dirty="0">
              <a:solidFill>
                <a:srgbClr val="4BD7FF"/>
              </a:solidFill>
              <a:cs typeface="+mn-ea"/>
            </a:endParaRPr>
          </a:p>
        </p:txBody>
      </p:sp>
      <p:cxnSp>
        <p:nvCxnSpPr>
          <p:cNvPr id="10" name="直接箭头连接符 9"/>
          <p:cNvCxnSpPr/>
          <p:nvPr/>
        </p:nvCxnSpPr>
        <p:spPr>
          <a:xfrm>
            <a:off x="6701790" y="4048760"/>
            <a:ext cx="624840" cy="0"/>
          </a:xfrm>
          <a:prstGeom prst="straightConnector1">
            <a:avLst/>
          </a:prstGeom>
          <a:ln w="5397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
          <a:stretch>
            <a:fillRect/>
          </a:stretch>
        </p:blipFill>
        <p:spPr>
          <a:xfrm>
            <a:off x="7500620" y="2202180"/>
            <a:ext cx="4057015" cy="3164205"/>
          </a:xfrm>
          <a:prstGeom prst="rect">
            <a:avLst/>
          </a:prstGeom>
        </p:spPr>
      </p:pic>
      <p:pic>
        <p:nvPicPr>
          <p:cNvPr id="2" name="图片 1"/>
          <p:cNvPicPr>
            <a:picLocks noChangeAspect="1"/>
          </p:cNvPicPr>
          <p:nvPr>
            <p:custDataLst>
              <p:tags r:id="rId2"/>
            </p:custDataLst>
          </p:nvPr>
        </p:nvPicPr>
        <p:blipFill>
          <a:blip r:embed="rId3"/>
          <a:stretch>
            <a:fillRect/>
          </a:stretch>
        </p:blipFill>
        <p:spPr>
          <a:xfrm>
            <a:off x="657225" y="2002155"/>
            <a:ext cx="5678805" cy="4076065"/>
          </a:xfrm>
          <a:prstGeom prst="rect">
            <a:avLst/>
          </a:prstGeom>
        </p:spPr>
      </p:pic>
    </p:spTree>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75796">
            <a:off x="2307764" y="152393"/>
            <a:ext cx="6995893" cy="6995893"/>
          </a:xfrm>
          <a:prstGeom prst="rect">
            <a:avLst/>
          </a:prstGeom>
        </p:spPr>
      </p:pic>
      <p:sp>
        <p:nvSpPr>
          <p:cNvPr id="2" name="文本框 1"/>
          <p:cNvSpPr txBox="1"/>
          <p:nvPr/>
        </p:nvSpPr>
        <p:spPr>
          <a:xfrm>
            <a:off x="4855573" y="1003461"/>
            <a:ext cx="3193143" cy="2646045"/>
          </a:xfrm>
          <a:prstGeom prst="rect">
            <a:avLst/>
          </a:prstGeom>
          <a:noFill/>
        </p:spPr>
        <p:txBody>
          <a:bodyPr wrap="square" rtlCol="0">
            <a:spAutoFit/>
          </a:bodyPr>
          <a:lstStyle/>
          <a:p>
            <a:r>
              <a:rPr lang="en-US" altLang="zh-CN" sz="16600" dirty="0">
                <a:gradFill>
                  <a:gsLst>
                    <a:gs pos="0">
                      <a:schemeClr val="accent1">
                        <a:lumMod val="5000"/>
                        <a:lumOff val="95000"/>
                      </a:schemeClr>
                    </a:gs>
                    <a:gs pos="0">
                      <a:srgbClr val="4BD7FF"/>
                    </a:gs>
                    <a:gs pos="100000">
                      <a:srgbClr val="1B82FF"/>
                    </a:gs>
                  </a:gsLst>
                  <a:lin ang="5400000" scaled="1"/>
                </a:gradFill>
                <a:cs typeface="+mn-ea"/>
                <a:sym typeface="+mn-lt"/>
              </a:rPr>
              <a:t>02</a:t>
            </a:r>
            <a:endParaRPr lang="zh-CN" altLang="en-US" sz="16600" dirty="0">
              <a:gradFill>
                <a:gsLst>
                  <a:gs pos="0">
                    <a:schemeClr val="accent1">
                      <a:lumMod val="5000"/>
                      <a:lumOff val="95000"/>
                    </a:schemeClr>
                  </a:gs>
                  <a:gs pos="0">
                    <a:srgbClr val="4BD7FF"/>
                  </a:gs>
                  <a:gs pos="100000">
                    <a:srgbClr val="1B82FF"/>
                  </a:gs>
                </a:gsLst>
                <a:lin ang="5400000" scaled="1"/>
              </a:gradFill>
              <a:cs typeface="+mn-ea"/>
              <a:sym typeface="+mn-lt"/>
            </a:endParaRPr>
          </a:p>
        </p:txBody>
      </p:sp>
      <p:grpSp>
        <p:nvGrpSpPr>
          <p:cNvPr id="69" name="组合 68"/>
          <p:cNvGrpSpPr/>
          <p:nvPr/>
        </p:nvGrpSpPr>
        <p:grpSpPr>
          <a:xfrm>
            <a:off x="4628147" y="3186629"/>
            <a:ext cx="3420110" cy="1202070"/>
            <a:chOff x="4602496" y="2705479"/>
            <a:chExt cx="3420110" cy="1202070"/>
          </a:xfrm>
          <a:solidFill>
            <a:srgbClr val="122041"/>
          </a:solidFill>
        </p:grpSpPr>
        <p:sp>
          <p:nvSpPr>
            <p:cNvPr id="70" name="文本框 69"/>
            <p:cNvSpPr txBox="1"/>
            <p:nvPr/>
          </p:nvSpPr>
          <p:spPr>
            <a:xfrm>
              <a:off x="4733941" y="2915029"/>
              <a:ext cx="3288665" cy="645160"/>
            </a:xfrm>
            <a:prstGeom prst="rect">
              <a:avLst/>
            </a:prstGeom>
            <a:grpFill/>
          </p:spPr>
          <p:txBody>
            <a:bodyPr wrap="square" rtlCol="0">
              <a:spAutoFit/>
            </a:bodyPr>
            <a:lstStyle/>
            <a:p>
              <a:pPr algn="ctr"/>
              <a:r>
                <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rPr>
                <a:t>上传授权</a:t>
              </a:r>
              <a:r>
                <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rPr>
                <a:t>书</a:t>
              </a:r>
              <a:endPar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endParaRPr>
            </a:p>
          </p:txBody>
        </p:sp>
        <p:cxnSp>
          <p:nvCxnSpPr>
            <p:cNvPr id="72" name="直接连接符 71"/>
            <p:cNvCxnSpPr/>
            <p:nvPr/>
          </p:nvCxnSpPr>
          <p:spPr>
            <a:xfrm>
              <a:off x="4602496" y="2705479"/>
              <a:ext cx="2935705" cy="0"/>
            </a:xfrm>
            <a:prstGeom prst="line">
              <a:avLst/>
            </a:prstGeom>
            <a:grpFill/>
            <a:ln>
              <a:gradFill>
                <a:gsLst>
                  <a:gs pos="0">
                    <a:srgbClr val="1B82FF"/>
                  </a:gs>
                  <a:gs pos="100000">
                    <a:srgbClr val="4BD7F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602496" y="3907549"/>
              <a:ext cx="2935705" cy="0"/>
            </a:xfrm>
            <a:prstGeom prst="line">
              <a:avLst/>
            </a:prstGeom>
            <a:grpFill/>
            <a:ln>
              <a:gradFill>
                <a:gsLst>
                  <a:gs pos="0">
                    <a:schemeClr val="accent1">
                      <a:lumMod val="5000"/>
                      <a:lumOff val="95000"/>
                    </a:schemeClr>
                  </a:gs>
                  <a:gs pos="0">
                    <a:srgbClr val="4BD7FF"/>
                  </a:gs>
                  <a:gs pos="100000">
                    <a:srgbClr val="1B82FF"/>
                  </a:gs>
                </a:gsLst>
                <a:lin ang="54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additive="base">
                                        <p:cTn id="14" dur="500" fill="hold"/>
                                        <p:tgtEl>
                                          <p:spTgt spid="69"/>
                                        </p:tgtEl>
                                        <p:attrNameLst>
                                          <p:attrName>ppt_x</p:attrName>
                                        </p:attrNameLst>
                                      </p:cBhvr>
                                      <p:tavLst>
                                        <p:tav tm="0">
                                          <p:val>
                                            <p:strVal val="#ppt_x"/>
                                          </p:val>
                                        </p:tav>
                                        <p:tav tm="100000">
                                          <p:val>
                                            <p:strVal val="#ppt_x"/>
                                          </p:val>
                                        </p:tav>
                                      </p:tavLst>
                                    </p:anim>
                                    <p:anim calcmode="lin" valueType="num">
                                      <p:cBhvr additive="base">
                                        <p:cTn id="1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上传授权</a:t>
              </a:r>
              <a:r>
                <a:rPr lang="zh-CN" altLang="en-US" b="1" dirty="0">
                  <a:solidFill>
                    <a:srgbClr val="4BD7FF"/>
                  </a:solidFill>
                  <a:cs typeface="+mn-ea"/>
                  <a:sym typeface="+mn-lt"/>
                </a:rPr>
                <a:t>书</a:t>
              </a:r>
              <a:endParaRPr lang="zh-CN" altLang="en-US" b="1" dirty="0">
                <a:solidFill>
                  <a:srgbClr val="4BD7FF"/>
                </a:solidFill>
                <a:cs typeface="+mn-ea"/>
                <a:sym typeface="+mn-lt"/>
              </a:endParaRPr>
            </a:p>
          </p:txBody>
        </p:sp>
      </p:grpSp>
      <p:sp>
        <p:nvSpPr>
          <p:cNvPr id="31" name="object 8"/>
          <p:cNvSpPr txBox="1"/>
          <p:nvPr/>
        </p:nvSpPr>
        <p:spPr>
          <a:xfrm>
            <a:off x="353645" y="749231"/>
            <a:ext cx="11100418" cy="461645"/>
          </a:xfrm>
          <a:prstGeom prst="rect">
            <a:avLst/>
          </a:prstGeom>
        </p:spPr>
        <p:txBody>
          <a:bodyPr vert="horz" wrap="square" lIns="0" tIns="0" rIns="0" bIns="0" rtlCol="0">
            <a:spAutoFit/>
          </a:bodyPr>
          <a:lstStyle/>
          <a:p>
            <a:pPr marL="12700" marR="5080" indent="457200">
              <a:lnSpc>
                <a:spcPct val="150000"/>
              </a:lnSpc>
            </a:pPr>
            <a:r>
              <a:rPr lang="en-US" altLang="zh-CN" sz="2000" dirty="0">
                <a:solidFill>
                  <a:srgbClr val="4BD7FF"/>
                </a:solidFill>
                <a:cs typeface="+mn-ea"/>
              </a:rPr>
              <a:t> </a:t>
            </a:r>
            <a:r>
              <a:rPr lang="zh-CN" altLang="en-US" sz="2000" dirty="0">
                <a:solidFill>
                  <a:srgbClr val="4BD7FF"/>
                </a:solidFill>
                <a:cs typeface="+mn-ea"/>
              </a:rPr>
              <a:t>企业绑定成功后，在我的授权页面下载授权书</a:t>
            </a:r>
            <a:r>
              <a:rPr lang="zh-CN" altLang="en-US" sz="2000" dirty="0">
                <a:solidFill>
                  <a:srgbClr val="4BD7FF"/>
                </a:solidFill>
                <a:cs typeface="+mn-ea"/>
              </a:rPr>
              <a:t>模板</a:t>
            </a:r>
            <a:endParaRPr lang="zh-CN" altLang="en-US" sz="2000" dirty="0">
              <a:solidFill>
                <a:srgbClr val="4BD7FF"/>
              </a:solidFill>
              <a:cs typeface="+mn-ea"/>
            </a:endParaRPr>
          </a:p>
        </p:txBody>
      </p:sp>
      <p:pic>
        <p:nvPicPr>
          <p:cNvPr id="3" name="图片 2"/>
          <p:cNvPicPr>
            <a:picLocks noChangeAspect="1"/>
          </p:cNvPicPr>
          <p:nvPr>
            <p:custDataLst>
              <p:tags r:id="rId1"/>
            </p:custDataLst>
          </p:nvPr>
        </p:nvPicPr>
        <p:blipFill>
          <a:blip r:embed="rId2"/>
          <a:stretch>
            <a:fillRect/>
          </a:stretch>
        </p:blipFill>
        <p:spPr>
          <a:xfrm>
            <a:off x="825500" y="1540510"/>
            <a:ext cx="10362565" cy="4848225"/>
          </a:xfrm>
          <a:prstGeom prst="rect">
            <a:avLst/>
          </a:prstGeom>
        </p:spPr>
      </p:pic>
    </p:spTree>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6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970" y="0"/>
            <a:ext cx="12178665" cy="6858000"/>
          </a:xfrm>
          <a:prstGeom prst="rect">
            <a:avLst/>
          </a:prstGeom>
        </p:spPr>
      </p:pic>
      <p:sp>
        <p:nvSpPr>
          <p:cNvPr id="4" name="矩形 3"/>
          <p:cNvSpPr/>
          <p:nvPr/>
        </p:nvSpPr>
        <p:spPr>
          <a:xfrm>
            <a:off x="-111" y="3751052"/>
            <a:ext cx="12192000" cy="3215998"/>
          </a:xfrm>
          <a:prstGeom prst="rect">
            <a:avLst/>
          </a:prstGeom>
          <a:gradFill>
            <a:gsLst>
              <a:gs pos="4000">
                <a:srgbClr val="00060F">
                  <a:alpha val="60000"/>
                </a:srgbClr>
              </a:gs>
              <a:gs pos="40000">
                <a:srgbClr val="2ABAC2">
                  <a:alpha val="70000"/>
                </a:srgbClr>
              </a:gs>
              <a:gs pos="73000">
                <a:srgbClr val="2899FF">
                  <a:alpha val="70000"/>
                </a:srgbClr>
              </a:gs>
              <a:gs pos="100000">
                <a:srgbClr val="2899FF">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177092" y="1466850"/>
            <a:ext cx="7581900" cy="342899"/>
            <a:chOff x="2177092" y="1466850"/>
            <a:chExt cx="7581900" cy="342899"/>
          </a:xfrm>
        </p:grpSpPr>
        <p:cxnSp>
          <p:nvCxnSpPr>
            <p:cNvPr id="33" name="直接连接符 32"/>
            <p:cNvCxnSpPr/>
            <p:nvPr/>
          </p:nvCxnSpPr>
          <p:spPr>
            <a:xfrm>
              <a:off x="2177092" y="1638300"/>
              <a:ext cx="7581900" cy="0"/>
            </a:xfrm>
            <a:prstGeom prst="line">
              <a:avLst/>
            </a:prstGeom>
            <a:ln>
              <a:gradFill flip="none" rotWithShape="1">
                <a:gsLst>
                  <a:gs pos="0">
                    <a:srgbClr val="4BD7FF">
                      <a:alpha val="0"/>
                    </a:srgbClr>
                  </a:gs>
                  <a:gs pos="54000">
                    <a:srgbClr val="4BD7FF"/>
                  </a:gs>
                  <a:gs pos="100000">
                    <a:srgbClr val="4BD7FF">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4" name="菱形 33"/>
            <p:cNvSpPr/>
            <p:nvPr/>
          </p:nvSpPr>
          <p:spPr>
            <a:xfrm>
              <a:off x="5943600" y="1466850"/>
              <a:ext cx="342899" cy="342899"/>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5" name="菱形 34"/>
            <p:cNvSpPr/>
            <p:nvPr/>
          </p:nvSpPr>
          <p:spPr>
            <a:xfrm flipH="1">
              <a:off x="6060758" y="1584008"/>
              <a:ext cx="108583" cy="108583"/>
            </a:xfrm>
            <a:prstGeom prst="diamond">
              <a:avLst/>
            </a:prstGeom>
            <a:solidFill>
              <a:srgbClr val="12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6" name="菱形 35"/>
            <p:cNvSpPr/>
            <p:nvPr/>
          </p:nvSpPr>
          <p:spPr>
            <a:xfrm flipH="1">
              <a:off x="6576437" y="1584007"/>
              <a:ext cx="108583" cy="108583"/>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7" name="菱形 36"/>
            <p:cNvSpPr/>
            <p:nvPr/>
          </p:nvSpPr>
          <p:spPr>
            <a:xfrm flipH="1">
              <a:off x="6974957" y="1607223"/>
              <a:ext cx="85367" cy="85367"/>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8" name="菱形 37"/>
            <p:cNvSpPr/>
            <p:nvPr/>
          </p:nvSpPr>
          <p:spPr>
            <a:xfrm flipH="1">
              <a:off x="5483044" y="1584007"/>
              <a:ext cx="108583" cy="108583"/>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9" name="菱形 38"/>
            <p:cNvSpPr/>
            <p:nvPr/>
          </p:nvSpPr>
          <p:spPr>
            <a:xfrm flipH="1">
              <a:off x="5087840" y="1595614"/>
              <a:ext cx="85367" cy="85367"/>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grpSp>
      <p:grpSp>
        <p:nvGrpSpPr>
          <p:cNvPr id="42" name="组合 41"/>
          <p:cNvGrpSpPr/>
          <p:nvPr/>
        </p:nvGrpSpPr>
        <p:grpSpPr>
          <a:xfrm>
            <a:off x="351790" y="5291773"/>
            <a:ext cx="3690620" cy="626110"/>
            <a:chOff x="520218" y="437796"/>
            <a:chExt cx="4076815" cy="691752"/>
          </a:xfrm>
        </p:grpSpPr>
        <p:sp>
          <p:nvSpPr>
            <p:cNvPr id="43"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46" name="文本框 45"/>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lang="zh-CN" altLang="en-US" sz="2800" b="1" dirty="0">
                  <a:solidFill>
                    <a:srgbClr val="4BD7FF"/>
                  </a:solidFill>
                  <a:cs typeface="+mn-ea"/>
                  <a:sym typeface="+mn-lt"/>
                </a:rPr>
                <a:t>平台简介</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45"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sp>
        <p:nvSpPr>
          <p:cNvPr id="67" name="Freeform 99"/>
          <p:cNvSpPr>
            <a:spLocks noEditPoints="1"/>
          </p:cNvSpPr>
          <p:nvPr/>
        </p:nvSpPr>
        <p:spPr bwMode="auto">
          <a:xfrm>
            <a:off x="4471333" y="817179"/>
            <a:ext cx="3210045" cy="3209025"/>
          </a:xfrm>
          <a:custGeom>
            <a:avLst/>
            <a:gdLst>
              <a:gd name="T0" fmla="*/ 666 w 1331"/>
              <a:gd name="T1" fmla="*/ 1331 h 1331"/>
              <a:gd name="T2" fmla="*/ 0 w 1331"/>
              <a:gd name="T3" fmla="*/ 666 h 1331"/>
              <a:gd name="T4" fmla="*/ 666 w 1331"/>
              <a:gd name="T5" fmla="*/ 0 h 1331"/>
              <a:gd name="T6" fmla="*/ 1331 w 1331"/>
              <a:gd name="T7" fmla="*/ 666 h 1331"/>
              <a:gd name="T8" fmla="*/ 666 w 1331"/>
              <a:gd name="T9" fmla="*/ 1331 h 1331"/>
              <a:gd name="T10" fmla="*/ 666 w 1331"/>
              <a:gd name="T11" fmla="*/ 16 h 1331"/>
              <a:gd name="T12" fmla="*/ 16 w 1331"/>
              <a:gd name="T13" fmla="*/ 666 h 1331"/>
              <a:gd name="T14" fmla="*/ 666 w 1331"/>
              <a:gd name="T15" fmla="*/ 1315 h 1331"/>
              <a:gd name="T16" fmla="*/ 1315 w 1331"/>
              <a:gd name="T17" fmla="*/ 666 h 1331"/>
              <a:gd name="T18" fmla="*/ 666 w 1331"/>
              <a:gd name="T19" fmla="*/ 16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1" h="1331">
                <a:moveTo>
                  <a:pt x="666" y="1331"/>
                </a:moveTo>
                <a:cubicBezTo>
                  <a:pt x="299" y="1331"/>
                  <a:pt x="0" y="1032"/>
                  <a:pt x="0" y="666"/>
                </a:cubicBezTo>
                <a:cubicBezTo>
                  <a:pt x="0" y="299"/>
                  <a:pt x="299" y="0"/>
                  <a:pt x="666" y="0"/>
                </a:cubicBezTo>
                <a:cubicBezTo>
                  <a:pt x="1033" y="0"/>
                  <a:pt x="1331" y="299"/>
                  <a:pt x="1331" y="666"/>
                </a:cubicBezTo>
                <a:cubicBezTo>
                  <a:pt x="1331" y="1032"/>
                  <a:pt x="1033" y="1331"/>
                  <a:pt x="666" y="1331"/>
                </a:cubicBezTo>
                <a:close/>
                <a:moveTo>
                  <a:pt x="666" y="16"/>
                </a:moveTo>
                <a:cubicBezTo>
                  <a:pt x="308" y="16"/>
                  <a:pt x="16" y="307"/>
                  <a:pt x="16" y="666"/>
                </a:cubicBezTo>
                <a:cubicBezTo>
                  <a:pt x="16" y="1024"/>
                  <a:pt x="308" y="1315"/>
                  <a:pt x="666" y="1315"/>
                </a:cubicBezTo>
                <a:cubicBezTo>
                  <a:pt x="1024" y="1315"/>
                  <a:pt x="1315" y="1024"/>
                  <a:pt x="1315" y="666"/>
                </a:cubicBezTo>
                <a:cubicBezTo>
                  <a:pt x="1315" y="307"/>
                  <a:pt x="1024" y="16"/>
                  <a:pt x="666" y="16"/>
                </a:cubicBezTo>
                <a:close/>
              </a:path>
            </a:pathLst>
          </a:custGeom>
          <a:solidFill>
            <a:srgbClr val="45D8FF">
              <a:alpha val="40000"/>
            </a:srgbClr>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68" name="组合 67"/>
          <p:cNvGrpSpPr/>
          <p:nvPr/>
        </p:nvGrpSpPr>
        <p:grpSpPr>
          <a:xfrm>
            <a:off x="4333759" y="1320595"/>
            <a:ext cx="3219217" cy="1943350"/>
            <a:chOff x="1074075" y="1623962"/>
            <a:chExt cx="3219217" cy="1943350"/>
          </a:xfrm>
          <a:solidFill>
            <a:srgbClr val="45D8FF"/>
          </a:solidFill>
        </p:grpSpPr>
        <p:grpSp>
          <p:nvGrpSpPr>
            <p:cNvPr id="69" name="组合 68"/>
            <p:cNvGrpSpPr/>
            <p:nvPr/>
          </p:nvGrpSpPr>
          <p:grpSpPr>
            <a:xfrm>
              <a:off x="4008973" y="1920509"/>
              <a:ext cx="284319" cy="1646803"/>
              <a:chOff x="4008973" y="1920509"/>
              <a:chExt cx="284319" cy="1646803"/>
            </a:xfrm>
            <a:grpFill/>
          </p:grpSpPr>
          <p:sp>
            <p:nvSpPr>
              <p:cNvPr id="83" name="Oval 107"/>
              <p:cNvSpPr>
                <a:spLocks noChangeArrowheads="1"/>
              </p:cNvSpPr>
              <p:nvPr/>
            </p:nvSpPr>
            <p:spPr bwMode="auto">
              <a:xfrm>
                <a:off x="4008973" y="3540817"/>
                <a:ext cx="29553"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4" name="Oval 108"/>
              <p:cNvSpPr>
                <a:spLocks noChangeArrowheads="1"/>
              </p:cNvSpPr>
              <p:nvPr/>
            </p:nvSpPr>
            <p:spPr bwMode="auto">
              <a:xfrm>
                <a:off x="4072155" y="3437891"/>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5" name="Oval 109"/>
              <p:cNvSpPr>
                <a:spLocks noChangeArrowheads="1"/>
              </p:cNvSpPr>
              <p:nvPr/>
            </p:nvSpPr>
            <p:spPr bwMode="auto">
              <a:xfrm>
                <a:off x="4129222" y="3326814"/>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6" name="Oval 110"/>
              <p:cNvSpPr>
                <a:spLocks noChangeArrowheads="1"/>
              </p:cNvSpPr>
              <p:nvPr/>
            </p:nvSpPr>
            <p:spPr bwMode="auto">
              <a:xfrm>
                <a:off x="4211766" y="3099563"/>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7" name="Oval 111"/>
              <p:cNvSpPr>
                <a:spLocks noChangeArrowheads="1"/>
              </p:cNvSpPr>
              <p:nvPr/>
            </p:nvSpPr>
            <p:spPr bwMode="auto">
              <a:xfrm>
                <a:off x="4175081" y="3215736"/>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8" name="Oval 112"/>
              <p:cNvSpPr>
                <a:spLocks noChangeArrowheads="1"/>
              </p:cNvSpPr>
              <p:nvPr/>
            </p:nvSpPr>
            <p:spPr bwMode="auto">
              <a:xfrm>
                <a:off x="4240301" y="2981351"/>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9" name="Oval 113"/>
              <p:cNvSpPr>
                <a:spLocks noChangeArrowheads="1"/>
              </p:cNvSpPr>
              <p:nvPr/>
            </p:nvSpPr>
            <p:spPr bwMode="auto">
              <a:xfrm>
                <a:off x="4254567" y="2856008"/>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0" name="Oval 114"/>
              <p:cNvSpPr>
                <a:spLocks noChangeArrowheads="1"/>
              </p:cNvSpPr>
              <p:nvPr/>
            </p:nvSpPr>
            <p:spPr bwMode="auto">
              <a:xfrm>
                <a:off x="4264758" y="2735758"/>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1" name="Oval 115"/>
              <p:cNvSpPr>
                <a:spLocks noChangeArrowheads="1"/>
              </p:cNvSpPr>
              <p:nvPr/>
            </p:nvSpPr>
            <p:spPr bwMode="auto">
              <a:xfrm>
                <a:off x="4264758" y="2615509"/>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2" name="Oval 116"/>
              <p:cNvSpPr>
                <a:spLocks noChangeArrowheads="1"/>
              </p:cNvSpPr>
              <p:nvPr/>
            </p:nvSpPr>
            <p:spPr bwMode="auto">
              <a:xfrm>
                <a:off x="4250491" y="2494241"/>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3" name="Oval 117"/>
              <p:cNvSpPr>
                <a:spLocks noChangeArrowheads="1"/>
              </p:cNvSpPr>
              <p:nvPr/>
            </p:nvSpPr>
            <p:spPr bwMode="auto">
              <a:xfrm>
                <a:off x="4220938" y="2376029"/>
                <a:ext cx="29553"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4" name="Oval 118"/>
              <p:cNvSpPr>
                <a:spLocks noChangeArrowheads="1"/>
              </p:cNvSpPr>
              <p:nvPr/>
            </p:nvSpPr>
            <p:spPr bwMode="auto">
              <a:xfrm>
                <a:off x="4194442" y="2260876"/>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5" name="Oval 119"/>
              <p:cNvSpPr>
                <a:spLocks noChangeArrowheads="1"/>
              </p:cNvSpPr>
              <p:nvPr/>
            </p:nvSpPr>
            <p:spPr bwMode="auto">
              <a:xfrm>
                <a:off x="4151641" y="2142664"/>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6" name="Oval 120"/>
              <p:cNvSpPr>
                <a:spLocks noChangeArrowheads="1"/>
              </p:cNvSpPr>
              <p:nvPr/>
            </p:nvSpPr>
            <p:spPr bwMode="auto">
              <a:xfrm>
                <a:off x="4102727" y="2033625"/>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7" name="Oval 121"/>
              <p:cNvSpPr>
                <a:spLocks noChangeArrowheads="1"/>
              </p:cNvSpPr>
              <p:nvPr/>
            </p:nvSpPr>
            <p:spPr bwMode="auto">
              <a:xfrm>
                <a:off x="4035469" y="1920509"/>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nvGrpSpPr>
            <p:cNvPr id="70" name="组合 69"/>
            <p:cNvGrpSpPr/>
            <p:nvPr/>
          </p:nvGrpSpPr>
          <p:grpSpPr>
            <a:xfrm>
              <a:off x="1074075" y="1623962"/>
              <a:ext cx="424950" cy="1593812"/>
              <a:chOff x="1074075" y="1623962"/>
              <a:chExt cx="424950" cy="1593812"/>
            </a:xfrm>
            <a:grpFill/>
          </p:grpSpPr>
          <p:sp>
            <p:nvSpPr>
              <p:cNvPr id="71" name="Oval 137"/>
              <p:cNvSpPr>
                <a:spLocks noChangeArrowheads="1"/>
              </p:cNvSpPr>
              <p:nvPr/>
            </p:nvSpPr>
            <p:spPr bwMode="auto">
              <a:xfrm>
                <a:off x="1146428" y="3189240"/>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2" name="Oval 138"/>
              <p:cNvSpPr>
                <a:spLocks noChangeArrowheads="1"/>
              </p:cNvSpPr>
              <p:nvPr/>
            </p:nvSpPr>
            <p:spPr bwMode="auto">
              <a:xfrm>
                <a:off x="1112800" y="3037400"/>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3" name="Oval 139"/>
              <p:cNvSpPr>
                <a:spLocks noChangeArrowheads="1"/>
              </p:cNvSpPr>
              <p:nvPr/>
            </p:nvSpPr>
            <p:spPr bwMode="auto">
              <a:xfrm>
                <a:off x="1088343" y="2889636"/>
                <a:ext cx="29553" cy="2751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4" name="Oval 140"/>
              <p:cNvSpPr>
                <a:spLocks noChangeArrowheads="1"/>
              </p:cNvSpPr>
              <p:nvPr/>
            </p:nvSpPr>
            <p:spPr bwMode="auto">
              <a:xfrm>
                <a:off x="1074075" y="2737796"/>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5" name="Oval 141"/>
              <p:cNvSpPr>
                <a:spLocks noChangeArrowheads="1"/>
              </p:cNvSpPr>
              <p:nvPr/>
            </p:nvSpPr>
            <p:spPr bwMode="auto">
              <a:xfrm>
                <a:off x="1081209" y="2585956"/>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6" name="Oval 142"/>
              <p:cNvSpPr>
                <a:spLocks noChangeArrowheads="1"/>
              </p:cNvSpPr>
              <p:nvPr/>
            </p:nvSpPr>
            <p:spPr bwMode="auto">
              <a:xfrm>
                <a:off x="1096495" y="2441249"/>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7" name="Oval 143"/>
              <p:cNvSpPr>
                <a:spLocks noChangeArrowheads="1"/>
              </p:cNvSpPr>
              <p:nvPr/>
            </p:nvSpPr>
            <p:spPr bwMode="auto">
              <a:xfrm>
                <a:off x="1175982" y="2147760"/>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8" name="Oval 144"/>
              <p:cNvSpPr>
                <a:spLocks noChangeArrowheads="1"/>
              </p:cNvSpPr>
              <p:nvPr/>
            </p:nvSpPr>
            <p:spPr bwMode="auto">
              <a:xfrm>
                <a:off x="1130124" y="2289410"/>
                <a:ext cx="28534"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9" name="Oval 145"/>
              <p:cNvSpPr>
                <a:spLocks noChangeArrowheads="1"/>
              </p:cNvSpPr>
              <p:nvPr/>
            </p:nvSpPr>
            <p:spPr bwMode="auto">
              <a:xfrm>
                <a:off x="1231011" y="2007129"/>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0" name="Oval 146"/>
              <p:cNvSpPr>
                <a:spLocks noChangeArrowheads="1"/>
              </p:cNvSpPr>
              <p:nvPr/>
            </p:nvSpPr>
            <p:spPr bwMode="auto">
              <a:xfrm>
                <a:off x="1298269" y="1874651"/>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1" name="Oval 147"/>
              <p:cNvSpPr>
                <a:spLocks noChangeArrowheads="1"/>
              </p:cNvSpPr>
              <p:nvPr/>
            </p:nvSpPr>
            <p:spPr bwMode="auto">
              <a:xfrm>
                <a:off x="1377756" y="1742173"/>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2" name="Oval 148"/>
              <p:cNvSpPr>
                <a:spLocks noChangeArrowheads="1"/>
              </p:cNvSpPr>
              <p:nvPr/>
            </p:nvSpPr>
            <p:spPr bwMode="auto">
              <a:xfrm>
                <a:off x="1469472" y="1623962"/>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nvGrpSpPr>
          <p:cNvPr id="98" name="组合 97"/>
          <p:cNvGrpSpPr/>
          <p:nvPr/>
        </p:nvGrpSpPr>
        <p:grpSpPr>
          <a:xfrm>
            <a:off x="4230834" y="575661"/>
            <a:ext cx="3691042" cy="3800081"/>
            <a:chOff x="4152232" y="1535851"/>
            <a:chExt cx="3691042" cy="3800081"/>
          </a:xfrm>
          <a:solidFill>
            <a:srgbClr val="45D8FF"/>
          </a:solidFill>
        </p:grpSpPr>
        <p:grpSp>
          <p:nvGrpSpPr>
            <p:cNvPr id="99" name="组合 98"/>
            <p:cNvGrpSpPr/>
            <p:nvPr/>
          </p:nvGrpSpPr>
          <p:grpSpPr>
            <a:xfrm>
              <a:off x="4152232" y="1535851"/>
              <a:ext cx="3691042" cy="3800081"/>
              <a:chOff x="971150" y="879028"/>
              <a:chExt cx="3691042" cy="3800081"/>
            </a:xfrm>
            <a:grpFill/>
          </p:grpSpPr>
          <p:sp>
            <p:nvSpPr>
              <p:cNvPr id="112" name="Freeform 105"/>
              <p:cNvSpPr>
                <a:spLocks noEditPoints="1"/>
              </p:cNvSpPr>
              <p:nvPr/>
            </p:nvSpPr>
            <p:spPr bwMode="auto">
              <a:xfrm>
                <a:off x="971150" y="1006411"/>
                <a:ext cx="3691042" cy="3265073"/>
              </a:xfrm>
              <a:custGeom>
                <a:avLst/>
                <a:gdLst>
                  <a:gd name="T0" fmla="*/ 4 w 1531"/>
                  <a:gd name="T1" fmla="*/ 713 h 1354"/>
                  <a:gd name="T2" fmla="*/ 291 w 1531"/>
                  <a:gd name="T3" fmla="*/ 118 h 1354"/>
                  <a:gd name="T4" fmla="*/ 288 w 1531"/>
                  <a:gd name="T5" fmla="*/ 115 h 1354"/>
                  <a:gd name="T6" fmla="*/ 0 w 1531"/>
                  <a:gd name="T7" fmla="*/ 713 h 1354"/>
                  <a:gd name="T8" fmla="*/ 348 w 1531"/>
                  <a:gd name="T9" fmla="*/ 1354 h 1354"/>
                  <a:gd name="T10" fmla="*/ 350 w 1531"/>
                  <a:gd name="T11" fmla="*/ 1350 h 1354"/>
                  <a:gd name="T12" fmla="*/ 4 w 1531"/>
                  <a:gd name="T13" fmla="*/ 713 h 1354"/>
                  <a:gd name="T14" fmla="*/ 1045 w 1531"/>
                  <a:gd name="T15" fmla="*/ 0 h 1354"/>
                  <a:gd name="T16" fmla="*/ 1043 w 1531"/>
                  <a:gd name="T17" fmla="*/ 3 h 1354"/>
                  <a:gd name="T18" fmla="*/ 1527 w 1531"/>
                  <a:gd name="T19" fmla="*/ 713 h 1354"/>
                  <a:gd name="T20" fmla="*/ 1359 w 1531"/>
                  <a:gd name="T21" fmla="*/ 1190 h 1354"/>
                  <a:gd name="T22" fmla="*/ 1362 w 1531"/>
                  <a:gd name="T23" fmla="*/ 1192 h 1354"/>
                  <a:gd name="T24" fmla="*/ 1531 w 1531"/>
                  <a:gd name="T25" fmla="*/ 713 h 1354"/>
                  <a:gd name="T26" fmla="*/ 1045 w 1531"/>
                  <a:gd name="T27" fmla="*/ 0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1" h="1354">
                    <a:moveTo>
                      <a:pt x="4" y="713"/>
                    </a:moveTo>
                    <a:cubicBezTo>
                      <a:pt x="4" y="472"/>
                      <a:pt x="116" y="258"/>
                      <a:pt x="291" y="118"/>
                    </a:cubicBezTo>
                    <a:cubicBezTo>
                      <a:pt x="288" y="115"/>
                      <a:pt x="288" y="115"/>
                      <a:pt x="288" y="115"/>
                    </a:cubicBezTo>
                    <a:cubicBezTo>
                      <a:pt x="113" y="255"/>
                      <a:pt x="0" y="471"/>
                      <a:pt x="0" y="713"/>
                    </a:cubicBezTo>
                    <a:cubicBezTo>
                      <a:pt x="0" y="981"/>
                      <a:pt x="139" y="1217"/>
                      <a:pt x="348" y="1354"/>
                    </a:cubicBezTo>
                    <a:cubicBezTo>
                      <a:pt x="350" y="1350"/>
                      <a:pt x="350" y="1350"/>
                      <a:pt x="350" y="1350"/>
                    </a:cubicBezTo>
                    <a:cubicBezTo>
                      <a:pt x="142" y="1214"/>
                      <a:pt x="4" y="979"/>
                      <a:pt x="4" y="713"/>
                    </a:cubicBezTo>
                    <a:close/>
                    <a:moveTo>
                      <a:pt x="1045" y="0"/>
                    </a:moveTo>
                    <a:cubicBezTo>
                      <a:pt x="1043" y="3"/>
                      <a:pt x="1043" y="3"/>
                      <a:pt x="1043" y="3"/>
                    </a:cubicBezTo>
                    <a:cubicBezTo>
                      <a:pt x="1326" y="115"/>
                      <a:pt x="1527" y="390"/>
                      <a:pt x="1527" y="713"/>
                    </a:cubicBezTo>
                    <a:cubicBezTo>
                      <a:pt x="1527" y="893"/>
                      <a:pt x="1464" y="1059"/>
                      <a:pt x="1359" y="1190"/>
                    </a:cubicBezTo>
                    <a:cubicBezTo>
                      <a:pt x="1362" y="1192"/>
                      <a:pt x="1362" y="1192"/>
                      <a:pt x="1362" y="1192"/>
                    </a:cubicBezTo>
                    <a:cubicBezTo>
                      <a:pt x="1468" y="1061"/>
                      <a:pt x="1531" y="894"/>
                      <a:pt x="1531" y="713"/>
                    </a:cubicBezTo>
                    <a:cubicBezTo>
                      <a:pt x="1531" y="389"/>
                      <a:pt x="1329" y="111"/>
                      <a:pt x="10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13" name="组合 112"/>
              <p:cNvGrpSpPr/>
              <p:nvPr/>
            </p:nvGrpSpPr>
            <p:grpSpPr>
              <a:xfrm>
                <a:off x="1331898" y="879028"/>
                <a:ext cx="2959356" cy="3800081"/>
                <a:chOff x="1331898" y="879028"/>
                <a:chExt cx="2959356" cy="3800081"/>
              </a:xfrm>
              <a:grpFill/>
            </p:grpSpPr>
            <p:sp>
              <p:nvSpPr>
                <p:cNvPr id="114" name="Freeform 106"/>
                <p:cNvSpPr>
                  <a:spLocks noEditPoints="1"/>
                </p:cNvSpPr>
                <p:nvPr/>
              </p:nvSpPr>
              <p:spPr bwMode="auto">
                <a:xfrm>
                  <a:off x="2458980" y="879028"/>
                  <a:ext cx="650161" cy="60125"/>
                </a:xfrm>
                <a:custGeom>
                  <a:avLst/>
                  <a:gdLst>
                    <a:gd name="T0" fmla="*/ 189 w 270"/>
                    <a:gd name="T1" fmla="*/ 0 h 25"/>
                    <a:gd name="T2" fmla="*/ 182 w 270"/>
                    <a:gd name="T3" fmla="*/ 7 h 25"/>
                    <a:gd name="T4" fmla="*/ 189 w 270"/>
                    <a:gd name="T5" fmla="*/ 13 h 25"/>
                    <a:gd name="T6" fmla="*/ 195 w 270"/>
                    <a:gd name="T7" fmla="*/ 7 h 25"/>
                    <a:gd name="T8" fmla="*/ 189 w 270"/>
                    <a:gd name="T9" fmla="*/ 0 h 25"/>
                    <a:gd name="T10" fmla="*/ 217 w 270"/>
                    <a:gd name="T11" fmla="*/ 3 h 25"/>
                    <a:gd name="T12" fmla="*/ 211 w 270"/>
                    <a:gd name="T13" fmla="*/ 9 h 25"/>
                    <a:gd name="T14" fmla="*/ 217 w 270"/>
                    <a:gd name="T15" fmla="*/ 16 h 25"/>
                    <a:gd name="T16" fmla="*/ 223 w 270"/>
                    <a:gd name="T17" fmla="*/ 9 h 25"/>
                    <a:gd name="T18" fmla="*/ 217 w 270"/>
                    <a:gd name="T19" fmla="*/ 3 h 25"/>
                    <a:gd name="T20" fmla="*/ 241 w 270"/>
                    <a:gd name="T21" fmla="*/ 5 h 25"/>
                    <a:gd name="T22" fmla="*/ 235 w 270"/>
                    <a:gd name="T23" fmla="*/ 12 h 25"/>
                    <a:gd name="T24" fmla="*/ 241 w 270"/>
                    <a:gd name="T25" fmla="*/ 18 h 25"/>
                    <a:gd name="T26" fmla="*/ 247 w 270"/>
                    <a:gd name="T27" fmla="*/ 12 h 25"/>
                    <a:gd name="T28" fmla="*/ 241 w 270"/>
                    <a:gd name="T29" fmla="*/ 5 h 25"/>
                    <a:gd name="T30" fmla="*/ 264 w 270"/>
                    <a:gd name="T31" fmla="*/ 9 h 25"/>
                    <a:gd name="T32" fmla="*/ 257 w 270"/>
                    <a:gd name="T33" fmla="*/ 15 h 25"/>
                    <a:gd name="T34" fmla="*/ 264 w 270"/>
                    <a:gd name="T35" fmla="*/ 21 h 25"/>
                    <a:gd name="T36" fmla="*/ 270 w 270"/>
                    <a:gd name="T37" fmla="*/ 15 h 25"/>
                    <a:gd name="T38" fmla="*/ 264 w 270"/>
                    <a:gd name="T39" fmla="*/ 9 h 25"/>
                    <a:gd name="T40" fmla="*/ 163 w 270"/>
                    <a:gd name="T41" fmla="*/ 1 h 25"/>
                    <a:gd name="T42" fmla="*/ 157 w 270"/>
                    <a:gd name="T43" fmla="*/ 7 h 25"/>
                    <a:gd name="T44" fmla="*/ 163 w 270"/>
                    <a:gd name="T45" fmla="*/ 12 h 25"/>
                    <a:gd name="T46" fmla="*/ 169 w 270"/>
                    <a:gd name="T47" fmla="*/ 7 h 25"/>
                    <a:gd name="T48" fmla="*/ 163 w 270"/>
                    <a:gd name="T49" fmla="*/ 1 h 25"/>
                    <a:gd name="T50" fmla="*/ 28 w 270"/>
                    <a:gd name="T51" fmla="*/ 14 h 25"/>
                    <a:gd name="T52" fmla="*/ 25 w 270"/>
                    <a:gd name="T53" fmla="*/ 17 h 25"/>
                    <a:gd name="T54" fmla="*/ 28 w 270"/>
                    <a:gd name="T55" fmla="*/ 20 h 25"/>
                    <a:gd name="T56" fmla="*/ 31 w 270"/>
                    <a:gd name="T57" fmla="*/ 17 h 25"/>
                    <a:gd name="T58" fmla="*/ 28 w 270"/>
                    <a:gd name="T59" fmla="*/ 14 h 25"/>
                    <a:gd name="T60" fmla="*/ 3 w 270"/>
                    <a:gd name="T61" fmla="*/ 20 h 25"/>
                    <a:gd name="T62" fmla="*/ 0 w 270"/>
                    <a:gd name="T63" fmla="*/ 23 h 25"/>
                    <a:gd name="T64" fmla="*/ 3 w 270"/>
                    <a:gd name="T65" fmla="*/ 25 h 25"/>
                    <a:gd name="T66" fmla="*/ 5 w 270"/>
                    <a:gd name="T67" fmla="*/ 23 h 25"/>
                    <a:gd name="T68" fmla="*/ 3 w 270"/>
                    <a:gd name="T69" fmla="*/ 20 h 25"/>
                    <a:gd name="T70" fmla="*/ 56 w 270"/>
                    <a:gd name="T71" fmla="*/ 9 h 25"/>
                    <a:gd name="T72" fmla="*/ 53 w 270"/>
                    <a:gd name="T73" fmla="*/ 12 h 25"/>
                    <a:gd name="T74" fmla="*/ 56 w 270"/>
                    <a:gd name="T75" fmla="*/ 16 h 25"/>
                    <a:gd name="T76" fmla="*/ 59 w 270"/>
                    <a:gd name="T77" fmla="*/ 12 h 25"/>
                    <a:gd name="T78" fmla="*/ 56 w 270"/>
                    <a:gd name="T79" fmla="*/ 9 h 25"/>
                    <a:gd name="T80" fmla="*/ 108 w 270"/>
                    <a:gd name="T81" fmla="*/ 2 h 25"/>
                    <a:gd name="T82" fmla="*/ 103 w 270"/>
                    <a:gd name="T83" fmla="*/ 7 h 25"/>
                    <a:gd name="T84" fmla="*/ 108 w 270"/>
                    <a:gd name="T85" fmla="*/ 12 h 25"/>
                    <a:gd name="T86" fmla="*/ 113 w 270"/>
                    <a:gd name="T87" fmla="*/ 7 h 25"/>
                    <a:gd name="T88" fmla="*/ 108 w 270"/>
                    <a:gd name="T89" fmla="*/ 2 h 25"/>
                    <a:gd name="T90" fmla="*/ 81 w 270"/>
                    <a:gd name="T91" fmla="*/ 6 h 25"/>
                    <a:gd name="T92" fmla="*/ 76 w 270"/>
                    <a:gd name="T93" fmla="*/ 10 h 25"/>
                    <a:gd name="T94" fmla="*/ 81 w 270"/>
                    <a:gd name="T95" fmla="*/ 14 h 25"/>
                    <a:gd name="T96" fmla="*/ 85 w 270"/>
                    <a:gd name="T97" fmla="*/ 10 h 25"/>
                    <a:gd name="T98" fmla="*/ 81 w 270"/>
                    <a:gd name="T99" fmla="*/ 6 h 25"/>
                    <a:gd name="T100" fmla="*/ 136 w 270"/>
                    <a:gd name="T101" fmla="*/ 0 h 25"/>
                    <a:gd name="T102" fmla="*/ 131 w 270"/>
                    <a:gd name="T103" fmla="*/ 6 h 25"/>
                    <a:gd name="T104" fmla="*/ 136 w 270"/>
                    <a:gd name="T105" fmla="*/ 11 h 25"/>
                    <a:gd name="T106" fmla="*/ 142 w 270"/>
                    <a:gd name="T107" fmla="*/ 6 h 25"/>
                    <a:gd name="T108" fmla="*/ 136 w 270"/>
                    <a:gd name="T10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0" h="25">
                      <a:moveTo>
                        <a:pt x="189" y="0"/>
                      </a:moveTo>
                      <a:cubicBezTo>
                        <a:pt x="185" y="0"/>
                        <a:pt x="182" y="3"/>
                        <a:pt x="182" y="7"/>
                      </a:cubicBezTo>
                      <a:cubicBezTo>
                        <a:pt x="182" y="10"/>
                        <a:pt x="185" y="13"/>
                        <a:pt x="189" y="13"/>
                      </a:cubicBezTo>
                      <a:cubicBezTo>
                        <a:pt x="192" y="13"/>
                        <a:pt x="195" y="10"/>
                        <a:pt x="195" y="7"/>
                      </a:cubicBezTo>
                      <a:cubicBezTo>
                        <a:pt x="195" y="3"/>
                        <a:pt x="192" y="0"/>
                        <a:pt x="189" y="0"/>
                      </a:cubicBezTo>
                      <a:close/>
                      <a:moveTo>
                        <a:pt x="217" y="3"/>
                      </a:moveTo>
                      <a:cubicBezTo>
                        <a:pt x="213" y="3"/>
                        <a:pt x="211" y="6"/>
                        <a:pt x="211" y="9"/>
                      </a:cubicBezTo>
                      <a:cubicBezTo>
                        <a:pt x="211" y="13"/>
                        <a:pt x="213" y="16"/>
                        <a:pt x="217" y="16"/>
                      </a:cubicBezTo>
                      <a:cubicBezTo>
                        <a:pt x="220" y="16"/>
                        <a:pt x="223" y="13"/>
                        <a:pt x="223" y="9"/>
                      </a:cubicBezTo>
                      <a:cubicBezTo>
                        <a:pt x="223" y="6"/>
                        <a:pt x="220" y="3"/>
                        <a:pt x="217" y="3"/>
                      </a:cubicBezTo>
                      <a:close/>
                      <a:moveTo>
                        <a:pt x="241" y="5"/>
                      </a:moveTo>
                      <a:cubicBezTo>
                        <a:pt x="238" y="5"/>
                        <a:pt x="235" y="8"/>
                        <a:pt x="235" y="12"/>
                      </a:cubicBezTo>
                      <a:cubicBezTo>
                        <a:pt x="235" y="15"/>
                        <a:pt x="238" y="18"/>
                        <a:pt x="241" y="18"/>
                      </a:cubicBezTo>
                      <a:cubicBezTo>
                        <a:pt x="244" y="18"/>
                        <a:pt x="247" y="15"/>
                        <a:pt x="247" y="12"/>
                      </a:cubicBezTo>
                      <a:cubicBezTo>
                        <a:pt x="247" y="8"/>
                        <a:pt x="244" y="5"/>
                        <a:pt x="241" y="5"/>
                      </a:cubicBezTo>
                      <a:close/>
                      <a:moveTo>
                        <a:pt x="264" y="9"/>
                      </a:moveTo>
                      <a:cubicBezTo>
                        <a:pt x="260" y="9"/>
                        <a:pt x="257" y="11"/>
                        <a:pt x="257" y="15"/>
                      </a:cubicBezTo>
                      <a:cubicBezTo>
                        <a:pt x="257" y="18"/>
                        <a:pt x="260" y="21"/>
                        <a:pt x="264" y="21"/>
                      </a:cubicBezTo>
                      <a:cubicBezTo>
                        <a:pt x="267" y="21"/>
                        <a:pt x="270" y="18"/>
                        <a:pt x="270" y="15"/>
                      </a:cubicBezTo>
                      <a:cubicBezTo>
                        <a:pt x="270" y="11"/>
                        <a:pt x="267" y="9"/>
                        <a:pt x="264" y="9"/>
                      </a:cubicBezTo>
                      <a:close/>
                      <a:moveTo>
                        <a:pt x="163" y="1"/>
                      </a:moveTo>
                      <a:cubicBezTo>
                        <a:pt x="159" y="1"/>
                        <a:pt x="157" y="3"/>
                        <a:pt x="157" y="7"/>
                      </a:cubicBezTo>
                      <a:cubicBezTo>
                        <a:pt x="157" y="10"/>
                        <a:pt x="159" y="12"/>
                        <a:pt x="163" y="12"/>
                      </a:cubicBezTo>
                      <a:cubicBezTo>
                        <a:pt x="166" y="12"/>
                        <a:pt x="169" y="10"/>
                        <a:pt x="169" y="7"/>
                      </a:cubicBezTo>
                      <a:cubicBezTo>
                        <a:pt x="169" y="3"/>
                        <a:pt x="166" y="1"/>
                        <a:pt x="163" y="1"/>
                      </a:cubicBezTo>
                      <a:close/>
                      <a:moveTo>
                        <a:pt x="28" y="14"/>
                      </a:moveTo>
                      <a:cubicBezTo>
                        <a:pt x="27" y="14"/>
                        <a:pt x="25" y="16"/>
                        <a:pt x="25" y="17"/>
                      </a:cubicBezTo>
                      <a:cubicBezTo>
                        <a:pt x="25" y="19"/>
                        <a:pt x="27" y="20"/>
                        <a:pt x="28" y="20"/>
                      </a:cubicBezTo>
                      <a:cubicBezTo>
                        <a:pt x="30" y="20"/>
                        <a:pt x="31" y="19"/>
                        <a:pt x="31" y="17"/>
                      </a:cubicBezTo>
                      <a:cubicBezTo>
                        <a:pt x="31" y="16"/>
                        <a:pt x="30" y="14"/>
                        <a:pt x="28" y="14"/>
                      </a:cubicBezTo>
                      <a:close/>
                      <a:moveTo>
                        <a:pt x="3" y="20"/>
                      </a:moveTo>
                      <a:cubicBezTo>
                        <a:pt x="1" y="20"/>
                        <a:pt x="0" y="22"/>
                        <a:pt x="0" y="23"/>
                      </a:cubicBezTo>
                      <a:cubicBezTo>
                        <a:pt x="0" y="24"/>
                        <a:pt x="1" y="25"/>
                        <a:pt x="3" y="25"/>
                      </a:cubicBezTo>
                      <a:cubicBezTo>
                        <a:pt x="4" y="25"/>
                        <a:pt x="5" y="24"/>
                        <a:pt x="5" y="23"/>
                      </a:cubicBezTo>
                      <a:cubicBezTo>
                        <a:pt x="5" y="22"/>
                        <a:pt x="4" y="20"/>
                        <a:pt x="3" y="20"/>
                      </a:cubicBezTo>
                      <a:close/>
                      <a:moveTo>
                        <a:pt x="56" y="9"/>
                      </a:moveTo>
                      <a:cubicBezTo>
                        <a:pt x="54" y="9"/>
                        <a:pt x="53" y="11"/>
                        <a:pt x="53" y="12"/>
                      </a:cubicBezTo>
                      <a:cubicBezTo>
                        <a:pt x="53" y="14"/>
                        <a:pt x="54" y="16"/>
                        <a:pt x="56" y="16"/>
                      </a:cubicBezTo>
                      <a:cubicBezTo>
                        <a:pt x="58" y="16"/>
                        <a:pt x="59" y="14"/>
                        <a:pt x="59" y="12"/>
                      </a:cubicBezTo>
                      <a:cubicBezTo>
                        <a:pt x="59" y="11"/>
                        <a:pt x="58" y="9"/>
                        <a:pt x="56" y="9"/>
                      </a:cubicBezTo>
                      <a:close/>
                      <a:moveTo>
                        <a:pt x="108" y="2"/>
                      </a:moveTo>
                      <a:cubicBezTo>
                        <a:pt x="106" y="2"/>
                        <a:pt x="103" y="4"/>
                        <a:pt x="103" y="7"/>
                      </a:cubicBezTo>
                      <a:cubicBezTo>
                        <a:pt x="103" y="10"/>
                        <a:pt x="106" y="12"/>
                        <a:pt x="108" y="12"/>
                      </a:cubicBezTo>
                      <a:cubicBezTo>
                        <a:pt x="111" y="12"/>
                        <a:pt x="113" y="10"/>
                        <a:pt x="113" y="7"/>
                      </a:cubicBezTo>
                      <a:cubicBezTo>
                        <a:pt x="113" y="4"/>
                        <a:pt x="111" y="2"/>
                        <a:pt x="108" y="2"/>
                      </a:cubicBezTo>
                      <a:close/>
                      <a:moveTo>
                        <a:pt x="81" y="6"/>
                      </a:moveTo>
                      <a:cubicBezTo>
                        <a:pt x="78" y="6"/>
                        <a:pt x="76" y="7"/>
                        <a:pt x="76" y="10"/>
                      </a:cubicBezTo>
                      <a:cubicBezTo>
                        <a:pt x="76" y="12"/>
                        <a:pt x="78" y="14"/>
                        <a:pt x="81" y="14"/>
                      </a:cubicBezTo>
                      <a:cubicBezTo>
                        <a:pt x="83" y="14"/>
                        <a:pt x="85" y="12"/>
                        <a:pt x="85" y="10"/>
                      </a:cubicBezTo>
                      <a:cubicBezTo>
                        <a:pt x="85" y="7"/>
                        <a:pt x="83" y="6"/>
                        <a:pt x="81" y="6"/>
                      </a:cubicBezTo>
                      <a:close/>
                      <a:moveTo>
                        <a:pt x="136" y="0"/>
                      </a:moveTo>
                      <a:cubicBezTo>
                        <a:pt x="133" y="0"/>
                        <a:pt x="131" y="3"/>
                        <a:pt x="131" y="6"/>
                      </a:cubicBezTo>
                      <a:cubicBezTo>
                        <a:pt x="131" y="9"/>
                        <a:pt x="133" y="11"/>
                        <a:pt x="136" y="11"/>
                      </a:cubicBezTo>
                      <a:cubicBezTo>
                        <a:pt x="139" y="11"/>
                        <a:pt x="142" y="9"/>
                        <a:pt x="142" y="6"/>
                      </a:cubicBezTo>
                      <a:cubicBezTo>
                        <a:pt x="142" y="3"/>
                        <a:pt x="139" y="0"/>
                        <a:pt x="1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15" name="组合 114"/>
                <p:cNvGrpSpPr/>
                <p:nvPr/>
              </p:nvGrpSpPr>
              <p:grpSpPr>
                <a:xfrm>
                  <a:off x="1331898" y="3982070"/>
                  <a:ext cx="2959356" cy="697039"/>
                  <a:chOff x="1331898" y="3982070"/>
                  <a:chExt cx="2959356" cy="697039"/>
                </a:xfrm>
                <a:grpFill/>
              </p:grpSpPr>
              <p:sp>
                <p:nvSpPr>
                  <p:cNvPr id="116" name="Oval 122"/>
                  <p:cNvSpPr>
                    <a:spLocks noChangeArrowheads="1"/>
                  </p:cNvSpPr>
                  <p:nvPr/>
                </p:nvSpPr>
                <p:spPr bwMode="auto">
                  <a:xfrm>
                    <a:off x="2325483" y="4592488"/>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7" name="Oval 123"/>
                  <p:cNvSpPr>
                    <a:spLocks noChangeArrowheads="1"/>
                  </p:cNvSpPr>
                  <p:nvPr/>
                </p:nvSpPr>
                <p:spPr bwMode="auto">
                  <a:xfrm>
                    <a:off x="2561905" y="4638346"/>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8" name="Oval 124"/>
                  <p:cNvSpPr>
                    <a:spLocks noChangeArrowheads="1"/>
                  </p:cNvSpPr>
                  <p:nvPr/>
                </p:nvSpPr>
                <p:spPr bwMode="auto">
                  <a:xfrm>
                    <a:off x="2798328" y="4650575"/>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9" name="Oval 125"/>
                  <p:cNvSpPr>
                    <a:spLocks noChangeArrowheads="1"/>
                  </p:cNvSpPr>
                  <p:nvPr/>
                </p:nvSpPr>
                <p:spPr bwMode="auto">
                  <a:xfrm>
                    <a:off x="3264040" y="4590450"/>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0" name="Oval 126"/>
                  <p:cNvSpPr>
                    <a:spLocks noChangeArrowheads="1"/>
                  </p:cNvSpPr>
                  <p:nvPr/>
                </p:nvSpPr>
                <p:spPr bwMode="auto">
                  <a:xfrm>
                    <a:off x="3488233" y="4518097"/>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1" name="Oval 127"/>
                  <p:cNvSpPr>
                    <a:spLocks noChangeArrowheads="1"/>
                  </p:cNvSpPr>
                  <p:nvPr/>
                </p:nvSpPr>
                <p:spPr bwMode="auto">
                  <a:xfrm>
                    <a:off x="3025579" y="4638346"/>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2" name="Oval 128"/>
                  <p:cNvSpPr>
                    <a:spLocks noChangeArrowheads="1"/>
                  </p:cNvSpPr>
                  <p:nvPr/>
                </p:nvSpPr>
                <p:spPr bwMode="auto">
                  <a:xfrm>
                    <a:off x="3710388" y="4423324"/>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3" name="Oval 129"/>
                  <p:cNvSpPr>
                    <a:spLocks noChangeArrowheads="1"/>
                  </p:cNvSpPr>
                  <p:nvPr/>
                </p:nvSpPr>
                <p:spPr bwMode="auto">
                  <a:xfrm>
                    <a:off x="3910125" y="4303075"/>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4" name="Oval 130"/>
                  <p:cNvSpPr>
                    <a:spLocks noChangeArrowheads="1"/>
                  </p:cNvSpPr>
                  <p:nvPr/>
                </p:nvSpPr>
                <p:spPr bwMode="auto">
                  <a:xfrm>
                    <a:off x="4095594" y="4158368"/>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5" name="Oval 131"/>
                  <p:cNvSpPr>
                    <a:spLocks noChangeArrowheads="1"/>
                  </p:cNvSpPr>
                  <p:nvPr/>
                </p:nvSpPr>
                <p:spPr bwMode="auto">
                  <a:xfrm>
                    <a:off x="4262720" y="3990222"/>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6" name="Oval 132"/>
                  <p:cNvSpPr>
                    <a:spLocks noChangeArrowheads="1"/>
                  </p:cNvSpPr>
                  <p:nvPr/>
                </p:nvSpPr>
                <p:spPr bwMode="auto">
                  <a:xfrm>
                    <a:off x="2099251" y="4523192"/>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7" name="Oval 133"/>
                  <p:cNvSpPr>
                    <a:spLocks noChangeArrowheads="1"/>
                  </p:cNvSpPr>
                  <p:nvPr/>
                </p:nvSpPr>
                <p:spPr bwMode="auto">
                  <a:xfrm>
                    <a:off x="1887287" y="4423324"/>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8" name="Oval 134"/>
                  <p:cNvSpPr>
                    <a:spLocks noChangeArrowheads="1"/>
                  </p:cNvSpPr>
                  <p:nvPr/>
                </p:nvSpPr>
                <p:spPr bwMode="auto">
                  <a:xfrm>
                    <a:off x="1686532" y="4297979"/>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9" name="Oval 135"/>
                  <p:cNvSpPr>
                    <a:spLocks noChangeArrowheads="1"/>
                  </p:cNvSpPr>
                  <p:nvPr/>
                </p:nvSpPr>
                <p:spPr bwMode="auto">
                  <a:xfrm>
                    <a:off x="1501062" y="4151234"/>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30" name="Oval 136"/>
                  <p:cNvSpPr>
                    <a:spLocks noChangeArrowheads="1"/>
                  </p:cNvSpPr>
                  <p:nvPr/>
                </p:nvSpPr>
                <p:spPr bwMode="auto">
                  <a:xfrm>
                    <a:off x="1331898" y="3982070"/>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grpSp>
          <p:nvGrpSpPr>
            <p:cNvPr id="100" name="组合 99"/>
            <p:cNvGrpSpPr/>
            <p:nvPr/>
          </p:nvGrpSpPr>
          <p:grpSpPr>
            <a:xfrm>
              <a:off x="6500150" y="3990770"/>
              <a:ext cx="1145426" cy="1080205"/>
              <a:chOff x="3319068" y="3333947"/>
              <a:chExt cx="1145426" cy="1080205"/>
            </a:xfrm>
            <a:grpFill/>
          </p:grpSpPr>
          <p:sp>
            <p:nvSpPr>
              <p:cNvPr id="101" name="Freeform 149"/>
              <p:cNvSpPr/>
              <p:nvPr/>
            </p:nvSpPr>
            <p:spPr bwMode="auto">
              <a:xfrm>
                <a:off x="4319788" y="3471521"/>
                <a:ext cx="82544" cy="84583"/>
              </a:xfrm>
              <a:custGeom>
                <a:avLst/>
                <a:gdLst>
                  <a:gd name="T0" fmla="*/ 55 w 81"/>
                  <a:gd name="T1" fmla="*/ 83 h 83"/>
                  <a:gd name="T2" fmla="*/ 0 w 81"/>
                  <a:gd name="T3" fmla="*/ 54 h 83"/>
                  <a:gd name="T4" fmla="*/ 26 w 81"/>
                  <a:gd name="T5" fmla="*/ 0 h 83"/>
                  <a:gd name="T6" fmla="*/ 81 w 81"/>
                  <a:gd name="T7" fmla="*/ 26 h 83"/>
                  <a:gd name="T8" fmla="*/ 55 w 81"/>
                  <a:gd name="T9" fmla="*/ 83 h 83"/>
                </a:gdLst>
                <a:ahLst/>
                <a:cxnLst>
                  <a:cxn ang="0">
                    <a:pos x="T0" y="T1"/>
                  </a:cxn>
                  <a:cxn ang="0">
                    <a:pos x="T2" y="T3"/>
                  </a:cxn>
                  <a:cxn ang="0">
                    <a:pos x="T4" y="T5"/>
                  </a:cxn>
                  <a:cxn ang="0">
                    <a:pos x="T6" y="T7"/>
                  </a:cxn>
                  <a:cxn ang="0">
                    <a:pos x="T8" y="T9"/>
                  </a:cxn>
                </a:cxnLst>
                <a:rect l="0" t="0" r="r" b="b"/>
                <a:pathLst>
                  <a:path w="81" h="83">
                    <a:moveTo>
                      <a:pt x="55" y="83"/>
                    </a:moveTo>
                    <a:lnTo>
                      <a:pt x="0" y="54"/>
                    </a:lnTo>
                    <a:lnTo>
                      <a:pt x="26" y="0"/>
                    </a:lnTo>
                    <a:lnTo>
                      <a:pt x="81" y="26"/>
                    </a:lnTo>
                    <a:lnTo>
                      <a:pt x="55"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2" name="Freeform 150"/>
              <p:cNvSpPr/>
              <p:nvPr/>
            </p:nvSpPr>
            <p:spPr bwMode="auto">
              <a:xfrm>
                <a:off x="4245395" y="3603999"/>
                <a:ext cx="86620" cy="84583"/>
              </a:xfrm>
              <a:custGeom>
                <a:avLst/>
                <a:gdLst>
                  <a:gd name="T0" fmla="*/ 54 w 85"/>
                  <a:gd name="T1" fmla="*/ 83 h 83"/>
                  <a:gd name="T2" fmla="*/ 0 w 85"/>
                  <a:gd name="T3" fmla="*/ 52 h 83"/>
                  <a:gd name="T4" fmla="*/ 33 w 85"/>
                  <a:gd name="T5" fmla="*/ 0 h 83"/>
                  <a:gd name="T6" fmla="*/ 85 w 85"/>
                  <a:gd name="T7" fmla="*/ 31 h 83"/>
                  <a:gd name="T8" fmla="*/ 54 w 85"/>
                  <a:gd name="T9" fmla="*/ 83 h 83"/>
                </a:gdLst>
                <a:ahLst/>
                <a:cxnLst>
                  <a:cxn ang="0">
                    <a:pos x="T0" y="T1"/>
                  </a:cxn>
                  <a:cxn ang="0">
                    <a:pos x="T2" y="T3"/>
                  </a:cxn>
                  <a:cxn ang="0">
                    <a:pos x="T4" y="T5"/>
                  </a:cxn>
                  <a:cxn ang="0">
                    <a:pos x="T6" y="T7"/>
                  </a:cxn>
                  <a:cxn ang="0">
                    <a:pos x="T8" y="T9"/>
                  </a:cxn>
                </a:cxnLst>
                <a:rect l="0" t="0" r="r" b="b"/>
                <a:pathLst>
                  <a:path w="85" h="83">
                    <a:moveTo>
                      <a:pt x="54" y="83"/>
                    </a:moveTo>
                    <a:lnTo>
                      <a:pt x="0" y="52"/>
                    </a:lnTo>
                    <a:lnTo>
                      <a:pt x="33" y="0"/>
                    </a:lnTo>
                    <a:lnTo>
                      <a:pt x="85" y="31"/>
                    </a:lnTo>
                    <a:lnTo>
                      <a:pt x="54"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3" name="Freeform 151"/>
              <p:cNvSpPr/>
              <p:nvPr/>
            </p:nvSpPr>
            <p:spPr bwMode="auto">
              <a:xfrm>
                <a:off x="4160813" y="3727305"/>
                <a:ext cx="86620" cy="86620"/>
              </a:xfrm>
              <a:custGeom>
                <a:avLst/>
                <a:gdLst>
                  <a:gd name="T0" fmla="*/ 48 w 85"/>
                  <a:gd name="T1" fmla="*/ 85 h 85"/>
                  <a:gd name="T2" fmla="*/ 0 w 85"/>
                  <a:gd name="T3" fmla="*/ 49 h 85"/>
                  <a:gd name="T4" fmla="*/ 36 w 85"/>
                  <a:gd name="T5" fmla="*/ 0 h 85"/>
                  <a:gd name="T6" fmla="*/ 85 w 85"/>
                  <a:gd name="T7" fmla="*/ 35 h 85"/>
                  <a:gd name="T8" fmla="*/ 48 w 85"/>
                  <a:gd name="T9" fmla="*/ 85 h 85"/>
                </a:gdLst>
                <a:ahLst/>
                <a:cxnLst>
                  <a:cxn ang="0">
                    <a:pos x="T0" y="T1"/>
                  </a:cxn>
                  <a:cxn ang="0">
                    <a:pos x="T2" y="T3"/>
                  </a:cxn>
                  <a:cxn ang="0">
                    <a:pos x="T4" y="T5"/>
                  </a:cxn>
                  <a:cxn ang="0">
                    <a:pos x="T6" y="T7"/>
                  </a:cxn>
                  <a:cxn ang="0">
                    <a:pos x="T8" y="T9"/>
                  </a:cxn>
                </a:cxnLst>
                <a:rect l="0" t="0" r="r" b="b"/>
                <a:pathLst>
                  <a:path w="85" h="85">
                    <a:moveTo>
                      <a:pt x="48" y="85"/>
                    </a:moveTo>
                    <a:lnTo>
                      <a:pt x="0" y="49"/>
                    </a:lnTo>
                    <a:lnTo>
                      <a:pt x="36" y="0"/>
                    </a:lnTo>
                    <a:lnTo>
                      <a:pt x="85" y="35"/>
                    </a:ln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4" name="Freeform 152"/>
              <p:cNvSpPr/>
              <p:nvPr/>
            </p:nvSpPr>
            <p:spPr bwMode="auto">
              <a:xfrm>
                <a:off x="4065022" y="3842459"/>
                <a:ext cx="86620" cy="86620"/>
              </a:xfrm>
              <a:custGeom>
                <a:avLst/>
                <a:gdLst>
                  <a:gd name="T0" fmla="*/ 45 w 85"/>
                  <a:gd name="T1" fmla="*/ 85 h 85"/>
                  <a:gd name="T2" fmla="*/ 0 w 85"/>
                  <a:gd name="T3" fmla="*/ 45 h 85"/>
                  <a:gd name="T4" fmla="*/ 40 w 85"/>
                  <a:gd name="T5" fmla="*/ 0 h 85"/>
                  <a:gd name="T6" fmla="*/ 85 w 85"/>
                  <a:gd name="T7" fmla="*/ 40 h 85"/>
                  <a:gd name="T8" fmla="*/ 45 w 85"/>
                  <a:gd name="T9" fmla="*/ 85 h 85"/>
                </a:gdLst>
                <a:ahLst/>
                <a:cxnLst>
                  <a:cxn ang="0">
                    <a:pos x="T0" y="T1"/>
                  </a:cxn>
                  <a:cxn ang="0">
                    <a:pos x="T2" y="T3"/>
                  </a:cxn>
                  <a:cxn ang="0">
                    <a:pos x="T4" y="T5"/>
                  </a:cxn>
                  <a:cxn ang="0">
                    <a:pos x="T6" y="T7"/>
                  </a:cxn>
                  <a:cxn ang="0">
                    <a:pos x="T8" y="T9"/>
                  </a:cxn>
                </a:cxnLst>
                <a:rect l="0" t="0" r="r" b="b"/>
                <a:pathLst>
                  <a:path w="85" h="85">
                    <a:moveTo>
                      <a:pt x="45" y="85"/>
                    </a:moveTo>
                    <a:lnTo>
                      <a:pt x="0" y="45"/>
                    </a:lnTo>
                    <a:lnTo>
                      <a:pt x="40" y="0"/>
                    </a:lnTo>
                    <a:lnTo>
                      <a:pt x="85" y="40"/>
                    </a:lnTo>
                    <a:lnTo>
                      <a:pt x="45"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5" name="Freeform 153"/>
              <p:cNvSpPr/>
              <p:nvPr/>
            </p:nvSpPr>
            <p:spPr bwMode="auto">
              <a:xfrm>
                <a:off x="3953944" y="3951498"/>
                <a:ext cx="88659" cy="88659"/>
              </a:xfrm>
              <a:custGeom>
                <a:avLst/>
                <a:gdLst>
                  <a:gd name="T0" fmla="*/ 42 w 87"/>
                  <a:gd name="T1" fmla="*/ 87 h 87"/>
                  <a:gd name="T2" fmla="*/ 0 w 87"/>
                  <a:gd name="T3" fmla="*/ 42 h 87"/>
                  <a:gd name="T4" fmla="*/ 42 w 87"/>
                  <a:gd name="T5" fmla="*/ 0 h 87"/>
                  <a:gd name="T6" fmla="*/ 87 w 87"/>
                  <a:gd name="T7" fmla="*/ 45 h 87"/>
                  <a:gd name="T8" fmla="*/ 42 w 87"/>
                  <a:gd name="T9" fmla="*/ 87 h 87"/>
                </a:gdLst>
                <a:ahLst/>
                <a:cxnLst>
                  <a:cxn ang="0">
                    <a:pos x="T0" y="T1"/>
                  </a:cxn>
                  <a:cxn ang="0">
                    <a:pos x="T2" y="T3"/>
                  </a:cxn>
                  <a:cxn ang="0">
                    <a:pos x="T4" y="T5"/>
                  </a:cxn>
                  <a:cxn ang="0">
                    <a:pos x="T6" y="T7"/>
                  </a:cxn>
                  <a:cxn ang="0">
                    <a:pos x="T8" y="T9"/>
                  </a:cxn>
                </a:cxnLst>
                <a:rect l="0" t="0" r="r" b="b"/>
                <a:pathLst>
                  <a:path w="87" h="87">
                    <a:moveTo>
                      <a:pt x="42" y="87"/>
                    </a:moveTo>
                    <a:lnTo>
                      <a:pt x="0" y="42"/>
                    </a:lnTo>
                    <a:lnTo>
                      <a:pt x="42" y="0"/>
                    </a:lnTo>
                    <a:lnTo>
                      <a:pt x="87" y="45"/>
                    </a:lnTo>
                    <a:lnTo>
                      <a:pt x="42"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6" name="Freeform 154"/>
              <p:cNvSpPr/>
              <p:nvPr/>
            </p:nvSpPr>
            <p:spPr bwMode="auto">
              <a:xfrm>
                <a:off x="3844904" y="4050347"/>
                <a:ext cx="86620" cy="86620"/>
              </a:xfrm>
              <a:custGeom>
                <a:avLst/>
                <a:gdLst>
                  <a:gd name="T0" fmla="*/ 38 w 85"/>
                  <a:gd name="T1" fmla="*/ 85 h 85"/>
                  <a:gd name="T2" fmla="*/ 0 w 85"/>
                  <a:gd name="T3" fmla="*/ 38 h 85"/>
                  <a:gd name="T4" fmla="*/ 45 w 85"/>
                  <a:gd name="T5" fmla="*/ 0 h 85"/>
                  <a:gd name="T6" fmla="*/ 85 w 85"/>
                  <a:gd name="T7" fmla="*/ 45 h 85"/>
                  <a:gd name="T8" fmla="*/ 38 w 85"/>
                  <a:gd name="T9" fmla="*/ 85 h 85"/>
                </a:gdLst>
                <a:ahLst/>
                <a:cxnLst>
                  <a:cxn ang="0">
                    <a:pos x="T0" y="T1"/>
                  </a:cxn>
                  <a:cxn ang="0">
                    <a:pos x="T2" y="T3"/>
                  </a:cxn>
                  <a:cxn ang="0">
                    <a:pos x="T4" y="T5"/>
                  </a:cxn>
                  <a:cxn ang="0">
                    <a:pos x="T6" y="T7"/>
                  </a:cxn>
                  <a:cxn ang="0">
                    <a:pos x="T8" y="T9"/>
                  </a:cxn>
                </a:cxnLst>
                <a:rect l="0" t="0" r="r" b="b"/>
                <a:pathLst>
                  <a:path w="85" h="85">
                    <a:moveTo>
                      <a:pt x="38" y="85"/>
                    </a:moveTo>
                    <a:lnTo>
                      <a:pt x="0" y="38"/>
                    </a:lnTo>
                    <a:lnTo>
                      <a:pt x="45" y="0"/>
                    </a:lnTo>
                    <a:lnTo>
                      <a:pt x="85" y="45"/>
                    </a:lnTo>
                    <a:lnTo>
                      <a:pt x="3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7" name="Freeform 155"/>
              <p:cNvSpPr/>
              <p:nvPr/>
            </p:nvSpPr>
            <p:spPr bwMode="auto">
              <a:xfrm>
                <a:off x="3719559" y="4136968"/>
                <a:ext cx="86620" cy="86620"/>
              </a:xfrm>
              <a:custGeom>
                <a:avLst/>
                <a:gdLst>
                  <a:gd name="T0" fmla="*/ 52 w 85"/>
                  <a:gd name="T1" fmla="*/ 0 h 85"/>
                  <a:gd name="T2" fmla="*/ 0 w 85"/>
                  <a:gd name="T3" fmla="*/ 33 h 85"/>
                  <a:gd name="T4" fmla="*/ 33 w 85"/>
                  <a:gd name="T5" fmla="*/ 85 h 85"/>
                  <a:gd name="T6" fmla="*/ 85 w 85"/>
                  <a:gd name="T7" fmla="*/ 52 h 85"/>
                  <a:gd name="T8" fmla="*/ 52 w 85"/>
                  <a:gd name="T9" fmla="*/ 0 h 85"/>
                </a:gdLst>
                <a:ahLst/>
                <a:cxnLst>
                  <a:cxn ang="0">
                    <a:pos x="T0" y="T1"/>
                  </a:cxn>
                  <a:cxn ang="0">
                    <a:pos x="T2" y="T3"/>
                  </a:cxn>
                  <a:cxn ang="0">
                    <a:pos x="T4" y="T5"/>
                  </a:cxn>
                  <a:cxn ang="0">
                    <a:pos x="T6" y="T7"/>
                  </a:cxn>
                  <a:cxn ang="0">
                    <a:pos x="T8" y="T9"/>
                  </a:cxn>
                </a:cxnLst>
                <a:rect l="0" t="0" r="r" b="b"/>
                <a:pathLst>
                  <a:path w="85" h="85">
                    <a:moveTo>
                      <a:pt x="52" y="0"/>
                    </a:moveTo>
                    <a:lnTo>
                      <a:pt x="0" y="33"/>
                    </a:lnTo>
                    <a:lnTo>
                      <a:pt x="33" y="85"/>
                    </a:lnTo>
                    <a:lnTo>
                      <a:pt x="85" y="52"/>
                    </a:lnTo>
                    <a:lnTo>
                      <a:pt x="52"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8" name="Freeform 157"/>
              <p:cNvSpPr/>
              <p:nvPr/>
            </p:nvSpPr>
            <p:spPr bwMode="auto">
              <a:xfrm>
                <a:off x="3594216" y="4211359"/>
                <a:ext cx="84583" cy="84583"/>
              </a:xfrm>
              <a:custGeom>
                <a:avLst/>
                <a:gdLst>
                  <a:gd name="T0" fmla="*/ 55 w 83"/>
                  <a:gd name="T1" fmla="*/ 0 h 83"/>
                  <a:gd name="T2" fmla="*/ 0 w 83"/>
                  <a:gd name="T3" fmla="*/ 31 h 83"/>
                  <a:gd name="T4" fmla="*/ 31 w 83"/>
                  <a:gd name="T5" fmla="*/ 83 h 83"/>
                  <a:gd name="T6" fmla="*/ 83 w 83"/>
                  <a:gd name="T7" fmla="*/ 55 h 83"/>
                  <a:gd name="T8" fmla="*/ 55 w 83"/>
                  <a:gd name="T9" fmla="*/ 0 h 83"/>
                </a:gdLst>
                <a:ahLst/>
                <a:cxnLst>
                  <a:cxn ang="0">
                    <a:pos x="T0" y="T1"/>
                  </a:cxn>
                  <a:cxn ang="0">
                    <a:pos x="T2" y="T3"/>
                  </a:cxn>
                  <a:cxn ang="0">
                    <a:pos x="T4" y="T5"/>
                  </a:cxn>
                  <a:cxn ang="0">
                    <a:pos x="T6" y="T7"/>
                  </a:cxn>
                  <a:cxn ang="0">
                    <a:pos x="T8" y="T9"/>
                  </a:cxn>
                </a:cxnLst>
                <a:rect l="0" t="0" r="r" b="b"/>
                <a:pathLst>
                  <a:path w="83" h="83">
                    <a:moveTo>
                      <a:pt x="55" y="0"/>
                    </a:moveTo>
                    <a:lnTo>
                      <a:pt x="0" y="31"/>
                    </a:lnTo>
                    <a:lnTo>
                      <a:pt x="31" y="83"/>
                    </a:lnTo>
                    <a:lnTo>
                      <a:pt x="83" y="55"/>
                    </a:lnTo>
                    <a:lnTo>
                      <a:pt x="55"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9" name="Freeform 159"/>
              <p:cNvSpPr/>
              <p:nvPr/>
            </p:nvSpPr>
            <p:spPr bwMode="auto">
              <a:xfrm>
                <a:off x="3456642" y="4281674"/>
                <a:ext cx="82544" cy="81525"/>
              </a:xfrm>
              <a:custGeom>
                <a:avLst/>
                <a:gdLst>
                  <a:gd name="T0" fmla="*/ 57 w 81"/>
                  <a:gd name="T1" fmla="*/ 0 h 80"/>
                  <a:gd name="T2" fmla="*/ 0 w 81"/>
                  <a:gd name="T3" fmla="*/ 24 h 80"/>
                  <a:gd name="T4" fmla="*/ 24 w 81"/>
                  <a:gd name="T5" fmla="*/ 80 h 80"/>
                  <a:gd name="T6" fmla="*/ 81 w 81"/>
                  <a:gd name="T7" fmla="*/ 54 h 80"/>
                  <a:gd name="T8" fmla="*/ 57 w 81"/>
                  <a:gd name="T9" fmla="*/ 0 h 80"/>
                </a:gdLst>
                <a:ahLst/>
                <a:cxnLst>
                  <a:cxn ang="0">
                    <a:pos x="T0" y="T1"/>
                  </a:cxn>
                  <a:cxn ang="0">
                    <a:pos x="T2" y="T3"/>
                  </a:cxn>
                  <a:cxn ang="0">
                    <a:pos x="T4" y="T5"/>
                  </a:cxn>
                  <a:cxn ang="0">
                    <a:pos x="T6" y="T7"/>
                  </a:cxn>
                  <a:cxn ang="0">
                    <a:pos x="T8" y="T9"/>
                  </a:cxn>
                </a:cxnLst>
                <a:rect l="0" t="0" r="r" b="b"/>
                <a:pathLst>
                  <a:path w="81" h="80">
                    <a:moveTo>
                      <a:pt x="57" y="0"/>
                    </a:moveTo>
                    <a:lnTo>
                      <a:pt x="0" y="24"/>
                    </a:lnTo>
                    <a:lnTo>
                      <a:pt x="24" y="80"/>
                    </a:lnTo>
                    <a:lnTo>
                      <a:pt x="81" y="54"/>
                    </a:lnTo>
                    <a:lnTo>
                      <a:pt x="57"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0" name="Freeform 161"/>
              <p:cNvSpPr/>
              <p:nvPr/>
            </p:nvSpPr>
            <p:spPr bwMode="auto">
              <a:xfrm>
                <a:off x="3319068" y="4336703"/>
                <a:ext cx="79487" cy="77449"/>
              </a:xfrm>
              <a:custGeom>
                <a:avLst/>
                <a:gdLst>
                  <a:gd name="T0" fmla="*/ 60 w 78"/>
                  <a:gd name="T1" fmla="*/ 0 h 76"/>
                  <a:gd name="T2" fmla="*/ 0 w 78"/>
                  <a:gd name="T3" fmla="*/ 19 h 76"/>
                  <a:gd name="T4" fmla="*/ 19 w 78"/>
                  <a:gd name="T5" fmla="*/ 76 h 76"/>
                  <a:gd name="T6" fmla="*/ 78 w 78"/>
                  <a:gd name="T7" fmla="*/ 57 h 76"/>
                  <a:gd name="T8" fmla="*/ 60 w 78"/>
                  <a:gd name="T9" fmla="*/ 0 h 76"/>
                </a:gdLst>
                <a:ahLst/>
                <a:cxnLst>
                  <a:cxn ang="0">
                    <a:pos x="T0" y="T1"/>
                  </a:cxn>
                  <a:cxn ang="0">
                    <a:pos x="T2" y="T3"/>
                  </a:cxn>
                  <a:cxn ang="0">
                    <a:pos x="T4" y="T5"/>
                  </a:cxn>
                  <a:cxn ang="0">
                    <a:pos x="T6" y="T7"/>
                  </a:cxn>
                  <a:cxn ang="0">
                    <a:pos x="T8" y="T9"/>
                  </a:cxn>
                </a:cxnLst>
                <a:rect l="0" t="0" r="r" b="b"/>
                <a:pathLst>
                  <a:path w="78" h="76">
                    <a:moveTo>
                      <a:pt x="60" y="0"/>
                    </a:moveTo>
                    <a:lnTo>
                      <a:pt x="0" y="19"/>
                    </a:lnTo>
                    <a:lnTo>
                      <a:pt x="19" y="76"/>
                    </a:lnTo>
                    <a:lnTo>
                      <a:pt x="78" y="57"/>
                    </a:lnTo>
                    <a:lnTo>
                      <a:pt x="60"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1" name="Freeform 163"/>
              <p:cNvSpPr/>
              <p:nvPr/>
            </p:nvSpPr>
            <p:spPr bwMode="auto">
              <a:xfrm>
                <a:off x="4385007" y="3333947"/>
                <a:ext cx="79487" cy="79487"/>
              </a:xfrm>
              <a:custGeom>
                <a:avLst/>
                <a:gdLst>
                  <a:gd name="T0" fmla="*/ 57 w 78"/>
                  <a:gd name="T1" fmla="*/ 78 h 78"/>
                  <a:gd name="T2" fmla="*/ 0 w 78"/>
                  <a:gd name="T3" fmla="*/ 57 h 78"/>
                  <a:gd name="T4" fmla="*/ 22 w 78"/>
                  <a:gd name="T5" fmla="*/ 0 h 78"/>
                  <a:gd name="T6" fmla="*/ 78 w 78"/>
                  <a:gd name="T7" fmla="*/ 21 h 78"/>
                  <a:gd name="T8" fmla="*/ 57 w 78"/>
                  <a:gd name="T9" fmla="*/ 78 h 78"/>
                </a:gdLst>
                <a:ahLst/>
                <a:cxnLst>
                  <a:cxn ang="0">
                    <a:pos x="T0" y="T1"/>
                  </a:cxn>
                  <a:cxn ang="0">
                    <a:pos x="T2" y="T3"/>
                  </a:cxn>
                  <a:cxn ang="0">
                    <a:pos x="T4" y="T5"/>
                  </a:cxn>
                  <a:cxn ang="0">
                    <a:pos x="T6" y="T7"/>
                  </a:cxn>
                  <a:cxn ang="0">
                    <a:pos x="T8" y="T9"/>
                  </a:cxn>
                </a:cxnLst>
                <a:rect l="0" t="0" r="r" b="b"/>
                <a:pathLst>
                  <a:path w="78" h="78">
                    <a:moveTo>
                      <a:pt x="57" y="78"/>
                    </a:moveTo>
                    <a:lnTo>
                      <a:pt x="0" y="57"/>
                    </a:lnTo>
                    <a:lnTo>
                      <a:pt x="22" y="0"/>
                    </a:lnTo>
                    <a:lnTo>
                      <a:pt x="78" y="21"/>
                    </a:lnTo>
                    <a:lnTo>
                      <a:pt x="57"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nvGrpSpPr>
          <p:cNvPr id="131" name="组合 130"/>
          <p:cNvGrpSpPr/>
          <p:nvPr/>
        </p:nvGrpSpPr>
        <p:grpSpPr>
          <a:xfrm>
            <a:off x="4474390" y="753997"/>
            <a:ext cx="3206987" cy="3171319"/>
            <a:chOff x="1214706" y="1057364"/>
            <a:chExt cx="3206987" cy="3171319"/>
          </a:xfrm>
          <a:solidFill>
            <a:srgbClr val="45D8FF"/>
          </a:solidFill>
        </p:grpSpPr>
        <p:grpSp>
          <p:nvGrpSpPr>
            <p:cNvPr id="132" name="组合 131"/>
            <p:cNvGrpSpPr/>
            <p:nvPr/>
          </p:nvGrpSpPr>
          <p:grpSpPr>
            <a:xfrm>
              <a:off x="1472529" y="1057364"/>
              <a:ext cx="1945388" cy="3171319"/>
              <a:chOff x="1472529" y="1057364"/>
              <a:chExt cx="1945388" cy="3171319"/>
            </a:xfrm>
            <a:grpFill/>
          </p:grpSpPr>
          <p:sp>
            <p:nvSpPr>
              <p:cNvPr id="134" name="Freeform 101"/>
              <p:cNvSpPr/>
              <p:nvPr/>
            </p:nvSpPr>
            <p:spPr bwMode="auto">
              <a:xfrm>
                <a:off x="2641392" y="1057364"/>
                <a:ext cx="776525" cy="226232"/>
              </a:xfrm>
              <a:custGeom>
                <a:avLst/>
                <a:gdLst>
                  <a:gd name="T0" fmla="*/ 303 w 322"/>
                  <a:gd name="T1" fmla="*/ 94 h 94"/>
                  <a:gd name="T2" fmla="*/ 76 w 322"/>
                  <a:gd name="T3" fmla="*/ 53 h 94"/>
                  <a:gd name="T4" fmla="*/ 6 w 322"/>
                  <a:gd name="T5" fmla="*/ 57 h 94"/>
                  <a:gd name="T6" fmla="*/ 0 w 322"/>
                  <a:gd name="T7" fmla="*/ 5 h 94"/>
                  <a:gd name="T8" fmla="*/ 76 w 322"/>
                  <a:gd name="T9" fmla="*/ 0 h 94"/>
                  <a:gd name="T10" fmla="*/ 322 w 322"/>
                  <a:gd name="T11" fmla="*/ 45 h 94"/>
                  <a:gd name="T12" fmla="*/ 303 w 32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322" h="94">
                    <a:moveTo>
                      <a:pt x="303" y="94"/>
                    </a:moveTo>
                    <a:cubicBezTo>
                      <a:pt x="231" y="67"/>
                      <a:pt x="154" y="53"/>
                      <a:pt x="76" y="53"/>
                    </a:cubicBezTo>
                    <a:cubicBezTo>
                      <a:pt x="53" y="53"/>
                      <a:pt x="29" y="54"/>
                      <a:pt x="6" y="57"/>
                    </a:cubicBezTo>
                    <a:cubicBezTo>
                      <a:pt x="0" y="5"/>
                      <a:pt x="0" y="5"/>
                      <a:pt x="0" y="5"/>
                    </a:cubicBezTo>
                    <a:cubicBezTo>
                      <a:pt x="25" y="2"/>
                      <a:pt x="51" y="0"/>
                      <a:pt x="76" y="0"/>
                    </a:cubicBezTo>
                    <a:cubicBezTo>
                      <a:pt x="161" y="0"/>
                      <a:pt x="243" y="15"/>
                      <a:pt x="322" y="45"/>
                    </a:cubicBezTo>
                    <a:lnTo>
                      <a:pt x="303" y="94"/>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35" name="Freeform 102"/>
              <p:cNvSpPr/>
              <p:nvPr/>
            </p:nvSpPr>
            <p:spPr bwMode="auto">
              <a:xfrm>
                <a:off x="1472529" y="3625399"/>
                <a:ext cx="681752" cy="603284"/>
              </a:xfrm>
              <a:custGeom>
                <a:avLst/>
                <a:gdLst>
                  <a:gd name="T0" fmla="*/ 260 w 283"/>
                  <a:gd name="T1" fmla="*/ 250 h 250"/>
                  <a:gd name="T2" fmla="*/ 0 w 283"/>
                  <a:gd name="T3" fmla="*/ 31 h 250"/>
                  <a:gd name="T4" fmla="*/ 43 w 283"/>
                  <a:gd name="T5" fmla="*/ 0 h 250"/>
                  <a:gd name="T6" fmla="*/ 283 w 283"/>
                  <a:gd name="T7" fmla="*/ 202 h 250"/>
                  <a:gd name="T8" fmla="*/ 260 w 283"/>
                  <a:gd name="T9" fmla="*/ 250 h 250"/>
                </a:gdLst>
                <a:ahLst/>
                <a:cxnLst>
                  <a:cxn ang="0">
                    <a:pos x="T0" y="T1"/>
                  </a:cxn>
                  <a:cxn ang="0">
                    <a:pos x="T2" y="T3"/>
                  </a:cxn>
                  <a:cxn ang="0">
                    <a:pos x="T4" y="T5"/>
                  </a:cxn>
                  <a:cxn ang="0">
                    <a:pos x="T6" y="T7"/>
                  </a:cxn>
                  <a:cxn ang="0">
                    <a:pos x="T8" y="T9"/>
                  </a:cxn>
                </a:cxnLst>
                <a:rect l="0" t="0" r="r" b="b"/>
                <a:pathLst>
                  <a:path w="283" h="250">
                    <a:moveTo>
                      <a:pt x="260" y="250"/>
                    </a:moveTo>
                    <a:cubicBezTo>
                      <a:pt x="157" y="200"/>
                      <a:pt x="67" y="124"/>
                      <a:pt x="0" y="31"/>
                    </a:cubicBezTo>
                    <a:cubicBezTo>
                      <a:pt x="43" y="0"/>
                      <a:pt x="43" y="0"/>
                      <a:pt x="43" y="0"/>
                    </a:cubicBezTo>
                    <a:cubicBezTo>
                      <a:pt x="105" y="86"/>
                      <a:pt x="188" y="156"/>
                      <a:pt x="283" y="202"/>
                    </a:cubicBezTo>
                    <a:lnTo>
                      <a:pt x="260" y="25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33" name="Freeform 164"/>
            <p:cNvSpPr>
              <a:spLocks noEditPoints="1"/>
            </p:cNvSpPr>
            <p:nvPr/>
          </p:nvSpPr>
          <p:spPr bwMode="auto">
            <a:xfrm>
              <a:off x="1214706" y="1346777"/>
              <a:ext cx="3206987" cy="2546635"/>
            </a:xfrm>
            <a:custGeom>
              <a:avLst/>
              <a:gdLst>
                <a:gd name="T0" fmla="*/ 69 w 1330"/>
                <a:gd name="T1" fmla="*/ 849 h 1056"/>
                <a:gd name="T2" fmla="*/ 62 w 1330"/>
                <a:gd name="T3" fmla="*/ 853 h 1056"/>
                <a:gd name="T4" fmla="*/ 210 w 1330"/>
                <a:gd name="T5" fmla="*/ 1056 h 1056"/>
                <a:gd name="T6" fmla="*/ 215 w 1330"/>
                <a:gd name="T7" fmla="*/ 1050 h 1056"/>
                <a:gd name="T8" fmla="*/ 69 w 1330"/>
                <a:gd name="T9" fmla="*/ 849 h 1056"/>
                <a:gd name="T10" fmla="*/ 1330 w 1330"/>
                <a:gd name="T11" fmla="*/ 542 h 1056"/>
                <a:gd name="T12" fmla="*/ 1322 w 1330"/>
                <a:gd name="T13" fmla="*/ 542 h 1056"/>
                <a:gd name="T14" fmla="*/ 1322 w 1330"/>
                <a:gd name="T15" fmla="*/ 572 h 1056"/>
                <a:gd name="T16" fmla="*/ 1287 w 1330"/>
                <a:gd name="T17" fmla="*/ 785 h 1056"/>
                <a:gd name="T18" fmla="*/ 1295 w 1330"/>
                <a:gd name="T19" fmla="*/ 788 h 1056"/>
                <a:gd name="T20" fmla="*/ 1330 w 1330"/>
                <a:gd name="T21" fmla="*/ 572 h 1056"/>
                <a:gd name="T22" fmla="*/ 1330 w 1330"/>
                <a:gd name="T23" fmla="*/ 542 h 1056"/>
                <a:gd name="T24" fmla="*/ 255 w 1330"/>
                <a:gd name="T25" fmla="*/ 47 h 1056"/>
                <a:gd name="T26" fmla="*/ 260 w 1330"/>
                <a:gd name="T27" fmla="*/ 54 h 1056"/>
                <a:gd name="T28" fmla="*/ 329 w 1330"/>
                <a:gd name="T29" fmla="*/ 6 h 1056"/>
                <a:gd name="T30" fmla="*/ 325 w 1330"/>
                <a:gd name="T31" fmla="*/ 0 h 1056"/>
                <a:gd name="T32" fmla="*/ 255 w 1330"/>
                <a:gd name="T33" fmla="*/ 47 h 1056"/>
                <a:gd name="T34" fmla="*/ 125 w 1330"/>
                <a:gd name="T35" fmla="*/ 197 h 1056"/>
                <a:gd name="T36" fmla="*/ 118 w 1330"/>
                <a:gd name="T37" fmla="*/ 193 h 1056"/>
                <a:gd name="T38" fmla="*/ 75 w 1330"/>
                <a:gd name="T39" fmla="*/ 265 h 1056"/>
                <a:gd name="T40" fmla="*/ 82 w 1330"/>
                <a:gd name="T41" fmla="*/ 269 h 1056"/>
                <a:gd name="T42" fmla="*/ 125 w 1330"/>
                <a:gd name="T43" fmla="*/ 197 h 1056"/>
                <a:gd name="T44" fmla="*/ 0 w 1330"/>
                <a:gd name="T45" fmla="*/ 554 h 1056"/>
                <a:gd name="T46" fmla="*/ 0 w 1330"/>
                <a:gd name="T47" fmla="*/ 572 h 1056"/>
                <a:gd name="T48" fmla="*/ 8 w 1330"/>
                <a:gd name="T49" fmla="*/ 572 h 1056"/>
                <a:gd name="T50" fmla="*/ 8 w 1330"/>
                <a:gd name="T51" fmla="*/ 554 h 1056"/>
                <a:gd name="T52" fmla="*/ 16 w 1330"/>
                <a:gd name="T53" fmla="*/ 467 h 1056"/>
                <a:gd name="T54" fmla="*/ 8 w 1330"/>
                <a:gd name="T55" fmla="*/ 466 h 1056"/>
                <a:gd name="T56" fmla="*/ 0 w 1330"/>
                <a:gd name="T57" fmla="*/ 5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0" h="1056">
                  <a:moveTo>
                    <a:pt x="69" y="849"/>
                  </a:moveTo>
                  <a:cubicBezTo>
                    <a:pt x="62" y="853"/>
                    <a:pt x="62" y="853"/>
                    <a:pt x="62" y="853"/>
                  </a:cubicBezTo>
                  <a:cubicBezTo>
                    <a:pt x="98" y="929"/>
                    <a:pt x="148" y="998"/>
                    <a:pt x="210" y="1056"/>
                  </a:cubicBezTo>
                  <a:cubicBezTo>
                    <a:pt x="215" y="1050"/>
                    <a:pt x="215" y="1050"/>
                    <a:pt x="215" y="1050"/>
                  </a:cubicBezTo>
                  <a:cubicBezTo>
                    <a:pt x="154" y="993"/>
                    <a:pt x="105" y="925"/>
                    <a:pt x="69" y="849"/>
                  </a:cubicBezTo>
                  <a:close/>
                  <a:moveTo>
                    <a:pt x="1330" y="542"/>
                  </a:moveTo>
                  <a:cubicBezTo>
                    <a:pt x="1322" y="542"/>
                    <a:pt x="1322" y="542"/>
                    <a:pt x="1322" y="542"/>
                  </a:cubicBezTo>
                  <a:cubicBezTo>
                    <a:pt x="1322" y="552"/>
                    <a:pt x="1322" y="562"/>
                    <a:pt x="1322" y="572"/>
                  </a:cubicBezTo>
                  <a:cubicBezTo>
                    <a:pt x="1322" y="645"/>
                    <a:pt x="1310" y="716"/>
                    <a:pt x="1287" y="785"/>
                  </a:cubicBezTo>
                  <a:cubicBezTo>
                    <a:pt x="1295" y="788"/>
                    <a:pt x="1295" y="788"/>
                    <a:pt x="1295" y="788"/>
                  </a:cubicBezTo>
                  <a:cubicBezTo>
                    <a:pt x="1318" y="718"/>
                    <a:pt x="1330" y="646"/>
                    <a:pt x="1330" y="572"/>
                  </a:cubicBezTo>
                  <a:cubicBezTo>
                    <a:pt x="1330" y="562"/>
                    <a:pt x="1330" y="552"/>
                    <a:pt x="1330" y="542"/>
                  </a:cubicBezTo>
                  <a:close/>
                  <a:moveTo>
                    <a:pt x="255" y="47"/>
                  </a:moveTo>
                  <a:cubicBezTo>
                    <a:pt x="260" y="54"/>
                    <a:pt x="260" y="54"/>
                    <a:pt x="260" y="54"/>
                  </a:cubicBezTo>
                  <a:cubicBezTo>
                    <a:pt x="282" y="37"/>
                    <a:pt x="306" y="21"/>
                    <a:pt x="329" y="6"/>
                  </a:cubicBezTo>
                  <a:cubicBezTo>
                    <a:pt x="325" y="0"/>
                    <a:pt x="325" y="0"/>
                    <a:pt x="325" y="0"/>
                  </a:cubicBezTo>
                  <a:cubicBezTo>
                    <a:pt x="301" y="14"/>
                    <a:pt x="278" y="30"/>
                    <a:pt x="255" y="47"/>
                  </a:cubicBezTo>
                  <a:close/>
                  <a:moveTo>
                    <a:pt x="125" y="197"/>
                  </a:moveTo>
                  <a:cubicBezTo>
                    <a:pt x="118" y="193"/>
                    <a:pt x="118" y="193"/>
                    <a:pt x="118" y="193"/>
                  </a:cubicBezTo>
                  <a:cubicBezTo>
                    <a:pt x="102" y="216"/>
                    <a:pt x="88" y="240"/>
                    <a:pt x="75" y="265"/>
                  </a:cubicBezTo>
                  <a:cubicBezTo>
                    <a:pt x="82" y="269"/>
                    <a:pt x="82" y="269"/>
                    <a:pt x="82" y="269"/>
                  </a:cubicBezTo>
                  <a:cubicBezTo>
                    <a:pt x="94" y="244"/>
                    <a:pt x="109" y="220"/>
                    <a:pt x="125" y="197"/>
                  </a:cubicBezTo>
                  <a:close/>
                  <a:moveTo>
                    <a:pt x="0" y="554"/>
                  </a:moveTo>
                  <a:cubicBezTo>
                    <a:pt x="0" y="560"/>
                    <a:pt x="0" y="566"/>
                    <a:pt x="0" y="572"/>
                  </a:cubicBezTo>
                  <a:cubicBezTo>
                    <a:pt x="8" y="572"/>
                    <a:pt x="8" y="572"/>
                    <a:pt x="8" y="572"/>
                  </a:cubicBezTo>
                  <a:cubicBezTo>
                    <a:pt x="8" y="566"/>
                    <a:pt x="8" y="560"/>
                    <a:pt x="8" y="554"/>
                  </a:cubicBezTo>
                  <a:cubicBezTo>
                    <a:pt x="9" y="525"/>
                    <a:pt x="12" y="496"/>
                    <a:pt x="16" y="467"/>
                  </a:cubicBezTo>
                  <a:cubicBezTo>
                    <a:pt x="8" y="466"/>
                    <a:pt x="8" y="466"/>
                    <a:pt x="8" y="466"/>
                  </a:cubicBezTo>
                  <a:cubicBezTo>
                    <a:pt x="4" y="495"/>
                    <a:pt x="1" y="525"/>
                    <a:pt x="0" y="5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36" name="Freeform 97"/>
          <p:cNvSpPr>
            <a:spLocks noEditPoints="1"/>
          </p:cNvSpPr>
          <p:nvPr/>
        </p:nvSpPr>
        <p:spPr bwMode="auto">
          <a:xfrm>
            <a:off x="3998488" y="344334"/>
            <a:ext cx="4155734" cy="4154714"/>
          </a:xfrm>
          <a:custGeom>
            <a:avLst/>
            <a:gdLst>
              <a:gd name="T0" fmla="*/ 862 w 1723"/>
              <a:gd name="T1" fmla="*/ 1723 h 1723"/>
              <a:gd name="T2" fmla="*/ 253 w 1723"/>
              <a:gd name="T3" fmla="*/ 1471 h 1723"/>
              <a:gd name="T4" fmla="*/ 0 w 1723"/>
              <a:gd name="T5" fmla="*/ 862 h 1723"/>
              <a:gd name="T6" fmla="*/ 253 w 1723"/>
              <a:gd name="T7" fmla="*/ 252 h 1723"/>
              <a:gd name="T8" fmla="*/ 862 w 1723"/>
              <a:gd name="T9" fmla="*/ 0 h 1723"/>
              <a:gd name="T10" fmla="*/ 1471 w 1723"/>
              <a:gd name="T11" fmla="*/ 252 h 1723"/>
              <a:gd name="T12" fmla="*/ 1723 w 1723"/>
              <a:gd name="T13" fmla="*/ 862 h 1723"/>
              <a:gd name="T14" fmla="*/ 1471 w 1723"/>
              <a:gd name="T15" fmla="*/ 1471 h 1723"/>
              <a:gd name="T16" fmla="*/ 862 w 1723"/>
              <a:gd name="T17" fmla="*/ 1723 h 1723"/>
              <a:gd name="T18" fmla="*/ 862 w 1723"/>
              <a:gd name="T19" fmla="*/ 4 h 1723"/>
              <a:gd name="T20" fmla="*/ 4 w 1723"/>
              <a:gd name="T21" fmla="*/ 862 h 1723"/>
              <a:gd name="T22" fmla="*/ 862 w 1723"/>
              <a:gd name="T23" fmla="*/ 1719 h 1723"/>
              <a:gd name="T24" fmla="*/ 1719 w 1723"/>
              <a:gd name="T25" fmla="*/ 862 h 1723"/>
              <a:gd name="T26" fmla="*/ 862 w 1723"/>
              <a:gd name="T27" fmla="*/ 4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3" h="1723">
                <a:moveTo>
                  <a:pt x="862" y="1723"/>
                </a:moveTo>
                <a:cubicBezTo>
                  <a:pt x="632" y="1723"/>
                  <a:pt x="415" y="1633"/>
                  <a:pt x="253" y="1471"/>
                </a:cubicBezTo>
                <a:cubicBezTo>
                  <a:pt x="90" y="1308"/>
                  <a:pt x="0" y="1092"/>
                  <a:pt x="0" y="862"/>
                </a:cubicBezTo>
                <a:cubicBezTo>
                  <a:pt x="0" y="631"/>
                  <a:pt x="90" y="415"/>
                  <a:pt x="253" y="252"/>
                </a:cubicBezTo>
                <a:cubicBezTo>
                  <a:pt x="415" y="90"/>
                  <a:pt x="632" y="0"/>
                  <a:pt x="862" y="0"/>
                </a:cubicBezTo>
                <a:cubicBezTo>
                  <a:pt x="1092" y="0"/>
                  <a:pt x="1308" y="90"/>
                  <a:pt x="1471" y="252"/>
                </a:cubicBezTo>
                <a:cubicBezTo>
                  <a:pt x="1634" y="415"/>
                  <a:pt x="1723" y="631"/>
                  <a:pt x="1723" y="862"/>
                </a:cubicBezTo>
                <a:cubicBezTo>
                  <a:pt x="1723" y="1092"/>
                  <a:pt x="1634" y="1308"/>
                  <a:pt x="1471" y="1471"/>
                </a:cubicBezTo>
                <a:cubicBezTo>
                  <a:pt x="1308" y="1633"/>
                  <a:pt x="1092" y="1723"/>
                  <a:pt x="862" y="1723"/>
                </a:cubicBezTo>
                <a:close/>
                <a:moveTo>
                  <a:pt x="862" y="4"/>
                </a:moveTo>
                <a:cubicBezTo>
                  <a:pt x="389" y="4"/>
                  <a:pt x="4" y="389"/>
                  <a:pt x="4" y="862"/>
                </a:cubicBezTo>
                <a:cubicBezTo>
                  <a:pt x="4" y="1334"/>
                  <a:pt x="389" y="1719"/>
                  <a:pt x="862" y="1719"/>
                </a:cubicBezTo>
                <a:cubicBezTo>
                  <a:pt x="1335" y="1719"/>
                  <a:pt x="1719" y="1334"/>
                  <a:pt x="1719" y="862"/>
                </a:cubicBezTo>
                <a:cubicBezTo>
                  <a:pt x="1719" y="389"/>
                  <a:pt x="1335" y="4"/>
                  <a:pt x="862" y="4"/>
                </a:cubicBezTo>
                <a:close/>
              </a:path>
            </a:pathLst>
          </a:custGeom>
          <a:solidFill>
            <a:srgbClr val="45D8FF">
              <a:alpha val="40000"/>
            </a:srgbClr>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37" name="组合 136"/>
          <p:cNvGrpSpPr/>
          <p:nvPr/>
        </p:nvGrpSpPr>
        <p:grpSpPr>
          <a:xfrm>
            <a:off x="3998488" y="348410"/>
            <a:ext cx="4150638" cy="4145543"/>
            <a:chOff x="3919886" y="1308600"/>
            <a:chExt cx="4150638" cy="4145543"/>
          </a:xfrm>
          <a:solidFill>
            <a:srgbClr val="45D8FF"/>
          </a:solidFill>
        </p:grpSpPr>
        <p:sp>
          <p:nvSpPr>
            <p:cNvPr id="138" name="Freeform 104"/>
            <p:cNvSpPr/>
            <p:nvPr/>
          </p:nvSpPr>
          <p:spPr bwMode="auto">
            <a:xfrm>
              <a:off x="3919886" y="3016547"/>
              <a:ext cx="723533" cy="1934179"/>
            </a:xfrm>
            <a:custGeom>
              <a:avLst/>
              <a:gdLst>
                <a:gd name="T0" fmla="*/ 4 w 300"/>
                <a:gd name="T1" fmla="*/ 152 h 802"/>
                <a:gd name="T2" fmla="*/ 18 w 300"/>
                <a:gd name="T3" fmla="*/ 0 h 802"/>
                <a:gd name="T4" fmla="*/ 14 w 300"/>
                <a:gd name="T5" fmla="*/ 0 h 802"/>
                <a:gd name="T6" fmla="*/ 0 w 300"/>
                <a:gd name="T7" fmla="*/ 152 h 802"/>
                <a:gd name="T8" fmla="*/ 253 w 300"/>
                <a:gd name="T9" fmla="*/ 761 h 802"/>
                <a:gd name="T10" fmla="*/ 297 w 300"/>
                <a:gd name="T11" fmla="*/ 802 h 802"/>
                <a:gd name="T12" fmla="*/ 300 w 300"/>
                <a:gd name="T13" fmla="*/ 799 h 802"/>
                <a:gd name="T14" fmla="*/ 4 w 300"/>
                <a:gd name="T15" fmla="*/ 152 h 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802">
                  <a:moveTo>
                    <a:pt x="4" y="152"/>
                  </a:moveTo>
                  <a:cubicBezTo>
                    <a:pt x="4" y="100"/>
                    <a:pt x="9" y="49"/>
                    <a:pt x="18" y="0"/>
                  </a:cubicBezTo>
                  <a:cubicBezTo>
                    <a:pt x="14" y="0"/>
                    <a:pt x="14" y="0"/>
                    <a:pt x="14" y="0"/>
                  </a:cubicBezTo>
                  <a:cubicBezTo>
                    <a:pt x="5" y="49"/>
                    <a:pt x="0" y="100"/>
                    <a:pt x="0" y="152"/>
                  </a:cubicBezTo>
                  <a:cubicBezTo>
                    <a:pt x="0" y="382"/>
                    <a:pt x="90" y="598"/>
                    <a:pt x="253" y="761"/>
                  </a:cubicBezTo>
                  <a:cubicBezTo>
                    <a:pt x="267" y="775"/>
                    <a:pt x="282" y="789"/>
                    <a:pt x="297" y="802"/>
                  </a:cubicBezTo>
                  <a:cubicBezTo>
                    <a:pt x="300" y="799"/>
                    <a:pt x="300" y="799"/>
                    <a:pt x="300" y="799"/>
                  </a:cubicBezTo>
                  <a:cubicBezTo>
                    <a:pt x="119" y="641"/>
                    <a:pt x="4" y="410"/>
                    <a:pt x="4"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39" name="组合 138"/>
            <p:cNvGrpSpPr/>
            <p:nvPr/>
          </p:nvGrpSpPr>
          <p:grpSpPr>
            <a:xfrm>
              <a:off x="4395788" y="1308600"/>
              <a:ext cx="3674736" cy="4145543"/>
              <a:chOff x="1214706" y="651777"/>
              <a:chExt cx="3674736" cy="4145543"/>
            </a:xfrm>
            <a:grpFill/>
          </p:grpSpPr>
          <p:sp>
            <p:nvSpPr>
              <p:cNvPr id="140" name="Freeform 103"/>
              <p:cNvSpPr>
                <a:spLocks noEditPoints="1"/>
              </p:cNvSpPr>
              <p:nvPr/>
            </p:nvSpPr>
            <p:spPr bwMode="auto">
              <a:xfrm>
                <a:off x="2347902" y="857628"/>
                <a:ext cx="2541540" cy="3939692"/>
              </a:xfrm>
              <a:custGeom>
                <a:avLst/>
                <a:gdLst>
                  <a:gd name="T0" fmla="*/ 751 w 1054"/>
                  <a:gd name="T1" fmla="*/ 119 h 1634"/>
                  <a:gd name="T2" fmla="*/ 698 w 1054"/>
                  <a:gd name="T3" fmla="*/ 78 h 1634"/>
                  <a:gd name="T4" fmla="*/ 688 w 1054"/>
                  <a:gd name="T5" fmla="*/ 93 h 1634"/>
                  <a:gd name="T6" fmla="*/ 739 w 1054"/>
                  <a:gd name="T7" fmla="*/ 133 h 1634"/>
                  <a:gd name="T8" fmla="*/ 751 w 1054"/>
                  <a:gd name="T9" fmla="*/ 119 h 1634"/>
                  <a:gd name="T10" fmla="*/ 687 w 1054"/>
                  <a:gd name="T11" fmla="*/ 70 h 1634"/>
                  <a:gd name="T12" fmla="*/ 635 w 1054"/>
                  <a:gd name="T13" fmla="*/ 36 h 1634"/>
                  <a:gd name="T14" fmla="*/ 626 w 1054"/>
                  <a:gd name="T15" fmla="*/ 52 h 1634"/>
                  <a:gd name="T16" fmla="*/ 677 w 1054"/>
                  <a:gd name="T17" fmla="*/ 85 h 1634"/>
                  <a:gd name="T18" fmla="*/ 687 w 1054"/>
                  <a:gd name="T19" fmla="*/ 70 h 1634"/>
                  <a:gd name="T20" fmla="*/ 821 w 1054"/>
                  <a:gd name="T21" fmla="*/ 186 h 1634"/>
                  <a:gd name="T22" fmla="*/ 807 w 1054"/>
                  <a:gd name="T23" fmla="*/ 198 h 1634"/>
                  <a:gd name="T24" fmla="*/ 1036 w 1054"/>
                  <a:gd name="T25" fmla="*/ 775 h 1634"/>
                  <a:gd name="T26" fmla="*/ 195 w 1054"/>
                  <a:gd name="T27" fmla="*/ 1615 h 1634"/>
                  <a:gd name="T28" fmla="*/ 4 w 1054"/>
                  <a:gd name="T29" fmla="*/ 1594 h 1634"/>
                  <a:gd name="T30" fmla="*/ 0 w 1054"/>
                  <a:gd name="T31" fmla="*/ 1612 h 1634"/>
                  <a:gd name="T32" fmla="*/ 195 w 1054"/>
                  <a:gd name="T33" fmla="*/ 1634 h 1634"/>
                  <a:gd name="T34" fmla="*/ 1054 w 1054"/>
                  <a:gd name="T35" fmla="*/ 775 h 1634"/>
                  <a:gd name="T36" fmla="*/ 821 w 1054"/>
                  <a:gd name="T37" fmla="*/ 186 h 1634"/>
                  <a:gd name="T38" fmla="*/ 623 w 1054"/>
                  <a:gd name="T39" fmla="*/ 29 h 1634"/>
                  <a:gd name="T40" fmla="*/ 568 w 1054"/>
                  <a:gd name="T41" fmla="*/ 0 h 1634"/>
                  <a:gd name="T42" fmla="*/ 560 w 1054"/>
                  <a:gd name="T43" fmla="*/ 17 h 1634"/>
                  <a:gd name="T44" fmla="*/ 614 w 1054"/>
                  <a:gd name="T45" fmla="*/ 45 h 1634"/>
                  <a:gd name="T46" fmla="*/ 623 w 1054"/>
                  <a:gd name="T47" fmla="*/ 29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4" h="1634">
                    <a:moveTo>
                      <a:pt x="751" y="119"/>
                    </a:moveTo>
                    <a:cubicBezTo>
                      <a:pt x="734" y="105"/>
                      <a:pt x="716" y="91"/>
                      <a:pt x="698" y="78"/>
                    </a:cubicBezTo>
                    <a:cubicBezTo>
                      <a:pt x="688" y="93"/>
                      <a:pt x="688" y="93"/>
                      <a:pt x="688" y="93"/>
                    </a:cubicBezTo>
                    <a:cubicBezTo>
                      <a:pt x="705" y="106"/>
                      <a:pt x="722" y="119"/>
                      <a:pt x="739" y="133"/>
                    </a:cubicBezTo>
                    <a:lnTo>
                      <a:pt x="751" y="119"/>
                    </a:lnTo>
                    <a:close/>
                    <a:moveTo>
                      <a:pt x="687" y="70"/>
                    </a:moveTo>
                    <a:cubicBezTo>
                      <a:pt x="670" y="58"/>
                      <a:pt x="653" y="47"/>
                      <a:pt x="635" y="36"/>
                    </a:cubicBezTo>
                    <a:cubicBezTo>
                      <a:pt x="626" y="52"/>
                      <a:pt x="626" y="52"/>
                      <a:pt x="626" y="52"/>
                    </a:cubicBezTo>
                    <a:cubicBezTo>
                      <a:pt x="643" y="63"/>
                      <a:pt x="660" y="74"/>
                      <a:pt x="677" y="85"/>
                    </a:cubicBezTo>
                    <a:lnTo>
                      <a:pt x="687" y="70"/>
                    </a:lnTo>
                    <a:close/>
                    <a:moveTo>
                      <a:pt x="821" y="186"/>
                    </a:moveTo>
                    <a:cubicBezTo>
                      <a:pt x="807" y="198"/>
                      <a:pt x="807" y="198"/>
                      <a:pt x="807" y="198"/>
                    </a:cubicBezTo>
                    <a:cubicBezTo>
                      <a:pt x="949" y="349"/>
                      <a:pt x="1036" y="552"/>
                      <a:pt x="1036" y="775"/>
                    </a:cubicBezTo>
                    <a:cubicBezTo>
                      <a:pt x="1036" y="1239"/>
                      <a:pt x="659" y="1615"/>
                      <a:pt x="195" y="1615"/>
                    </a:cubicBezTo>
                    <a:cubicBezTo>
                      <a:pt x="129" y="1615"/>
                      <a:pt x="66" y="1608"/>
                      <a:pt x="4" y="1594"/>
                    </a:cubicBezTo>
                    <a:cubicBezTo>
                      <a:pt x="0" y="1612"/>
                      <a:pt x="0" y="1612"/>
                      <a:pt x="0" y="1612"/>
                    </a:cubicBezTo>
                    <a:cubicBezTo>
                      <a:pt x="63" y="1626"/>
                      <a:pt x="128" y="1634"/>
                      <a:pt x="195" y="1634"/>
                    </a:cubicBezTo>
                    <a:cubicBezTo>
                      <a:pt x="670" y="1634"/>
                      <a:pt x="1054" y="1249"/>
                      <a:pt x="1054" y="775"/>
                    </a:cubicBezTo>
                    <a:cubicBezTo>
                      <a:pt x="1054" y="547"/>
                      <a:pt x="966" y="339"/>
                      <a:pt x="821" y="186"/>
                    </a:cubicBezTo>
                    <a:close/>
                    <a:moveTo>
                      <a:pt x="623" y="29"/>
                    </a:moveTo>
                    <a:cubicBezTo>
                      <a:pt x="605" y="19"/>
                      <a:pt x="587" y="9"/>
                      <a:pt x="568" y="0"/>
                    </a:cubicBezTo>
                    <a:cubicBezTo>
                      <a:pt x="560" y="17"/>
                      <a:pt x="560" y="17"/>
                      <a:pt x="560" y="17"/>
                    </a:cubicBezTo>
                    <a:cubicBezTo>
                      <a:pt x="578" y="26"/>
                      <a:pt x="596" y="35"/>
                      <a:pt x="614" y="45"/>
                    </a:cubicBezTo>
                    <a:lnTo>
                      <a:pt x="623"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1" name="Freeform 165"/>
              <p:cNvSpPr/>
              <p:nvPr/>
            </p:nvSpPr>
            <p:spPr bwMode="auto">
              <a:xfrm>
                <a:off x="1214706" y="1085897"/>
                <a:ext cx="360747" cy="354633"/>
              </a:xfrm>
              <a:custGeom>
                <a:avLst/>
                <a:gdLst>
                  <a:gd name="T0" fmla="*/ 0 w 150"/>
                  <a:gd name="T1" fmla="*/ 135 h 147"/>
                  <a:gd name="T2" fmla="*/ 14 w 150"/>
                  <a:gd name="T3" fmla="*/ 147 h 147"/>
                  <a:gd name="T4" fmla="*/ 150 w 150"/>
                  <a:gd name="T5" fmla="*/ 15 h 147"/>
                  <a:gd name="T6" fmla="*/ 138 w 150"/>
                  <a:gd name="T7" fmla="*/ 0 h 147"/>
                  <a:gd name="T8" fmla="*/ 0 w 150"/>
                  <a:gd name="T9" fmla="*/ 135 h 147"/>
                </a:gdLst>
                <a:ahLst/>
                <a:cxnLst>
                  <a:cxn ang="0">
                    <a:pos x="T0" y="T1"/>
                  </a:cxn>
                  <a:cxn ang="0">
                    <a:pos x="T2" y="T3"/>
                  </a:cxn>
                  <a:cxn ang="0">
                    <a:pos x="T4" y="T5"/>
                  </a:cxn>
                  <a:cxn ang="0">
                    <a:pos x="T6" y="T7"/>
                  </a:cxn>
                  <a:cxn ang="0">
                    <a:pos x="T8" y="T9"/>
                  </a:cxn>
                </a:cxnLst>
                <a:rect l="0" t="0" r="r" b="b"/>
                <a:pathLst>
                  <a:path w="150" h="147">
                    <a:moveTo>
                      <a:pt x="0" y="135"/>
                    </a:moveTo>
                    <a:cubicBezTo>
                      <a:pt x="14" y="147"/>
                      <a:pt x="14" y="147"/>
                      <a:pt x="14" y="147"/>
                    </a:cubicBezTo>
                    <a:cubicBezTo>
                      <a:pt x="54" y="98"/>
                      <a:pt x="100" y="54"/>
                      <a:pt x="150" y="15"/>
                    </a:cubicBezTo>
                    <a:cubicBezTo>
                      <a:pt x="138" y="0"/>
                      <a:pt x="138" y="0"/>
                      <a:pt x="138" y="0"/>
                    </a:cubicBezTo>
                    <a:cubicBezTo>
                      <a:pt x="87" y="40"/>
                      <a:pt x="41" y="85"/>
                      <a:pt x="0" y="135"/>
                    </a:cubicBez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2" name="Freeform 166"/>
              <p:cNvSpPr/>
              <p:nvPr/>
            </p:nvSpPr>
            <p:spPr bwMode="auto">
              <a:xfrm>
                <a:off x="2581267" y="651777"/>
                <a:ext cx="460616" cy="58086"/>
              </a:xfrm>
              <a:custGeom>
                <a:avLst/>
                <a:gdLst>
                  <a:gd name="T0" fmla="*/ 98 w 191"/>
                  <a:gd name="T1" fmla="*/ 19 h 24"/>
                  <a:gd name="T2" fmla="*/ 189 w 191"/>
                  <a:gd name="T3" fmla="*/ 24 h 24"/>
                  <a:gd name="T4" fmla="*/ 191 w 191"/>
                  <a:gd name="T5" fmla="*/ 5 h 24"/>
                  <a:gd name="T6" fmla="*/ 98 w 191"/>
                  <a:gd name="T7" fmla="*/ 0 h 24"/>
                  <a:gd name="T8" fmla="*/ 0 w 191"/>
                  <a:gd name="T9" fmla="*/ 6 h 24"/>
                  <a:gd name="T10" fmla="*/ 2 w 191"/>
                  <a:gd name="T11" fmla="*/ 24 h 24"/>
                  <a:gd name="T12" fmla="*/ 98 w 191"/>
                  <a:gd name="T13" fmla="*/ 19 h 24"/>
                </a:gdLst>
                <a:ahLst/>
                <a:cxnLst>
                  <a:cxn ang="0">
                    <a:pos x="T0" y="T1"/>
                  </a:cxn>
                  <a:cxn ang="0">
                    <a:pos x="T2" y="T3"/>
                  </a:cxn>
                  <a:cxn ang="0">
                    <a:pos x="T4" y="T5"/>
                  </a:cxn>
                  <a:cxn ang="0">
                    <a:pos x="T6" y="T7"/>
                  </a:cxn>
                  <a:cxn ang="0">
                    <a:pos x="T8" y="T9"/>
                  </a:cxn>
                  <a:cxn ang="0">
                    <a:pos x="T10" y="T11"/>
                  </a:cxn>
                  <a:cxn ang="0">
                    <a:pos x="T12" y="T13"/>
                  </a:cxn>
                </a:cxnLst>
                <a:rect l="0" t="0" r="r" b="b"/>
                <a:pathLst>
                  <a:path w="191" h="24">
                    <a:moveTo>
                      <a:pt x="98" y="19"/>
                    </a:moveTo>
                    <a:cubicBezTo>
                      <a:pt x="129" y="19"/>
                      <a:pt x="159" y="20"/>
                      <a:pt x="189" y="24"/>
                    </a:cubicBezTo>
                    <a:cubicBezTo>
                      <a:pt x="191" y="5"/>
                      <a:pt x="191" y="5"/>
                      <a:pt x="191" y="5"/>
                    </a:cubicBezTo>
                    <a:cubicBezTo>
                      <a:pt x="160" y="2"/>
                      <a:pt x="129" y="0"/>
                      <a:pt x="98" y="0"/>
                    </a:cubicBezTo>
                    <a:cubicBezTo>
                      <a:pt x="65" y="0"/>
                      <a:pt x="32" y="2"/>
                      <a:pt x="0" y="6"/>
                    </a:cubicBezTo>
                    <a:cubicBezTo>
                      <a:pt x="2" y="24"/>
                      <a:pt x="2" y="24"/>
                      <a:pt x="2" y="24"/>
                    </a:cubicBezTo>
                    <a:cubicBezTo>
                      <a:pt x="33" y="21"/>
                      <a:pt x="65" y="19"/>
                      <a:pt x="98" y="19"/>
                    </a:cubicBez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sp>
        <p:nvSpPr>
          <p:cNvPr id="143" name="Freeform 168"/>
          <p:cNvSpPr>
            <a:spLocks noEditPoints="1"/>
          </p:cNvSpPr>
          <p:nvPr/>
        </p:nvSpPr>
        <p:spPr bwMode="auto">
          <a:xfrm>
            <a:off x="5025702" y="1371548"/>
            <a:ext cx="2101305" cy="2100286"/>
          </a:xfrm>
          <a:custGeom>
            <a:avLst/>
            <a:gdLst>
              <a:gd name="T0" fmla="*/ 232 w 871"/>
              <a:gd name="T1" fmla="*/ 77 h 871"/>
              <a:gd name="T2" fmla="*/ 162 w 871"/>
              <a:gd name="T3" fmla="*/ 127 h 871"/>
              <a:gd name="T4" fmla="*/ 332 w 871"/>
              <a:gd name="T5" fmla="*/ 36 h 871"/>
              <a:gd name="T6" fmla="*/ 271 w 871"/>
              <a:gd name="T7" fmla="*/ 57 h 871"/>
              <a:gd name="T8" fmla="*/ 417 w 871"/>
              <a:gd name="T9" fmla="*/ 23 h 871"/>
              <a:gd name="T10" fmla="*/ 396 w 871"/>
              <a:gd name="T11" fmla="*/ 25 h 871"/>
              <a:gd name="T12" fmla="*/ 132 w 871"/>
              <a:gd name="T13" fmla="*/ 157 h 871"/>
              <a:gd name="T14" fmla="*/ 33 w 871"/>
              <a:gd name="T15" fmla="*/ 347 h 871"/>
              <a:gd name="T16" fmla="*/ 26 w 871"/>
              <a:gd name="T17" fmla="*/ 389 h 871"/>
              <a:gd name="T18" fmla="*/ 29 w 871"/>
              <a:gd name="T19" fmla="*/ 368 h 871"/>
              <a:gd name="T20" fmla="*/ 24 w 871"/>
              <a:gd name="T21" fmla="*/ 454 h 871"/>
              <a:gd name="T22" fmla="*/ 70 w 871"/>
              <a:gd name="T23" fmla="*/ 245 h 871"/>
              <a:gd name="T24" fmla="*/ 92 w 871"/>
              <a:gd name="T25" fmla="*/ 208 h 871"/>
              <a:gd name="T26" fmla="*/ 822 w 871"/>
              <a:gd name="T27" fmla="*/ 291 h 871"/>
              <a:gd name="T28" fmla="*/ 795 w 871"/>
              <a:gd name="T29" fmla="*/ 232 h 871"/>
              <a:gd name="T30" fmla="*/ 754 w 871"/>
              <a:gd name="T31" fmla="*/ 154 h 871"/>
              <a:gd name="T32" fmla="*/ 834 w 871"/>
              <a:gd name="T33" fmla="*/ 326 h 871"/>
              <a:gd name="T34" fmla="*/ 848 w 871"/>
              <a:gd name="T35" fmla="*/ 417 h 871"/>
              <a:gd name="T36" fmla="*/ 840 w 871"/>
              <a:gd name="T37" fmla="*/ 353 h 871"/>
              <a:gd name="T38" fmla="*/ 591 w 871"/>
              <a:gd name="T39" fmla="*/ 40 h 871"/>
              <a:gd name="T40" fmla="*/ 527 w 871"/>
              <a:gd name="T41" fmla="*/ 20 h 871"/>
              <a:gd name="T42" fmla="*/ 723 w 871"/>
              <a:gd name="T43" fmla="*/ 122 h 871"/>
              <a:gd name="T44" fmla="*/ 670 w 871"/>
              <a:gd name="T45" fmla="*/ 81 h 871"/>
              <a:gd name="T46" fmla="*/ 632 w 871"/>
              <a:gd name="T47" fmla="*/ 58 h 871"/>
              <a:gd name="T48" fmla="*/ 612 w 871"/>
              <a:gd name="T49" fmla="*/ 49 h 871"/>
              <a:gd name="T50" fmla="*/ 658 w 871"/>
              <a:gd name="T51" fmla="*/ 783 h 871"/>
              <a:gd name="T52" fmla="*/ 476 w 871"/>
              <a:gd name="T53" fmla="*/ 846 h 871"/>
              <a:gd name="T54" fmla="*/ 620 w 871"/>
              <a:gd name="T55" fmla="*/ 805 h 871"/>
              <a:gd name="T56" fmla="*/ 540 w 871"/>
              <a:gd name="T57" fmla="*/ 835 h 871"/>
              <a:gd name="T58" fmla="*/ 518 w 871"/>
              <a:gd name="T59" fmla="*/ 840 h 871"/>
              <a:gd name="T60" fmla="*/ 740 w 871"/>
              <a:gd name="T61" fmla="*/ 714 h 871"/>
              <a:gd name="T62" fmla="*/ 25 w 871"/>
              <a:gd name="T63" fmla="*/ 475 h 871"/>
              <a:gd name="T64" fmla="*/ 834 w 871"/>
              <a:gd name="T65" fmla="*/ 545 h 871"/>
              <a:gd name="T66" fmla="*/ 846 w 871"/>
              <a:gd name="T67" fmla="*/ 482 h 871"/>
              <a:gd name="T68" fmla="*/ 754 w 871"/>
              <a:gd name="T69" fmla="*/ 698 h 871"/>
              <a:gd name="T70" fmla="*/ 820 w 871"/>
              <a:gd name="T71" fmla="*/ 586 h 871"/>
              <a:gd name="T72" fmla="*/ 811 w 871"/>
              <a:gd name="T73" fmla="*/ 606 h 871"/>
              <a:gd name="T74" fmla="*/ 639 w 871"/>
              <a:gd name="T75" fmla="*/ 794 h 871"/>
              <a:gd name="T76" fmla="*/ 103 w 871"/>
              <a:gd name="T77" fmla="*/ 701 h 871"/>
              <a:gd name="T78" fmla="*/ 118 w 871"/>
              <a:gd name="T79" fmla="*/ 718 h 871"/>
              <a:gd name="T80" fmla="*/ 133 w 871"/>
              <a:gd name="T81" fmla="*/ 734 h 871"/>
              <a:gd name="T82" fmla="*/ 32 w 871"/>
              <a:gd name="T83" fmla="*/ 518 h 871"/>
              <a:gd name="T84" fmla="*/ 38 w 871"/>
              <a:gd name="T85" fmla="*/ 545 h 871"/>
              <a:gd name="T86" fmla="*/ 58 w 871"/>
              <a:gd name="T87" fmla="*/ 600 h 871"/>
              <a:gd name="T88" fmla="*/ 323 w 871"/>
              <a:gd name="T89" fmla="*/ 845 h 871"/>
              <a:gd name="T90" fmla="*/ 344 w 871"/>
              <a:gd name="T91" fmla="*/ 851 h 871"/>
              <a:gd name="T92" fmla="*/ 410 w 871"/>
              <a:gd name="T93" fmla="*/ 860 h 871"/>
              <a:gd name="T94" fmla="*/ 202 w 871"/>
              <a:gd name="T95" fmla="*/ 790 h 871"/>
              <a:gd name="T96" fmla="*/ 220 w 871"/>
              <a:gd name="T97" fmla="*/ 802 h 871"/>
              <a:gd name="T98" fmla="*/ 174 w 871"/>
              <a:gd name="T99" fmla="*/ 754 h 871"/>
              <a:gd name="T100" fmla="*/ 677 w 871"/>
              <a:gd name="T101" fmla="*/ 108 h 871"/>
              <a:gd name="T102" fmla="*/ 433 w 871"/>
              <a:gd name="T103" fmla="*/ 0 h 871"/>
              <a:gd name="T104" fmla="*/ 109 w 871"/>
              <a:gd name="T105" fmla="*/ 194 h 871"/>
              <a:gd name="T106" fmla="*/ 0 w 871"/>
              <a:gd name="T107" fmla="*/ 438 h 871"/>
              <a:gd name="T108" fmla="*/ 194 w 871"/>
              <a:gd name="T109" fmla="*/ 762 h 871"/>
              <a:gd name="T110" fmla="*/ 439 w 871"/>
              <a:gd name="T111" fmla="*/ 871 h 871"/>
              <a:gd name="T112" fmla="*/ 763 w 871"/>
              <a:gd name="T113" fmla="*/ 677 h 871"/>
              <a:gd name="T114" fmla="*/ 871 w 871"/>
              <a:gd name="T115" fmla="*/ 4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1" h="871">
                <a:moveTo>
                  <a:pt x="251" y="67"/>
                </a:moveTo>
                <a:cubicBezTo>
                  <a:pt x="246" y="55"/>
                  <a:pt x="246" y="55"/>
                  <a:pt x="246" y="55"/>
                </a:cubicBezTo>
                <a:cubicBezTo>
                  <a:pt x="240" y="58"/>
                  <a:pt x="240" y="58"/>
                  <a:pt x="240" y="58"/>
                </a:cubicBezTo>
                <a:cubicBezTo>
                  <a:pt x="246" y="69"/>
                  <a:pt x="246" y="69"/>
                  <a:pt x="246" y="69"/>
                </a:cubicBezTo>
                <a:cubicBezTo>
                  <a:pt x="248" y="68"/>
                  <a:pt x="250" y="67"/>
                  <a:pt x="251" y="67"/>
                </a:cubicBezTo>
                <a:close/>
                <a:moveTo>
                  <a:pt x="232" y="77"/>
                </a:moveTo>
                <a:cubicBezTo>
                  <a:pt x="226" y="66"/>
                  <a:pt x="226" y="66"/>
                  <a:pt x="226" y="66"/>
                </a:cubicBezTo>
                <a:cubicBezTo>
                  <a:pt x="221" y="69"/>
                  <a:pt x="221" y="69"/>
                  <a:pt x="221" y="69"/>
                </a:cubicBezTo>
                <a:cubicBezTo>
                  <a:pt x="227" y="80"/>
                  <a:pt x="227" y="80"/>
                  <a:pt x="227" y="80"/>
                </a:cubicBezTo>
                <a:cubicBezTo>
                  <a:pt x="229" y="79"/>
                  <a:pt x="231" y="78"/>
                  <a:pt x="232" y="77"/>
                </a:cubicBezTo>
                <a:close/>
                <a:moveTo>
                  <a:pt x="214" y="88"/>
                </a:moveTo>
                <a:cubicBezTo>
                  <a:pt x="207" y="77"/>
                  <a:pt x="207" y="77"/>
                  <a:pt x="207" y="77"/>
                </a:cubicBezTo>
                <a:cubicBezTo>
                  <a:pt x="202" y="81"/>
                  <a:pt x="202" y="81"/>
                  <a:pt x="202" y="81"/>
                </a:cubicBezTo>
                <a:cubicBezTo>
                  <a:pt x="209" y="91"/>
                  <a:pt x="209" y="91"/>
                  <a:pt x="209" y="91"/>
                </a:cubicBezTo>
                <a:cubicBezTo>
                  <a:pt x="211" y="90"/>
                  <a:pt x="212" y="89"/>
                  <a:pt x="214" y="88"/>
                </a:cubicBezTo>
                <a:close/>
                <a:moveTo>
                  <a:pt x="162" y="127"/>
                </a:moveTo>
                <a:cubicBezTo>
                  <a:pt x="154" y="117"/>
                  <a:pt x="154" y="117"/>
                  <a:pt x="154" y="117"/>
                </a:cubicBezTo>
                <a:cubicBezTo>
                  <a:pt x="149" y="121"/>
                  <a:pt x="149" y="121"/>
                  <a:pt x="149" y="121"/>
                </a:cubicBezTo>
                <a:cubicBezTo>
                  <a:pt x="158" y="131"/>
                  <a:pt x="158" y="131"/>
                  <a:pt x="158" y="131"/>
                </a:cubicBezTo>
                <a:cubicBezTo>
                  <a:pt x="159" y="130"/>
                  <a:pt x="161" y="128"/>
                  <a:pt x="162" y="127"/>
                </a:cubicBezTo>
                <a:close/>
                <a:moveTo>
                  <a:pt x="179" y="113"/>
                </a:moveTo>
                <a:cubicBezTo>
                  <a:pt x="171" y="103"/>
                  <a:pt x="171" y="103"/>
                  <a:pt x="171" y="103"/>
                </a:cubicBezTo>
                <a:cubicBezTo>
                  <a:pt x="166" y="107"/>
                  <a:pt x="166" y="107"/>
                  <a:pt x="166" y="107"/>
                </a:cubicBezTo>
                <a:cubicBezTo>
                  <a:pt x="174" y="117"/>
                  <a:pt x="174" y="117"/>
                  <a:pt x="174" y="117"/>
                </a:cubicBezTo>
                <a:cubicBezTo>
                  <a:pt x="176" y="115"/>
                  <a:pt x="177" y="114"/>
                  <a:pt x="179" y="113"/>
                </a:cubicBezTo>
                <a:close/>
                <a:moveTo>
                  <a:pt x="332" y="36"/>
                </a:moveTo>
                <a:cubicBezTo>
                  <a:pt x="329" y="24"/>
                  <a:pt x="329" y="24"/>
                  <a:pt x="329" y="24"/>
                </a:cubicBezTo>
                <a:cubicBezTo>
                  <a:pt x="323" y="26"/>
                  <a:pt x="323" y="26"/>
                  <a:pt x="323" y="26"/>
                </a:cubicBezTo>
                <a:cubicBezTo>
                  <a:pt x="326" y="38"/>
                  <a:pt x="326" y="38"/>
                  <a:pt x="326" y="38"/>
                </a:cubicBezTo>
                <a:cubicBezTo>
                  <a:pt x="328" y="37"/>
                  <a:pt x="330" y="37"/>
                  <a:pt x="332" y="36"/>
                </a:cubicBezTo>
                <a:close/>
                <a:moveTo>
                  <a:pt x="375" y="28"/>
                </a:moveTo>
                <a:cubicBezTo>
                  <a:pt x="373" y="15"/>
                  <a:pt x="373" y="15"/>
                  <a:pt x="373" y="15"/>
                </a:cubicBezTo>
                <a:cubicBezTo>
                  <a:pt x="367" y="16"/>
                  <a:pt x="367" y="16"/>
                  <a:pt x="367" y="16"/>
                </a:cubicBezTo>
                <a:cubicBezTo>
                  <a:pt x="369" y="29"/>
                  <a:pt x="369" y="29"/>
                  <a:pt x="369" y="29"/>
                </a:cubicBezTo>
                <a:cubicBezTo>
                  <a:pt x="371" y="28"/>
                  <a:pt x="373" y="28"/>
                  <a:pt x="375" y="28"/>
                </a:cubicBezTo>
                <a:close/>
                <a:moveTo>
                  <a:pt x="271" y="57"/>
                </a:moveTo>
                <a:cubicBezTo>
                  <a:pt x="266" y="46"/>
                  <a:pt x="266" y="46"/>
                  <a:pt x="266" y="46"/>
                </a:cubicBezTo>
                <a:cubicBezTo>
                  <a:pt x="260" y="48"/>
                  <a:pt x="260" y="48"/>
                  <a:pt x="260" y="48"/>
                </a:cubicBezTo>
                <a:cubicBezTo>
                  <a:pt x="266" y="60"/>
                  <a:pt x="266" y="60"/>
                  <a:pt x="266" y="60"/>
                </a:cubicBezTo>
                <a:cubicBezTo>
                  <a:pt x="267" y="59"/>
                  <a:pt x="269" y="58"/>
                  <a:pt x="271" y="57"/>
                </a:cubicBezTo>
                <a:close/>
                <a:moveTo>
                  <a:pt x="353" y="31"/>
                </a:moveTo>
                <a:cubicBezTo>
                  <a:pt x="351" y="19"/>
                  <a:pt x="351" y="19"/>
                  <a:pt x="351" y="19"/>
                </a:cubicBezTo>
                <a:cubicBezTo>
                  <a:pt x="345" y="20"/>
                  <a:pt x="345" y="20"/>
                  <a:pt x="345" y="20"/>
                </a:cubicBezTo>
                <a:cubicBezTo>
                  <a:pt x="347" y="33"/>
                  <a:pt x="347" y="33"/>
                  <a:pt x="347" y="33"/>
                </a:cubicBezTo>
                <a:cubicBezTo>
                  <a:pt x="349" y="32"/>
                  <a:pt x="351" y="32"/>
                  <a:pt x="353" y="31"/>
                </a:cubicBezTo>
                <a:close/>
                <a:moveTo>
                  <a:pt x="417" y="23"/>
                </a:moveTo>
                <a:cubicBezTo>
                  <a:pt x="417" y="11"/>
                  <a:pt x="417" y="11"/>
                  <a:pt x="417" y="11"/>
                </a:cubicBezTo>
                <a:cubicBezTo>
                  <a:pt x="411" y="11"/>
                  <a:pt x="411" y="11"/>
                  <a:pt x="411" y="11"/>
                </a:cubicBezTo>
                <a:cubicBezTo>
                  <a:pt x="411" y="24"/>
                  <a:pt x="411" y="24"/>
                  <a:pt x="411" y="24"/>
                </a:cubicBezTo>
                <a:cubicBezTo>
                  <a:pt x="413" y="24"/>
                  <a:pt x="415" y="24"/>
                  <a:pt x="417" y="23"/>
                </a:cubicBezTo>
                <a:close/>
                <a:moveTo>
                  <a:pt x="291" y="49"/>
                </a:moveTo>
                <a:cubicBezTo>
                  <a:pt x="287" y="38"/>
                  <a:pt x="287" y="38"/>
                  <a:pt x="287" y="38"/>
                </a:cubicBezTo>
                <a:cubicBezTo>
                  <a:pt x="281" y="40"/>
                  <a:pt x="281" y="40"/>
                  <a:pt x="281" y="40"/>
                </a:cubicBezTo>
                <a:cubicBezTo>
                  <a:pt x="285" y="51"/>
                  <a:pt x="285" y="51"/>
                  <a:pt x="285" y="51"/>
                </a:cubicBezTo>
                <a:cubicBezTo>
                  <a:pt x="287" y="51"/>
                  <a:pt x="289" y="50"/>
                  <a:pt x="291" y="49"/>
                </a:cubicBezTo>
                <a:close/>
                <a:moveTo>
                  <a:pt x="396" y="25"/>
                </a:moveTo>
                <a:cubicBezTo>
                  <a:pt x="395" y="12"/>
                  <a:pt x="395" y="12"/>
                  <a:pt x="395" y="12"/>
                </a:cubicBezTo>
                <a:cubicBezTo>
                  <a:pt x="389" y="13"/>
                  <a:pt x="389" y="13"/>
                  <a:pt x="389" y="13"/>
                </a:cubicBezTo>
                <a:cubicBezTo>
                  <a:pt x="390" y="26"/>
                  <a:pt x="390" y="26"/>
                  <a:pt x="390" y="26"/>
                </a:cubicBezTo>
                <a:cubicBezTo>
                  <a:pt x="392" y="25"/>
                  <a:pt x="394" y="25"/>
                  <a:pt x="396" y="25"/>
                </a:cubicBezTo>
                <a:close/>
                <a:moveTo>
                  <a:pt x="146" y="142"/>
                </a:moveTo>
                <a:cubicBezTo>
                  <a:pt x="138" y="133"/>
                  <a:pt x="138" y="133"/>
                  <a:pt x="138" y="133"/>
                </a:cubicBezTo>
                <a:cubicBezTo>
                  <a:pt x="133" y="137"/>
                  <a:pt x="133" y="137"/>
                  <a:pt x="133" y="137"/>
                </a:cubicBezTo>
                <a:cubicBezTo>
                  <a:pt x="142" y="146"/>
                  <a:pt x="142" y="146"/>
                  <a:pt x="142" y="146"/>
                </a:cubicBezTo>
                <a:cubicBezTo>
                  <a:pt x="144" y="144"/>
                  <a:pt x="145" y="143"/>
                  <a:pt x="146" y="142"/>
                </a:cubicBezTo>
                <a:close/>
                <a:moveTo>
                  <a:pt x="132" y="157"/>
                </a:moveTo>
                <a:cubicBezTo>
                  <a:pt x="122" y="149"/>
                  <a:pt x="122" y="149"/>
                  <a:pt x="122" y="149"/>
                </a:cubicBezTo>
                <a:cubicBezTo>
                  <a:pt x="118" y="153"/>
                  <a:pt x="118" y="153"/>
                  <a:pt x="118" y="153"/>
                </a:cubicBezTo>
                <a:cubicBezTo>
                  <a:pt x="127" y="162"/>
                  <a:pt x="127" y="162"/>
                  <a:pt x="127" y="162"/>
                </a:cubicBezTo>
                <a:cubicBezTo>
                  <a:pt x="129" y="160"/>
                  <a:pt x="130" y="159"/>
                  <a:pt x="132" y="157"/>
                </a:cubicBezTo>
                <a:close/>
                <a:moveTo>
                  <a:pt x="38" y="326"/>
                </a:moveTo>
                <a:cubicBezTo>
                  <a:pt x="26" y="322"/>
                  <a:pt x="26" y="322"/>
                  <a:pt x="26" y="322"/>
                </a:cubicBezTo>
                <a:cubicBezTo>
                  <a:pt x="25" y="328"/>
                  <a:pt x="25" y="328"/>
                  <a:pt x="25" y="328"/>
                </a:cubicBezTo>
                <a:cubicBezTo>
                  <a:pt x="37" y="331"/>
                  <a:pt x="37" y="331"/>
                  <a:pt x="37" y="331"/>
                </a:cubicBezTo>
                <a:cubicBezTo>
                  <a:pt x="37" y="330"/>
                  <a:pt x="38" y="328"/>
                  <a:pt x="38" y="326"/>
                </a:cubicBezTo>
                <a:close/>
                <a:moveTo>
                  <a:pt x="33" y="347"/>
                </a:moveTo>
                <a:cubicBezTo>
                  <a:pt x="21" y="344"/>
                  <a:pt x="21" y="344"/>
                  <a:pt x="21" y="344"/>
                </a:cubicBezTo>
                <a:cubicBezTo>
                  <a:pt x="19" y="350"/>
                  <a:pt x="19" y="350"/>
                  <a:pt x="19" y="350"/>
                </a:cubicBezTo>
                <a:cubicBezTo>
                  <a:pt x="32" y="352"/>
                  <a:pt x="32" y="352"/>
                  <a:pt x="32" y="352"/>
                </a:cubicBezTo>
                <a:cubicBezTo>
                  <a:pt x="32" y="351"/>
                  <a:pt x="33" y="349"/>
                  <a:pt x="33" y="347"/>
                </a:cubicBezTo>
                <a:close/>
                <a:moveTo>
                  <a:pt x="24" y="411"/>
                </a:moveTo>
                <a:cubicBezTo>
                  <a:pt x="12" y="410"/>
                  <a:pt x="12" y="410"/>
                  <a:pt x="12" y="410"/>
                </a:cubicBezTo>
                <a:cubicBezTo>
                  <a:pt x="11" y="416"/>
                  <a:pt x="11" y="416"/>
                  <a:pt x="11" y="416"/>
                </a:cubicBezTo>
                <a:cubicBezTo>
                  <a:pt x="24" y="417"/>
                  <a:pt x="24" y="417"/>
                  <a:pt x="24" y="417"/>
                </a:cubicBezTo>
                <a:cubicBezTo>
                  <a:pt x="24" y="415"/>
                  <a:pt x="24" y="413"/>
                  <a:pt x="24" y="411"/>
                </a:cubicBezTo>
                <a:close/>
                <a:moveTo>
                  <a:pt x="26" y="389"/>
                </a:moveTo>
                <a:cubicBezTo>
                  <a:pt x="13" y="388"/>
                  <a:pt x="13" y="388"/>
                  <a:pt x="13" y="388"/>
                </a:cubicBezTo>
                <a:cubicBezTo>
                  <a:pt x="13" y="394"/>
                  <a:pt x="13" y="394"/>
                  <a:pt x="13" y="394"/>
                </a:cubicBezTo>
                <a:cubicBezTo>
                  <a:pt x="25" y="395"/>
                  <a:pt x="25" y="395"/>
                  <a:pt x="25" y="395"/>
                </a:cubicBezTo>
                <a:cubicBezTo>
                  <a:pt x="26" y="393"/>
                  <a:pt x="26" y="391"/>
                  <a:pt x="26" y="389"/>
                </a:cubicBezTo>
                <a:close/>
                <a:moveTo>
                  <a:pt x="52" y="285"/>
                </a:moveTo>
                <a:cubicBezTo>
                  <a:pt x="40" y="280"/>
                  <a:pt x="40" y="280"/>
                  <a:pt x="40" y="280"/>
                </a:cubicBezTo>
                <a:cubicBezTo>
                  <a:pt x="38" y="286"/>
                  <a:pt x="38" y="286"/>
                  <a:pt x="38" y="286"/>
                </a:cubicBezTo>
                <a:cubicBezTo>
                  <a:pt x="50" y="290"/>
                  <a:pt x="50" y="290"/>
                  <a:pt x="50" y="290"/>
                </a:cubicBezTo>
                <a:cubicBezTo>
                  <a:pt x="50" y="288"/>
                  <a:pt x="51" y="287"/>
                  <a:pt x="52" y="285"/>
                </a:cubicBezTo>
                <a:close/>
                <a:moveTo>
                  <a:pt x="29" y="368"/>
                </a:moveTo>
                <a:cubicBezTo>
                  <a:pt x="17" y="366"/>
                  <a:pt x="17" y="366"/>
                  <a:pt x="17" y="366"/>
                </a:cubicBezTo>
                <a:cubicBezTo>
                  <a:pt x="16" y="372"/>
                  <a:pt x="16" y="372"/>
                  <a:pt x="16" y="372"/>
                </a:cubicBezTo>
                <a:cubicBezTo>
                  <a:pt x="28" y="374"/>
                  <a:pt x="28" y="374"/>
                  <a:pt x="28" y="374"/>
                </a:cubicBezTo>
                <a:cubicBezTo>
                  <a:pt x="28" y="372"/>
                  <a:pt x="29" y="370"/>
                  <a:pt x="29" y="368"/>
                </a:cubicBezTo>
                <a:close/>
                <a:moveTo>
                  <a:pt x="60" y="265"/>
                </a:moveTo>
                <a:cubicBezTo>
                  <a:pt x="49" y="260"/>
                  <a:pt x="49" y="260"/>
                  <a:pt x="49" y="260"/>
                </a:cubicBezTo>
                <a:cubicBezTo>
                  <a:pt x="46" y="265"/>
                  <a:pt x="46" y="265"/>
                  <a:pt x="46" y="265"/>
                </a:cubicBezTo>
                <a:cubicBezTo>
                  <a:pt x="58" y="270"/>
                  <a:pt x="58" y="270"/>
                  <a:pt x="58" y="270"/>
                </a:cubicBezTo>
                <a:cubicBezTo>
                  <a:pt x="59" y="268"/>
                  <a:pt x="59" y="267"/>
                  <a:pt x="60" y="265"/>
                </a:cubicBezTo>
                <a:close/>
                <a:moveTo>
                  <a:pt x="24" y="454"/>
                </a:moveTo>
                <a:cubicBezTo>
                  <a:pt x="11" y="455"/>
                  <a:pt x="11" y="455"/>
                  <a:pt x="11" y="455"/>
                </a:cubicBezTo>
                <a:cubicBezTo>
                  <a:pt x="11" y="461"/>
                  <a:pt x="11" y="461"/>
                  <a:pt x="11" y="461"/>
                </a:cubicBezTo>
                <a:cubicBezTo>
                  <a:pt x="24" y="460"/>
                  <a:pt x="24" y="460"/>
                  <a:pt x="24" y="460"/>
                </a:cubicBezTo>
                <a:cubicBezTo>
                  <a:pt x="24" y="458"/>
                  <a:pt x="24" y="456"/>
                  <a:pt x="24" y="454"/>
                </a:cubicBezTo>
                <a:close/>
                <a:moveTo>
                  <a:pt x="117" y="173"/>
                </a:moveTo>
                <a:cubicBezTo>
                  <a:pt x="108" y="166"/>
                  <a:pt x="108" y="166"/>
                  <a:pt x="108" y="166"/>
                </a:cubicBezTo>
                <a:cubicBezTo>
                  <a:pt x="104" y="170"/>
                  <a:pt x="104" y="170"/>
                  <a:pt x="104" y="170"/>
                </a:cubicBezTo>
                <a:cubicBezTo>
                  <a:pt x="114" y="178"/>
                  <a:pt x="114" y="178"/>
                  <a:pt x="114" y="178"/>
                </a:cubicBezTo>
                <a:cubicBezTo>
                  <a:pt x="115" y="177"/>
                  <a:pt x="116" y="175"/>
                  <a:pt x="117" y="173"/>
                </a:cubicBezTo>
                <a:close/>
                <a:moveTo>
                  <a:pt x="70" y="245"/>
                </a:moveTo>
                <a:cubicBezTo>
                  <a:pt x="59" y="240"/>
                  <a:pt x="59" y="240"/>
                  <a:pt x="59" y="240"/>
                </a:cubicBezTo>
                <a:cubicBezTo>
                  <a:pt x="56" y="245"/>
                  <a:pt x="56" y="245"/>
                  <a:pt x="56" y="245"/>
                </a:cubicBezTo>
                <a:cubicBezTo>
                  <a:pt x="67" y="251"/>
                  <a:pt x="67" y="251"/>
                  <a:pt x="67" y="251"/>
                </a:cubicBezTo>
                <a:cubicBezTo>
                  <a:pt x="68" y="249"/>
                  <a:pt x="69" y="247"/>
                  <a:pt x="70" y="245"/>
                </a:cubicBezTo>
                <a:close/>
                <a:moveTo>
                  <a:pt x="80" y="227"/>
                </a:moveTo>
                <a:cubicBezTo>
                  <a:pt x="69" y="220"/>
                  <a:pt x="69" y="220"/>
                  <a:pt x="69" y="220"/>
                </a:cubicBezTo>
                <a:cubicBezTo>
                  <a:pt x="66" y="225"/>
                  <a:pt x="66" y="225"/>
                  <a:pt x="66" y="225"/>
                </a:cubicBezTo>
                <a:cubicBezTo>
                  <a:pt x="77" y="232"/>
                  <a:pt x="77" y="232"/>
                  <a:pt x="77" y="232"/>
                </a:cubicBezTo>
                <a:cubicBezTo>
                  <a:pt x="78" y="230"/>
                  <a:pt x="79" y="228"/>
                  <a:pt x="80" y="227"/>
                </a:cubicBezTo>
                <a:close/>
                <a:moveTo>
                  <a:pt x="92" y="208"/>
                </a:moveTo>
                <a:cubicBezTo>
                  <a:pt x="81" y="201"/>
                  <a:pt x="81" y="201"/>
                  <a:pt x="81" y="201"/>
                </a:cubicBezTo>
                <a:cubicBezTo>
                  <a:pt x="78" y="206"/>
                  <a:pt x="78" y="206"/>
                  <a:pt x="78" y="206"/>
                </a:cubicBezTo>
                <a:cubicBezTo>
                  <a:pt x="88" y="213"/>
                  <a:pt x="88" y="213"/>
                  <a:pt x="88" y="213"/>
                </a:cubicBezTo>
                <a:cubicBezTo>
                  <a:pt x="89" y="212"/>
                  <a:pt x="91" y="210"/>
                  <a:pt x="92" y="208"/>
                </a:cubicBezTo>
                <a:close/>
                <a:moveTo>
                  <a:pt x="739" y="137"/>
                </a:moveTo>
                <a:cubicBezTo>
                  <a:pt x="734" y="133"/>
                  <a:pt x="734" y="133"/>
                  <a:pt x="734" y="133"/>
                </a:cubicBezTo>
                <a:cubicBezTo>
                  <a:pt x="726" y="142"/>
                  <a:pt x="726" y="142"/>
                  <a:pt x="726" y="142"/>
                </a:cubicBezTo>
                <a:cubicBezTo>
                  <a:pt x="727" y="143"/>
                  <a:pt x="728" y="145"/>
                  <a:pt x="730" y="146"/>
                </a:cubicBezTo>
                <a:lnTo>
                  <a:pt x="739" y="137"/>
                </a:lnTo>
                <a:close/>
                <a:moveTo>
                  <a:pt x="822" y="291"/>
                </a:moveTo>
                <a:cubicBezTo>
                  <a:pt x="834" y="286"/>
                  <a:pt x="834" y="286"/>
                  <a:pt x="834" y="286"/>
                </a:cubicBezTo>
                <a:cubicBezTo>
                  <a:pt x="832" y="281"/>
                  <a:pt x="832" y="281"/>
                  <a:pt x="832" y="281"/>
                </a:cubicBezTo>
                <a:cubicBezTo>
                  <a:pt x="820" y="285"/>
                  <a:pt x="820" y="285"/>
                  <a:pt x="820" y="285"/>
                </a:cubicBezTo>
                <a:cubicBezTo>
                  <a:pt x="821" y="287"/>
                  <a:pt x="821" y="289"/>
                  <a:pt x="822" y="291"/>
                </a:cubicBezTo>
                <a:close/>
                <a:moveTo>
                  <a:pt x="814" y="271"/>
                </a:moveTo>
                <a:cubicBezTo>
                  <a:pt x="826" y="266"/>
                  <a:pt x="826" y="266"/>
                  <a:pt x="826" y="266"/>
                </a:cubicBezTo>
                <a:cubicBezTo>
                  <a:pt x="823" y="260"/>
                  <a:pt x="823" y="260"/>
                  <a:pt x="823" y="260"/>
                </a:cubicBezTo>
                <a:cubicBezTo>
                  <a:pt x="812" y="265"/>
                  <a:pt x="812" y="265"/>
                  <a:pt x="812" y="265"/>
                </a:cubicBezTo>
                <a:cubicBezTo>
                  <a:pt x="812" y="267"/>
                  <a:pt x="813" y="269"/>
                  <a:pt x="814" y="271"/>
                </a:cubicBezTo>
                <a:close/>
                <a:moveTo>
                  <a:pt x="795" y="232"/>
                </a:moveTo>
                <a:cubicBezTo>
                  <a:pt x="806" y="226"/>
                  <a:pt x="806" y="226"/>
                  <a:pt x="806" y="226"/>
                </a:cubicBezTo>
                <a:cubicBezTo>
                  <a:pt x="803" y="221"/>
                  <a:pt x="803" y="221"/>
                  <a:pt x="803" y="221"/>
                </a:cubicBezTo>
                <a:cubicBezTo>
                  <a:pt x="792" y="227"/>
                  <a:pt x="792" y="227"/>
                  <a:pt x="792" y="227"/>
                </a:cubicBezTo>
                <a:cubicBezTo>
                  <a:pt x="793" y="229"/>
                  <a:pt x="794" y="230"/>
                  <a:pt x="795" y="232"/>
                </a:cubicBezTo>
                <a:close/>
                <a:moveTo>
                  <a:pt x="768" y="171"/>
                </a:moveTo>
                <a:cubicBezTo>
                  <a:pt x="764" y="166"/>
                  <a:pt x="764" y="166"/>
                  <a:pt x="764" y="166"/>
                </a:cubicBezTo>
                <a:cubicBezTo>
                  <a:pt x="755" y="174"/>
                  <a:pt x="755" y="174"/>
                  <a:pt x="755" y="174"/>
                </a:cubicBezTo>
                <a:cubicBezTo>
                  <a:pt x="756" y="175"/>
                  <a:pt x="757" y="177"/>
                  <a:pt x="758" y="178"/>
                </a:cubicBezTo>
                <a:lnTo>
                  <a:pt x="768" y="171"/>
                </a:lnTo>
                <a:close/>
                <a:moveTo>
                  <a:pt x="754" y="154"/>
                </a:moveTo>
                <a:cubicBezTo>
                  <a:pt x="750" y="149"/>
                  <a:pt x="750" y="149"/>
                  <a:pt x="750" y="149"/>
                </a:cubicBezTo>
                <a:cubicBezTo>
                  <a:pt x="741" y="157"/>
                  <a:pt x="741" y="157"/>
                  <a:pt x="741" y="157"/>
                </a:cubicBezTo>
                <a:cubicBezTo>
                  <a:pt x="742" y="159"/>
                  <a:pt x="743" y="160"/>
                  <a:pt x="745" y="162"/>
                </a:cubicBezTo>
                <a:lnTo>
                  <a:pt x="754" y="154"/>
                </a:lnTo>
                <a:close/>
                <a:moveTo>
                  <a:pt x="784" y="214"/>
                </a:moveTo>
                <a:cubicBezTo>
                  <a:pt x="794" y="207"/>
                  <a:pt x="794" y="207"/>
                  <a:pt x="794" y="207"/>
                </a:cubicBezTo>
                <a:cubicBezTo>
                  <a:pt x="791" y="202"/>
                  <a:pt x="791" y="202"/>
                  <a:pt x="791" y="202"/>
                </a:cubicBezTo>
                <a:cubicBezTo>
                  <a:pt x="780" y="209"/>
                  <a:pt x="780" y="209"/>
                  <a:pt x="780" y="209"/>
                </a:cubicBezTo>
                <a:cubicBezTo>
                  <a:pt x="781" y="210"/>
                  <a:pt x="783" y="212"/>
                  <a:pt x="784" y="214"/>
                </a:cubicBezTo>
                <a:close/>
                <a:moveTo>
                  <a:pt x="834" y="326"/>
                </a:moveTo>
                <a:cubicBezTo>
                  <a:pt x="834" y="328"/>
                  <a:pt x="835" y="330"/>
                  <a:pt x="835" y="332"/>
                </a:cubicBezTo>
                <a:cubicBezTo>
                  <a:pt x="847" y="329"/>
                  <a:pt x="847" y="329"/>
                  <a:pt x="847" y="329"/>
                </a:cubicBezTo>
                <a:cubicBezTo>
                  <a:pt x="846" y="323"/>
                  <a:pt x="846" y="323"/>
                  <a:pt x="846" y="323"/>
                </a:cubicBezTo>
                <a:lnTo>
                  <a:pt x="834" y="326"/>
                </a:lnTo>
                <a:close/>
                <a:moveTo>
                  <a:pt x="846" y="396"/>
                </a:moveTo>
                <a:cubicBezTo>
                  <a:pt x="859" y="394"/>
                  <a:pt x="859" y="394"/>
                  <a:pt x="859" y="394"/>
                </a:cubicBezTo>
                <a:cubicBezTo>
                  <a:pt x="858" y="388"/>
                  <a:pt x="858" y="388"/>
                  <a:pt x="858" y="388"/>
                </a:cubicBezTo>
                <a:cubicBezTo>
                  <a:pt x="846" y="390"/>
                  <a:pt x="846" y="390"/>
                  <a:pt x="846" y="390"/>
                </a:cubicBezTo>
                <a:cubicBezTo>
                  <a:pt x="846" y="392"/>
                  <a:pt x="846" y="394"/>
                  <a:pt x="846" y="396"/>
                </a:cubicBezTo>
                <a:close/>
                <a:moveTo>
                  <a:pt x="848" y="417"/>
                </a:moveTo>
                <a:cubicBezTo>
                  <a:pt x="861" y="417"/>
                  <a:pt x="861" y="417"/>
                  <a:pt x="861" y="417"/>
                </a:cubicBezTo>
                <a:cubicBezTo>
                  <a:pt x="860" y="411"/>
                  <a:pt x="860" y="411"/>
                  <a:pt x="860" y="411"/>
                </a:cubicBezTo>
                <a:cubicBezTo>
                  <a:pt x="848" y="411"/>
                  <a:pt x="848" y="411"/>
                  <a:pt x="848" y="411"/>
                </a:cubicBezTo>
                <a:cubicBezTo>
                  <a:pt x="848" y="413"/>
                  <a:pt x="848" y="415"/>
                  <a:pt x="848" y="417"/>
                </a:cubicBezTo>
                <a:close/>
                <a:moveTo>
                  <a:pt x="844" y="374"/>
                </a:moveTo>
                <a:cubicBezTo>
                  <a:pt x="856" y="372"/>
                  <a:pt x="856" y="372"/>
                  <a:pt x="856" y="372"/>
                </a:cubicBezTo>
                <a:cubicBezTo>
                  <a:pt x="855" y="366"/>
                  <a:pt x="855" y="366"/>
                  <a:pt x="855" y="366"/>
                </a:cubicBezTo>
                <a:cubicBezTo>
                  <a:pt x="843" y="368"/>
                  <a:pt x="843" y="368"/>
                  <a:pt x="843" y="368"/>
                </a:cubicBezTo>
                <a:cubicBezTo>
                  <a:pt x="843" y="370"/>
                  <a:pt x="844" y="372"/>
                  <a:pt x="844" y="374"/>
                </a:cubicBezTo>
                <a:close/>
                <a:moveTo>
                  <a:pt x="840" y="353"/>
                </a:moveTo>
                <a:cubicBezTo>
                  <a:pt x="852" y="350"/>
                  <a:pt x="852" y="350"/>
                  <a:pt x="852" y="350"/>
                </a:cubicBezTo>
                <a:cubicBezTo>
                  <a:pt x="851" y="344"/>
                  <a:pt x="851" y="344"/>
                  <a:pt x="851" y="344"/>
                </a:cubicBezTo>
                <a:cubicBezTo>
                  <a:pt x="839" y="347"/>
                  <a:pt x="839" y="347"/>
                  <a:pt x="839" y="347"/>
                </a:cubicBezTo>
                <a:cubicBezTo>
                  <a:pt x="839" y="349"/>
                  <a:pt x="840" y="351"/>
                  <a:pt x="840" y="353"/>
                </a:cubicBezTo>
                <a:close/>
                <a:moveTo>
                  <a:pt x="651" y="69"/>
                </a:moveTo>
                <a:cubicBezTo>
                  <a:pt x="646" y="66"/>
                  <a:pt x="646" y="66"/>
                  <a:pt x="646" y="66"/>
                </a:cubicBezTo>
                <a:cubicBezTo>
                  <a:pt x="640" y="77"/>
                  <a:pt x="640" y="77"/>
                  <a:pt x="640" y="77"/>
                </a:cubicBezTo>
                <a:cubicBezTo>
                  <a:pt x="641" y="78"/>
                  <a:pt x="643" y="79"/>
                  <a:pt x="645" y="80"/>
                </a:cubicBezTo>
                <a:lnTo>
                  <a:pt x="651" y="69"/>
                </a:lnTo>
                <a:close/>
                <a:moveTo>
                  <a:pt x="591" y="40"/>
                </a:moveTo>
                <a:cubicBezTo>
                  <a:pt x="586" y="38"/>
                  <a:pt x="586" y="38"/>
                  <a:pt x="586" y="38"/>
                </a:cubicBezTo>
                <a:cubicBezTo>
                  <a:pt x="581" y="49"/>
                  <a:pt x="581" y="49"/>
                  <a:pt x="581" y="49"/>
                </a:cubicBezTo>
                <a:cubicBezTo>
                  <a:pt x="583" y="50"/>
                  <a:pt x="585" y="51"/>
                  <a:pt x="587" y="52"/>
                </a:cubicBezTo>
                <a:lnTo>
                  <a:pt x="591" y="40"/>
                </a:lnTo>
                <a:close/>
                <a:moveTo>
                  <a:pt x="549" y="26"/>
                </a:moveTo>
                <a:cubicBezTo>
                  <a:pt x="543" y="24"/>
                  <a:pt x="543" y="24"/>
                  <a:pt x="543" y="24"/>
                </a:cubicBezTo>
                <a:cubicBezTo>
                  <a:pt x="540" y="36"/>
                  <a:pt x="540" y="36"/>
                  <a:pt x="540" y="36"/>
                </a:cubicBezTo>
                <a:cubicBezTo>
                  <a:pt x="542" y="37"/>
                  <a:pt x="544" y="37"/>
                  <a:pt x="546" y="38"/>
                </a:cubicBezTo>
                <a:lnTo>
                  <a:pt x="549" y="26"/>
                </a:lnTo>
                <a:close/>
                <a:moveTo>
                  <a:pt x="527" y="20"/>
                </a:moveTo>
                <a:cubicBezTo>
                  <a:pt x="522" y="19"/>
                  <a:pt x="522" y="19"/>
                  <a:pt x="522" y="19"/>
                </a:cubicBezTo>
                <a:cubicBezTo>
                  <a:pt x="519" y="31"/>
                  <a:pt x="519" y="31"/>
                  <a:pt x="519" y="31"/>
                </a:cubicBezTo>
                <a:cubicBezTo>
                  <a:pt x="521" y="32"/>
                  <a:pt x="523" y="32"/>
                  <a:pt x="525" y="33"/>
                </a:cubicBezTo>
                <a:lnTo>
                  <a:pt x="527" y="20"/>
                </a:lnTo>
                <a:close/>
                <a:moveTo>
                  <a:pt x="506" y="16"/>
                </a:moveTo>
                <a:cubicBezTo>
                  <a:pt x="500" y="15"/>
                  <a:pt x="500" y="15"/>
                  <a:pt x="500" y="15"/>
                </a:cubicBezTo>
                <a:cubicBezTo>
                  <a:pt x="498" y="28"/>
                  <a:pt x="498" y="28"/>
                  <a:pt x="498" y="28"/>
                </a:cubicBezTo>
                <a:cubicBezTo>
                  <a:pt x="500" y="28"/>
                  <a:pt x="502" y="28"/>
                  <a:pt x="504" y="29"/>
                </a:cubicBezTo>
                <a:lnTo>
                  <a:pt x="506" y="16"/>
                </a:lnTo>
                <a:close/>
                <a:moveTo>
                  <a:pt x="723" y="122"/>
                </a:moveTo>
                <a:cubicBezTo>
                  <a:pt x="718" y="118"/>
                  <a:pt x="718" y="118"/>
                  <a:pt x="718" y="118"/>
                </a:cubicBezTo>
                <a:cubicBezTo>
                  <a:pt x="710" y="127"/>
                  <a:pt x="710" y="127"/>
                  <a:pt x="710" y="127"/>
                </a:cubicBezTo>
                <a:cubicBezTo>
                  <a:pt x="711" y="129"/>
                  <a:pt x="713" y="130"/>
                  <a:pt x="714" y="131"/>
                </a:cubicBezTo>
                <a:lnTo>
                  <a:pt x="723" y="122"/>
                </a:lnTo>
                <a:close/>
                <a:moveTo>
                  <a:pt x="484" y="13"/>
                </a:moveTo>
                <a:cubicBezTo>
                  <a:pt x="478" y="12"/>
                  <a:pt x="478" y="12"/>
                  <a:pt x="478" y="12"/>
                </a:cubicBezTo>
                <a:cubicBezTo>
                  <a:pt x="476" y="25"/>
                  <a:pt x="476" y="25"/>
                  <a:pt x="476" y="25"/>
                </a:cubicBezTo>
                <a:cubicBezTo>
                  <a:pt x="478" y="25"/>
                  <a:pt x="480" y="25"/>
                  <a:pt x="482" y="26"/>
                </a:cubicBezTo>
                <a:lnTo>
                  <a:pt x="484" y="13"/>
                </a:lnTo>
                <a:close/>
                <a:moveTo>
                  <a:pt x="670" y="81"/>
                </a:moveTo>
                <a:cubicBezTo>
                  <a:pt x="665" y="78"/>
                  <a:pt x="665" y="78"/>
                  <a:pt x="665" y="78"/>
                </a:cubicBezTo>
                <a:cubicBezTo>
                  <a:pt x="658" y="88"/>
                  <a:pt x="658" y="88"/>
                  <a:pt x="658" y="88"/>
                </a:cubicBezTo>
                <a:cubicBezTo>
                  <a:pt x="660" y="89"/>
                  <a:pt x="662" y="90"/>
                  <a:pt x="663" y="91"/>
                </a:cubicBezTo>
                <a:lnTo>
                  <a:pt x="670" y="81"/>
                </a:lnTo>
                <a:close/>
                <a:moveTo>
                  <a:pt x="698" y="117"/>
                </a:moveTo>
                <a:cubicBezTo>
                  <a:pt x="706" y="107"/>
                  <a:pt x="706" y="107"/>
                  <a:pt x="706" y="107"/>
                </a:cubicBezTo>
                <a:cubicBezTo>
                  <a:pt x="701" y="103"/>
                  <a:pt x="701" y="103"/>
                  <a:pt x="701" y="103"/>
                </a:cubicBezTo>
                <a:cubicBezTo>
                  <a:pt x="693" y="113"/>
                  <a:pt x="693" y="113"/>
                  <a:pt x="693" y="113"/>
                </a:cubicBezTo>
                <a:cubicBezTo>
                  <a:pt x="695" y="115"/>
                  <a:pt x="696" y="116"/>
                  <a:pt x="698" y="117"/>
                </a:cubicBezTo>
                <a:close/>
                <a:moveTo>
                  <a:pt x="632" y="58"/>
                </a:moveTo>
                <a:cubicBezTo>
                  <a:pt x="626" y="56"/>
                  <a:pt x="626" y="56"/>
                  <a:pt x="626" y="56"/>
                </a:cubicBezTo>
                <a:cubicBezTo>
                  <a:pt x="621" y="67"/>
                  <a:pt x="621" y="67"/>
                  <a:pt x="621" y="67"/>
                </a:cubicBezTo>
                <a:cubicBezTo>
                  <a:pt x="622" y="68"/>
                  <a:pt x="624" y="69"/>
                  <a:pt x="626" y="69"/>
                </a:cubicBezTo>
                <a:lnTo>
                  <a:pt x="632" y="58"/>
                </a:lnTo>
                <a:close/>
                <a:moveTo>
                  <a:pt x="461" y="11"/>
                </a:moveTo>
                <a:cubicBezTo>
                  <a:pt x="455" y="11"/>
                  <a:pt x="455" y="11"/>
                  <a:pt x="455" y="11"/>
                </a:cubicBezTo>
                <a:cubicBezTo>
                  <a:pt x="455" y="24"/>
                  <a:pt x="455" y="24"/>
                  <a:pt x="455" y="24"/>
                </a:cubicBezTo>
                <a:cubicBezTo>
                  <a:pt x="457" y="24"/>
                  <a:pt x="459" y="24"/>
                  <a:pt x="461" y="24"/>
                </a:cubicBezTo>
                <a:lnTo>
                  <a:pt x="461" y="11"/>
                </a:lnTo>
                <a:close/>
                <a:moveTo>
                  <a:pt x="612" y="49"/>
                </a:moveTo>
                <a:cubicBezTo>
                  <a:pt x="606" y="46"/>
                  <a:pt x="606" y="46"/>
                  <a:pt x="606" y="46"/>
                </a:cubicBezTo>
                <a:cubicBezTo>
                  <a:pt x="601" y="58"/>
                  <a:pt x="601" y="58"/>
                  <a:pt x="601" y="58"/>
                </a:cubicBezTo>
                <a:cubicBezTo>
                  <a:pt x="603" y="58"/>
                  <a:pt x="605" y="59"/>
                  <a:pt x="607" y="60"/>
                </a:cubicBezTo>
                <a:lnTo>
                  <a:pt x="612" y="49"/>
                </a:lnTo>
                <a:close/>
                <a:moveTo>
                  <a:pt x="805" y="251"/>
                </a:moveTo>
                <a:cubicBezTo>
                  <a:pt x="816" y="245"/>
                  <a:pt x="816" y="245"/>
                  <a:pt x="816" y="245"/>
                </a:cubicBezTo>
                <a:cubicBezTo>
                  <a:pt x="813" y="240"/>
                  <a:pt x="813" y="240"/>
                  <a:pt x="813" y="240"/>
                </a:cubicBezTo>
                <a:cubicBezTo>
                  <a:pt x="802" y="246"/>
                  <a:pt x="802" y="246"/>
                  <a:pt x="802" y="246"/>
                </a:cubicBezTo>
                <a:cubicBezTo>
                  <a:pt x="803" y="248"/>
                  <a:pt x="804" y="249"/>
                  <a:pt x="805" y="251"/>
                </a:cubicBezTo>
                <a:close/>
                <a:moveTo>
                  <a:pt x="658" y="783"/>
                </a:moveTo>
                <a:cubicBezTo>
                  <a:pt x="665" y="794"/>
                  <a:pt x="665" y="794"/>
                  <a:pt x="665" y="794"/>
                </a:cubicBezTo>
                <a:cubicBezTo>
                  <a:pt x="670" y="791"/>
                  <a:pt x="670" y="791"/>
                  <a:pt x="670" y="791"/>
                </a:cubicBezTo>
                <a:cubicBezTo>
                  <a:pt x="663" y="780"/>
                  <a:pt x="663" y="780"/>
                  <a:pt x="663" y="780"/>
                </a:cubicBezTo>
                <a:cubicBezTo>
                  <a:pt x="661" y="781"/>
                  <a:pt x="660" y="782"/>
                  <a:pt x="658" y="783"/>
                </a:cubicBezTo>
                <a:close/>
                <a:moveTo>
                  <a:pt x="693" y="758"/>
                </a:moveTo>
                <a:cubicBezTo>
                  <a:pt x="701" y="768"/>
                  <a:pt x="701" y="768"/>
                  <a:pt x="701" y="768"/>
                </a:cubicBezTo>
                <a:cubicBezTo>
                  <a:pt x="706" y="764"/>
                  <a:pt x="706" y="764"/>
                  <a:pt x="706" y="764"/>
                </a:cubicBezTo>
                <a:cubicBezTo>
                  <a:pt x="698" y="754"/>
                  <a:pt x="698" y="754"/>
                  <a:pt x="698" y="754"/>
                </a:cubicBezTo>
                <a:cubicBezTo>
                  <a:pt x="696" y="756"/>
                  <a:pt x="694" y="757"/>
                  <a:pt x="693" y="758"/>
                </a:cubicBezTo>
                <a:close/>
                <a:moveTo>
                  <a:pt x="476" y="846"/>
                </a:moveTo>
                <a:cubicBezTo>
                  <a:pt x="477" y="859"/>
                  <a:pt x="477" y="859"/>
                  <a:pt x="477" y="859"/>
                </a:cubicBezTo>
                <a:cubicBezTo>
                  <a:pt x="483" y="858"/>
                  <a:pt x="483" y="858"/>
                  <a:pt x="483" y="858"/>
                </a:cubicBezTo>
                <a:cubicBezTo>
                  <a:pt x="482" y="845"/>
                  <a:pt x="482" y="845"/>
                  <a:pt x="482" y="845"/>
                </a:cubicBezTo>
                <a:cubicBezTo>
                  <a:pt x="480" y="846"/>
                  <a:pt x="478" y="846"/>
                  <a:pt x="476" y="846"/>
                </a:cubicBezTo>
                <a:close/>
                <a:moveTo>
                  <a:pt x="709" y="744"/>
                </a:moveTo>
                <a:cubicBezTo>
                  <a:pt x="718" y="754"/>
                  <a:pt x="718" y="754"/>
                  <a:pt x="718" y="754"/>
                </a:cubicBezTo>
                <a:cubicBezTo>
                  <a:pt x="722" y="750"/>
                  <a:pt x="722" y="750"/>
                  <a:pt x="722" y="750"/>
                </a:cubicBezTo>
                <a:cubicBezTo>
                  <a:pt x="714" y="740"/>
                  <a:pt x="714" y="740"/>
                  <a:pt x="714" y="740"/>
                </a:cubicBezTo>
                <a:cubicBezTo>
                  <a:pt x="712" y="742"/>
                  <a:pt x="711" y="743"/>
                  <a:pt x="709" y="744"/>
                </a:cubicBezTo>
                <a:close/>
                <a:moveTo>
                  <a:pt x="620" y="805"/>
                </a:moveTo>
                <a:cubicBezTo>
                  <a:pt x="626" y="816"/>
                  <a:pt x="626" y="816"/>
                  <a:pt x="626" y="816"/>
                </a:cubicBezTo>
                <a:cubicBezTo>
                  <a:pt x="631" y="813"/>
                  <a:pt x="631" y="813"/>
                  <a:pt x="631" y="813"/>
                </a:cubicBezTo>
                <a:cubicBezTo>
                  <a:pt x="626" y="802"/>
                  <a:pt x="626" y="802"/>
                  <a:pt x="626" y="802"/>
                </a:cubicBezTo>
                <a:cubicBezTo>
                  <a:pt x="624" y="803"/>
                  <a:pt x="622" y="804"/>
                  <a:pt x="620" y="805"/>
                </a:cubicBezTo>
                <a:close/>
                <a:moveTo>
                  <a:pt x="725" y="729"/>
                </a:moveTo>
                <a:cubicBezTo>
                  <a:pt x="734" y="738"/>
                  <a:pt x="734" y="738"/>
                  <a:pt x="734" y="738"/>
                </a:cubicBezTo>
                <a:cubicBezTo>
                  <a:pt x="738" y="734"/>
                  <a:pt x="738" y="734"/>
                  <a:pt x="738" y="734"/>
                </a:cubicBezTo>
                <a:cubicBezTo>
                  <a:pt x="729" y="725"/>
                  <a:pt x="729" y="725"/>
                  <a:pt x="729" y="725"/>
                </a:cubicBezTo>
                <a:cubicBezTo>
                  <a:pt x="728" y="727"/>
                  <a:pt x="727" y="728"/>
                  <a:pt x="725" y="729"/>
                </a:cubicBezTo>
                <a:close/>
                <a:moveTo>
                  <a:pt x="540" y="835"/>
                </a:moveTo>
                <a:cubicBezTo>
                  <a:pt x="543" y="847"/>
                  <a:pt x="543" y="847"/>
                  <a:pt x="543" y="847"/>
                </a:cubicBezTo>
                <a:cubicBezTo>
                  <a:pt x="549" y="845"/>
                  <a:pt x="549" y="845"/>
                  <a:pt x="549" y="845"/>
                </a:cubicBezTo>
                <a:cubicBezTo>
                  <a:pt x="545" y="833"/>
                  <a:pt x="545" y="833"/>
                  <a:pt x="545" y="833"/>
                </a:cubicBezTo>
                <a:cubicBezTo>
                  <a:pt x="543" y="834"/>
                  <a:pt x="541" y="834"/>
                  <a:pt x="540" y="835"/>
                </a:cubicBezTo>
                <a:close/>
                <a:moveTo>
                  <a:pt x="601" y="814"/>
                </a:moveTo>
                <a:cubicBezTo>
                  <a:pt x="606" y="825"/>
                  <a:pt x="606" y="825"/>
                  <a:pt x="606" y="825"/>
                </a:cubicBezTo>
                <a:cubicBezTo>
                  <a:pt x="611" y="823"/>
                  <a:pt x="611" y="823"/>
                  <a:pt x="611" y="823"/>
                </a:cubicBezTo>
                <a:cubicBezTo>
                  <a:pt x="606" y="811"/>
                  <a:pt x="606" y="811"/>
                  <a:pt x="606" y="811"/>
                </a:cubicBezTo>
                <a:cubicBezTo>
                  <a:pt x="604" y="812"/>
                  <a:pt x="603" y="813"/>
                  <a:pt x="601" y="814"/>
                </a:cubicBezTo>
                <a:close/>
                <a:moveTo>
                  <a:pt x="518" y="840"/>
                </a:moveTo>
                <a:cubicBezTo>
                  <a:pt x="521" y="852"/>
                  <a:pt x="521" y="852"/>
                  <a:pt x="521" y="852"/>
                </a:cubicBezTo>
                <a:cubicBezTo>
                  <a:pt x="527" y="851"/>
                  <a:pt x="527" y="851"/>
                  <a:pt x="527" y="851"/>
                </a:cubicBezTo>
                <a:cubicBezTo>
                  <a:pt x="524" y="838"/>
                  <a:pt x="524" y="838"/>
                  <a:pt x="524" y="838"/>
                </a:cubicBezTo>
                <a:cubicBezTo>
                  <a:pt x="522" y="839"/>
                  <a:pt x="520" y="839"/>
                  <a:pt x="518" y="840"/>
                </a:cubicBezTo>
                <a:close/>
                <a:moveTo>
                  <a:pt x="497" y="843"/>
                </a:moveTo>
                <a:cubicBezTo>
                  <a:pt x="499" y="856"/>
                  <a:pt x="499" y="856"/>
                  <a:pt x="499" y="856"/>
                </a:cubicBezTo>
                <a:cubicBezTo>
                  <a:pt x="505" y="855"/>
                  <a:pt x="505" y="855"/>
                  <a:pt x="505" y="855"/>
                </a:cubicBezTo>
                <a:cubicBezTo>
                  <a:pt x="503" y="843"/>
                  <a:pt x="503" y="843"/>
                  <a:pt x="503" y="843"/>
                </a:cubicBezTo>
                <a:cubicBezTo>
                  <a:pt x="501" y="843"/>
                  <a:pt x="499" y="843"/>
                  <a:pt x="497" y="843"/>
                </a:cubicBezTo>
                <a:close/>
                <a:moveTo>
                  <a:pt x="740" y="714"/>
                </a:moveTo>
                <a:cubicBezTo>
                  <a:pt x="750" y="722"/>
                  <a:pt x="750" y="722"/>
                  <a:pt x="750" y="722"/>
                </a:cubicBezTo>
                <a:cubicBezTo>
                  <a:pt x="754" y="718"/>
                  <a:pt x="754" y="718"/>
                  <a:pt x="754" y="718"/>
                </a:cubicBezTo>
                <a:cubicBezTo>
                  <a:pt x="744" y="709"/>
                  <a:pt x="744" y="709"/>
                  <a:pt x="744" y="709"/>
                </a:cubicBezTo>
                <a:cubicBezTo>
                  <a:pt x="743" y="711"/>
                  <a:pt x="742" y="712"/>
                  <a:pt x="740" y="714"/>
                </a:cubicBezTo>
                <a:close/>
                <a:moveTo>
                  <a:pt x="581" y="822"/>
                </a:moveTo>
                <a:cubicBezTo>
                  <a:pt x="585" y="834"/>
                  <a:pt x="585" y="834"/>
                  <a:pt x="585" y="834"/>
                </a:cubicBezTo>
                <a:cubicBezTo>
                  <a:pt x="591" y="831"/>
                  <a:pt x="591" y="831"/>
                  <a:pt x="591" y="831"/>
                </a:cubicBezTo>
                <a:cubicBezTo>
                  <a:pt x="586" y="820"/>
                  <a:pt x="586" y="820"/>
                  <a:pt x="586" y="820"/>
                </a:cubicBezTo>
                <a:cubicBezTo>
                  <a:pt x="584" y="820"/>
                  <a:pt x="583" y="821"/>
                  <a:pt x="581" y="822"/>
                </a:cubicBezTo>
                <a:close/>
                <a:moveTo>
                  <a:pt x="25" y="475"/>
                </a:moveTo>
                <a:cubicBezTo>
                  <a:pt x="13" y="477"/>
                  <a:pt x="13" y="477"/>
                  <a:pt x="13" y="477"/>
                </a:cubicBezTo>
                <a:cubicBezTo>
                  <a:pt x="13" y="483"/>
                  <a:pt x="13" y="483"/>
                  <a:pt x="13" y="483"/>
                </a:cubicBezTo>
                <a:cubicBezTo>
                  <a:pt x="26" y="481"/>
                  <a:pt x="26" y="481"/>
                  <a:pt x="26" y="481"/>
                </a:cubicBezTo>
                <a:cubicBezTo>
                  <a:pt x="26" y="479"/>
                  <a:pt x="25" y="477"/>
                  <a:pt x="25" y="475"/>
                </a:cubicBezTo>
                <a:close/>
                <a:moveTo>
                  <a:pt x="843" y="503"/>
                </a:moveTo>
                <a:cubicBezTo>
                  <a:pt x="855" y="505"/>
                  <a:pt x="855" y="505"/>
                  <a:pt x="855" y="505"/>
                </a:cubicBezTo>
                <a:cubicBezTo>
                  <a:pt x="856" y="499"/>
                  <a:pt x="856" y="499"/>
                  <a:pt x="856" y="499"/>
                </a:cubicBezTo>
                <a:cubicBezTo>
                  <a:pt x="844" y="497"/>
                  <a:pt x="844" y="497"/>
                  <a:pt x="844" y="497"/>
                </a:cubicBezTo>
                <a:cubicBezTo>
                  <a:pt x="843" y="499"/>
                  <a:pt x="843" y="501"/>
                  <a:pt x="843" y="503"/>
                </a:cubicBezTo>
                <a:close/>
                <a:moveTo>
                  <a:pt x="834" y="545"/>
                </a:moveTo>
                <a:cubicBezTo>
                  <a:pt x="846" y="549"/>
                  <a:pt x="846" y="549"/>
                  <a:pt x="846" y="549"/>
                </a:cubicBezTo>
                <a:cubicBezTo>
                  <a:pt x="847" y="543"/>
                  <a:pt x="847" y="543"/>
                  <a:pt x="847" y="543"/>
                </a:cubicBezTo>
                <a:cubicBezTo>
                  <a:pt x="835" y="540"/>
                  <a:pt x="835" y="540"/>
                  <a:pt x="835" y="540"/>
                </a:cubicBezTo>
                <a:cubicBezTo>
                  <a:pt x="835" y="542"/>
                  <a:pt x="834" y="544"/>
                  <a:pt x="834" y="545"/>
                </a:cubicBezTo>
                <a:close/>
                <a:moveTo>
                  <a:pt x="848" y="460"/>
                </a:moveTo>
                <a:cubicBezTo>
                  <a:pt x="860" y="461"/>
                  <a:pt x="860" y="461"/>
                  <a:pt x="860" y="461"/>
                </a:cubicBezTo>
                <a:cubicBezTo>
                  <a:pt x="861" y="455"/>
                  <a:pt x="861" y="455"/>
                  <a:pt x="861" y="455"/>
                </a:cubicBezTo>
                <a:cubicBezTo>
                  <a:pt x="848" y="454"/>
                  <a:pt x="848" y="454"/>
                  <a:pt x="848" y="454"/>
                </a:cubicBezTo>
                <a:cubicBezTo>
                  <a:pt x="848" y="456"/>
                  <a:pt x="848" y="458"/>
                  <a:pt x="848" y="460"/>
                </a:cubicBezTo>
                <a:close/>
                <a:moveTo>
                  <a:pt x="846" y="482"/>
                </a:moveTo>
                <a:cubicBezTo>
                  <a:pt x="858" y="483"/>
                  <a:pt x="858" y="483"/>
                  <a:pt x="858" y="483"/>
                </a:cubicBezTo>
                <a:cubicBezTo>
                  <a:pt x="859" y="477"/>
                  <a:pt x="859" y="477"/>
                  <a:pt x="859" y="477"/>
                </a:cubicBezTo>
                <a:cubicBezTo>
                  <a:pt x="846" y="476"/>
                  <a:pt x="846" y="476"/>
                  <a:pt x="846" y="476"/>
                </a:cubicBezTo>
                <a:cubicBezTo>
                  <a:pt x="846" y="478"/>
                  <a:pt x="846" y="480"/>
                  <a:pt x="846" y="482"/>
                </a:cubicBezTo>
                <a:close/>
                <a:moveTo>
                  <a:pt x="839" y="524"/>
                </a:moveTo>
                <a:cubicBezTo>
                  <a:pt x="851" y="527"/>
                  <a:pt x="851" y="527"/>
                  <a:pt x="851" y="527"/>
                </a:cubicBezTo>
                <a:cubicBezTo>
                  <a:pt x="852" y="521"/>
                  <a:pt x="852" y="521"/>
                  <a:pt x="852" y="521"/>
                </a:cubicBezTo>
                <a:cubicBezTo>
                  <a:pt x="840" y="519"/>
                  <a:pt x="840" y="519"/>
                  <a:pt x="840" y="519"/>
                </a:cubicBezTo>
                <a:cubicBezTo>
                  <a:pt x="840" y="521"/>
                  <a:pt x="839" y="523"/>
                  <a:pt x="839" y="524"/>
                </a:cubicBezTo>
                <a:close/>
                <a:moveTo>
                  <a:pt x="754" y="698"/>
                </a:moveTo>
                <a:cubicBezTo>
                  <a:pt x="764" y="706"/>
                  <a:pt x="764" y="706"/>
                  <a:pt x="764" y="706"/>
                </a:cubicBezTo>
                <a:cubicBezTo>
                  <a:pt x="768" y="701"/>
                  <a:pt x="768" y="701"/>
                  <a:pt x="768" y="701"/>
                </a:cubicBezTo>
                <a:cubicBezTo>
                  <a:pt x="758" y="693"/>
                  <a:pt x="758" y="693"/>
                  <a:pt x="758" y="693"/>
                </a:cubicBezTo>
                <a:cubicBezTo>
                  <a:pt x="757" y="695"/>
                  <a:pt x="756" y="696"/>
                  <a:pt x="754" y="698"/>
                </a:cubicBezTo>
                <a:close/>
                <a:moveTo>
                  <a:pt x="780" y="663"/>
                </a:moveTo>
                <a:cubicBezTo>
                  <a:pt x="791" y="670"/>
                  <a:pt x="791" y="670"/>
                  <a:pt x="791" y="670"/>
                </a:cubicBezTo>
                <a:cubicBezTo>
                  <a:pt x="794" y="665"/>
                  <a:pt x="794" y="665"/>
                  <a:pt x="794" y="665"/>
                </a:cubicBezTo>
                <a:cubicBezTo>
                  <a:pt x="783" y="658"/>
                  <a:pt x="783" y="658"/>
                  <a:pt x="783" y="658"/>
                </a:cubicBezTo>
                <a:cubicBezTo>
                  <a:pt x="782" y="660"/>
                  <a:pt x="781" y="661"/>
                  <a:pt x="780" y="663"/>
                </a:cubicBezTo>
                <a:close/>
                <a:moveTo>
                  <a:pt x="820" y="586"/>
                </a:moveTo>
                <a:cubicBezTo>
                  <a:pt x="832" y="591"/>
                  <a:pt x="832" y="591"/>
                  <a:pt x="832" y="591"/>
                </a:cubicBezTo>
                <a:cubicBezTo>
                  <a:pt x="834" y="585"/>
                  <a:pt x="834" y="585"/>
                  <a:pt x="834" y="585"/>
                </a:cubicBezTo>
                <a:cubicBezTo>
                  <a:pt x="822" y="581"/>
                  <a:pt x="822" y="581"/>
                  <a:pt x="822" y="581"/>
                </a:cubicBezTo>
                <a:cubicBezTo>
                  <a:pt x="821" y="583"/>
                  <a:pt x="821" y="585"/>
                  <a:pt x="820" y="586"/>
                </a:cubicBezTo>
                <a:close/>
                <a:moveTo>
                  <a:pt x="791" y="645"/>
                </a:moveTo>
                <a:cubicBezTo>
                  <a:pt x="802" y="651"/>
                  <a:pt x="802" y="651"/>
                  <a:pt x="802" y="651"/>
                </a:cubicBezTo>
                <a:cubicBezTo>
                  <a:pt x="805" y="646"/>
                  <a:pt x="805" y="646"/>
                  <a:pt x="805" y="646"/>
                </a:cubicBezTo>
                <a:cubicBezTo>
                  <a:pt x="795" y="639"/>
                  <a:pt x="795" y="639"/>
                  <a:pt x="795" y="639"/>
                </a:cubicBezTo>
                <a:cubicBezTo>
                  <a:pt x="794" y="641"/>
                  <a:pt x="793" y="643"/>
                  <a:pt x="791" y="645"/>
                </a:cubicBezTo>
                <a:close/>
                <a:moveTo>
                  <a:pt x="811" y="606"/>
                </a:moveTo>
                <a:cubicBezTo>
                  <a:pt x="823" y="611"/>
                  <a:pt x="823" y="611"/>
                  <a:pt x="823" y="611"/>
                </a:cubicBezTo>
                <a:cubicBezTo>
                  <a:pt x="825" y="606"/>
                  <a:pt x="825" y="606"/>
                  <a:pt x="825" y="606"/>
                </a:cubicBezTo>
                <a:cubicBezTo>
                  <a:pt x="814" y="601"/>
                  <a:pt x="814" y="601"/>
                  <a:pt x="814" y="601"/>
                </a:cubicBezTo>
                <a:cubicBezTo>
                  <a:pt x="813" y="603"/>
                  <a:pt x="812" y="604"/>
                  <a:pt x="811" y="606"/>
                </a:cubicBezTo>
                <a:close/>
                <a:moveTo>
                  <a:pt x="802" y="626"/>
                </a:moveTo>
                <a:cubicBezTo>
                  <a:pt x="813" y="631"/>
                  <a:pt x="813" y="631"/>
                  <a:pt x="813" y="631"/>
                </a:cubicBezTo>
                <a:cubicBezTo>
                  <a:pt x="816" y="626"/>
                  <a:pt x="816" y="626"/>
                  <a:pt x="816" y="626"/>
                </a:cubicBezTo>
                <a:cubicBezTo>
                  <a:pt x="805" y="620"/>
                  <a:pt x="805" y="620"/>
                  <a:pt x="805" y="620"/>
                </a:cubicBezTo>
                <a:cubicBezTo>
                  <a:pt x="804" y="622"/>
                  <a:pt x="803" y="624"/>
                  <a:pt x="802" y="626"/>
                </a:cubicBezTo>
                <a:close/>
                <a:moveTo>
                  <a:pt x="639" y="794"/>
                </a:moveTo>
                <a:cubicBezTo>
                  <a:pt x="646" y="805"/>
                  <a:pt x="646" y="805"/>
                  <a:pt x="646" y="805"/>
                </a:cubicBezTo>
                <a:cubicBezTo>
                  <a:pt x="651" y="802"/>
                  <a:pt x="651" y="802"/>
                  <a:pt x="651" y="802"/>
                </a:cubicBezTo>
                <a:cubicBezTo>
                  <a:pt x="645" y="791"/>
                  <a:pt x="645" y="791"/>
                  <a:pt x="645" y="791"/>
                </a:cubicBezTo>
                <a:cubicBezTo>
                  <a:pt x="643" y="792"/>
                  <a:pt x="641" y="793"/>
                  <a:pt x="639" y="794"/>
                </a:cubicBezTo>
                <a:close/>
                <a:moveTo>
                  <a:pt x="88" y="658"/>
                </a:moveTo>
                <a:cubicBezTo>
                  <a:pt x="78" y="664"/>
                  <a:pt x="78" y="664"/>
                  <a:pt x="78" y="664"/>
                </a:cubicBezTo>
                <a:cubicBezTo>
                  <a:pt x="81" y="669"/>
                  <a:pt x="81" y="669"/>
                  <a:pt x="81" y="669"/>
                </a:cubicBezTo>
                <a:cubicBezTo>
                  <a:pt x="91" y="663"/>
                  <a:pt x="91" y="663"/>
                  <a:pt x="91" y="663"/>
                </a:cubicBezTo>
                <a:cubicBezTo>
                  <a:pt x="90" y="661"/>
                  <a:pt x="89" y="659"/>
                  <a:pt x="88" y="658"/>
                </a:cubicBezTo>
                <a:close/>
                <a:moveTo>
                  <a:pt x="103" y="701"/>
                </a:moveTo>
                <a:cubicBezTo>
                  <a:pt x="107" y="705"/>
                  <a:pt x="107" y="705"/>
                  <a:pt x="107" y="705"/>
                </a:cubicBezTo>
                <a:cubicBezTo>
                  <a:pt x="117" y="697"/>
                  <a:pt x="117" y="697"/>
                  <a:pt x="117" y="697"/>
                </a:cubicBezTo>
                <a:cubicBezTo>
                  <a:pt x="116" y="696"/>
                  <a:pt x="115" y="694"/>
                  <a:pt x="113" y="693"/>
                </a:cubicBezTo>
                <a:lnTo>
                  <a:pt x="103" y="701"/>
                </a:lnTo>
                <a:close/>
                <a:moveTo>
                  <a:pt x="77" y="639"/>
                </a:moveTo>
                <a:cubicBezTo>
                  <a:pt x="66" y="645"/>
                  <a:pt x="66" y="645"/>
                  <a:pt x="66" y="645"/>
                </a:cubicBezTo>
                <a:cubicBezTo>
                  <a:pt x="69" y="650"/>
                  <a:pt x="69" y="650"/>
                  <a:pt x="69" y="650"/>
                </a:cubicBezTo>
                <a:cubicBezTo>
                  <a:pt x="80" y="644"/>
                  <a:pt x="80" y="644"/>
                  <a:pt x="80" y="644"/>
                </a:cubicBezTo>
                <a:cubicBezTo>
                  <a:pt x="79" y="642"/>
                  <a:pt x="78" y="641"/>
                  <a:pt x="77" y="639"/>
                </a:cubicBezTo>
                <a:close/>
                <a:moveTo>
                  <a:pt x="118" y="718"/>
                </a:moveTo>
                <a:cubicBezTo>
                  <a:pt x="122" y="722"/>
                  <a:pt x="122" y="722"/>
                  <a:pt x="122" y="722"/>
                </a:cubicBezTo>
                <a:cubicBezTo>
                  <a:pt x="131" y="714"/>
                  <a:pt x="131" y="714"/>
                  <a:pt x="131" y="714"/>
                </a:cubicBezTo>
                <a:cubicBezTo>
                  <a:pt x="130" y="712"/>
                  <a:pt x="129" y="711"/>
                  <a:pt x="127" y="709"/>
                </a:cubicBezTo>
                <a:lnTo>
                  <a:pt x="118" y="718"/>
                </a:lnTo>
                <a:close/>
                <a:moveTo>
                  <a:pt x="67" y="620"/>
                </a:moveTo>
                <a:cubicBezTo>
                  <a:pt x="56" y="626"/>
                  <a:pt x="56" y="626"/>
                  <a:pt x="56" y="626"/>
                </a:cubicBezTo>
                <a:cubicBezTo>
                  <a:pt x="58" y="631"/>
                  <a:pt x="58" y="631"/>
                  <a:pt x="58" y="631"/>
                </a:cubicBezTo>
                <a:cubicBezTo>
                  <a:pt x="70" y="625"/>
                  <a:pt x="70" y="625"/>
                  <a:pt x="70" y="625"/>
                </a:cubicBezTo>
                <a:cubicBezTo>
                  <a:pt x="69" y="624"/>
                  <a:pt x="68" y="622"/>
                  <a:pt x="67" y="620"/>
                </a:cubicBezTo>
                <a:close/>
                <a:moveTo>
                  <a:pt x="133" y="734"/>
                </a:moveTo>
                <a:cubicBezTo>
                  <a:pt x="137" y="738"/>
                  <a:pt x="137" y="738"/>
                  <a:pt x="137" y="738"/>
                </a:cubicBezTo>
                <a:cubicBezTo>
                  <a:pt x="146" y="729"/>
                  <a:pt x="146" y="729"/>
                  <a:pt x="146" y="729"/>
                </a:cubicBezTo>
                <a:cubicBezTo>
                  <a:pt x="145" y="728"/>
                  <a:pt x="143" y="726"/>
                  <a:pt x="142" y="725"/>
                </a:cubicBezTo>
                <a:lnTo>
                  <a:pt x="133" y="734"/>
                </a:lnTo>
                <a:close/>
                <a:moveTo>
                  <a:pt x="28" y="497"/>
                </a:moveTo>
                <a:cubicBezTo>
                  <a:pt x="15" y="499"/>
                  <a:pt x="15" y="499"/>
                  <a:pt x="15" y="499"/>
                </a:cubicBezTo>
                <a:cubicBezTo>
                  <a:pt x="16" y="505"/>
                  <a:pt x="16" y="505"/>
                  <a:pt x="16" y="505"/>
                </a:cubicBezTo>
                <a:cubicBezTo>
                  <a:pt x="29" y="503"/>
                  <a:pt x="29" y="503"/>
                  <a:pt x="29" y="503"/>
                </a:cubicBezTo>
                <a:cubicBezTo>
                  <a:pt x="29" y="501"/>
                  <a:pt x="28" y="499"/>
                  <a:pt x="28" y="497"/>
                </a:cubicBezTo>
                <a:close/>
                <a:moveTo>
                  <a:pt x="32" y="518"/>
                </a:moveTo>
                <a:cubicBezTo>
                  <a:pt x="19" y="521"/>
                  <a:pt x="19" y="521"/>
                  <a:pt x="19" y="521"/>
                </a:cubicBezTo>
                <a:cubicBezTo>
                  <a:pt x="21" y="527"/>
                  <a:pt x="21" y="527"/>
                  <a:pt x="21" y="527"/>
                </a:cubicBezTo>
                <a:cubicBezTo>
                  <a:pt x="33" y="524"/>
                  <a:pt x="33" y="524"/>
                  <a:pt x="33" y="524"/>
                </a:cubicBezTo>
                <a:cubicBezTo>
                  <a:pt x="32" y="522"/>
                  <a:pt x="32" y="520"/>
                  <a:pt x="32" y="518"/>
                </a:cubicBezTo>
                <a:close/>
                <a:moveTo>
                  <a:pt x="149" y="749"/>
                </a:moveTo>
                <a:cubicBezTo>
                  <a:pt x="153" y="753"/>
                  <a:pt x="153" y="753"/>
                  <a:pt x="153" y="753"/>
                </a:cubicBezTo>
                <a:cubicBezTo>
                  <a:pt x="162" y="744"/>
                  <a:pt x="162" y="744"/>
                  <a:pt x="162" y="744"/>
                </a:cubicBezTo>
                <a:cubicBezTo>
                  <a:pt x="160" y="743"/>
                  <a:pt x="159" y="741"/>
                  <a:pt x="157" y="740"/>
                </a:cubicBezTo>
                <a:lnTo>
                  <a:pt x="149" y="749"/>
                </a:lnTo>
                <a:close/>
                <a:moveTo>
                  <a:pt x="38" y="545"/>
                </a:moveTo>
                <a:cubicBezTo>
                  <a:pt x="38" y="543"/>
                  <a:pt x="37" y="541"/>
                  <a:pt x="37" y="539"/>
                </a:cubicBezTo>
                <a:cubicBezTo>
                  <a:pt x="24" y="542"/>
                  <a:pt x="24" y="542"/>
                  <a:pt x="24" y="542"/>
                </a:cubicBezTo>
                <a:cubicBezTo>
                  <a:pt x="26" y="548"/>
                  <a:pt x="26" y="548"/>
                  <a:pt x="26" y="548"/>
                </a:cubicBezTo>
                <a:lnTo>
                  <a:pt x="38" y="545"/>
                </a:lnTo>
                <a:close/>
                <a:moveTo>
                  <a:pt x="454" y="848"/>
                </a:moveTo>
                <a:cubicBezTo>
                  <a:pt x="455" y="860"/>
                  <a:pt x="455" y="860"/>
                  <a:pt x="455" y="860"/>
                </a:cubicBezTo>
                <a:cubicBezTo>
                  <a:pt x="461" y="860"/>
                  <a:pt x="461" y="860"/>
                  <a:pt x="461" y="860"/>
                </a:cubicBezTo>
                <a:cubicBezTo>
                  <a:pt x="460" y="847"/>
                  <a:pt x="460" y="847"/>
                  <a:pt x="460" y="847"/>
                </a:cubicBezTo>
                <a:cubicBezTo>
                  <a:pt x="458" y="847"/>
                  <a:pt x="456" y="848"/>
                  <a:pt x="454" y="848"/>
                </a:cubicBezTo>
                <a:close/>
                <a:moveTo>
                  <a:pt x="58" y="600"/>
                </a:moveTo>
                <a:cubicBezTo>
                  <a:pt x="46" y="605"/>
                  <a:pt x="46" y="605"/>
                  <a:pt x="46" y="605"/>
                </a:cubicBezTo>
                <a:cubicBezTo>
                  <a:pt x="49" y="611"/>
                  <a:pt x="49" y="611"/>
                  <a:pt x="49" y="611"/>
                </a:cubicBezTo>
                <a:cubicBezTo>
                  <a:pt x="60" y="606"/>
                  <a:pt x="60" y="606"/>
                  <a:pt x="60" y="606"/>
                </a:cubicBezTo>
                <a:cubicBezTo>
                  <a:pt x="59" y="604"/>
                  <a:pt x="58" y="602"/>
                  <a:pt x="58" y="600"/>
                </a:cubicBezTo>
                <a:close/>
                <a:moveTo>
                  <a:pt x="50" y="580"/>
                </a:moveTo>
                <a:cubicBezTo>
                  <a:pt x="38" y="585"/>
                  <a:pt x="38" y="585"/>
                  <a:pt x="38" y="585"/>
                </a:cubicBezTo>
                <a:cubicBezTo>
                  <a:pt x="40" y="590"/>
                  <a:pt x="40" y="590"/>
                  <a:pt x="40" y="590"/>
                </a:cubicBezTo>
                <a:cubicBezTo>
                  <a:pt x="52" y="586"/>
                  <a:pt x="52" y="586"/>
                  <a:pt x="52" y="586"/>
                </a:cubicBezTo>
                <a:cubicBezTo>
                  <a:pt x="51" y="584"/>
                  <a:pt x="50" y="582"/>
                  <a:pt x="50" y="580"/>
                </a:cubicBezTo>
                <a:close/>
                <a:moveTo>
                  <a:pt x="323" y="845"/>
                </a:moveTo>
                <a:cubicBezTo>
                  <a:pt x="328" y="847"/>
                  <a:pt x="328" y="847"/>
                  <a:pt x="328" y="847"/>
                </a:cubicBezTo>
                <a:cubicBezTo>
                  <a:pt x="332" y="835"/>
                  <a:pt x="332" y="835"/>
                  <a:pt x="332" y="835"/>
                </a:cubicBezTo>
                <a:cubicBezTo>
                  <a:pt x="330" y="834"/>
                  <a:pt x="328" y="834"/>
                  <a:pt x="326" y="833"/>
                </a:cubicBezTo>
                <a:lnTo>
                  <a:pt x="323" y="845"/>
                </a:lnTo>
                <a:close/>
                <a:moveTo>
                  <a:pt x="366" y="855"/>
                </a:moveTo>
                <a:cubicBezTo>
                  <a:pt x="372" y="856"/>
                  <a:pt x="372" y="856"/>
                  <a:pt x="372" y="856"/>
                </a:cubicBezTo>
                <a:cubicBezTo>
                  <a:pt x="374" y="843"/>
                  <a:pt x="374" y="843"/>
                  <a:pt x="374" y="843"/>
                </a:cubicBezTo>
                <a:cubicBezTo>
                  <a:pt x="372" y="843"/>
                  <a:pt x="370" y="843"/>
                  <a:pt x="368" y="842"/>
                </a:cubicBezTo>
                <a:lnTo>
                  <a:pt x="366" y="855"/>
                </a:lnTo>
                <a:close/>
                <a:moveTo>
                  <a:pt x="344" y="851"/>
                </a:moveTo>
                <a:cubicBezTo>
                  <a:pt x="350" y="852"/>
                  <a:pt x="350" y="852"/>
                  <a:pt x="350" y="852"/>
                </a:cubicBezTo>
                <a:cubicBezTo>
                  <a:pt x="353" y="840"/>
                  <a:pt x="353" y="840"/>
                  <a:pt x="353" y="840"/>
                </a:cubicBezTo>
                <a:cubicBezTo>
                  <a:pt x="351" y="839"/>
                  <a:pt x="349" y="839"/>
                  <a:pt x="347" y="838"/>
                </a:cubicBezTo>
                <a:lnTo>
                  <a:pt x="344" y="851"/>
                </a:lnTo>
                <a:close/>
                <a:moveTo>
                  <a:pt x="388" y="858"/>
                </a:moveTo>
                <a:cubicBezTo>
                  <a:pt x="394" y="859"/>
                  <a:pt x="394" y="859"/>
                  <a:pt x="394" y="859"/>
                </a:cubicBezTo>
                <a:cubicBezTo>
                  <a:pt x="395" y="846"/>
                  <a:pt x="395" y="846"/>
                  <a:pt x="395" y="846"/>
                </a:cubicBezTo>
                <a:cubicBezTo>
                  <a:pt x="394" y="846"/>
                  <a:pt x="392" y="846"/>
                  <a:pt x="390" y="845"/>
                </a:cubicBezTo>
                <a:lnTo>
                  <a:pt x="388" y="858"/>
                </a:lnTo>
                <a:close/>
                <a:moveTo>
                  <a:pt x="410" y="860"/>
                </a:moveTo>
                <a:cubicBezTo>
                  <a:pt x="416" y="860"/>
                  <a:pt x="416" y="860"/>
                  <a:pt x="416" y="860"/>
                </a:cubicBezTo>
                <a:cubicBezTo>
                  <a:pt x="417" y="848"/>
                  <a:pt x="417" y="848"/>
                  <a:pt x="417" y="848"/>
                </a:cubicBezTo>
                <a:cubicBezTo>
                  <a:pt x="415" y="847"/>
                  <a:pt x="413" y="847"/>
                  <a:pt x="411" y="847"/>
                </a:cubicBezTo>
                <a:lnTo>
                  <a:pt x="410" y="860"/>
                </a:lnTo>
                <a:close/>
                <a:moveTo>
                  <a:pt x="260" y="823"/>
                </a:moveTo>
                <a:cubicBezTo>
                  <a:pt x="265" y="825"/>
                  <a:pt x="265" y="825"/>
                  <a:pt x="265" y="825"/>
                </a:cubicBezTo>
                <a:cubicBezTo>
                  <a:pt x="271" y="814"/>
                  <a:pt x="271" y="814"/>
                  <a:pt x="271" y="814"/>
                </a:cubicBezTo>
                <a:cubicBezTo>
                  <a:pt x="269" y="813"/>
                  <a:pt x="267" y="812"/>
                  <a:pt x="265" y="811"/>
                </a:cubicBezTo>
                <a:lnTo>
                  <a:pt x="260" y="823"/>
                </a:lnTo>
                <a:close/>
                <a:moveTo>
                  <a:pt x="202" y="790"/>
                </a:moveTo>
                <a:cubicBezTo>
                  <a:pt x="207" y="794"/>
                  <a:pt x="207" y="794"/>
                  <a:pt x="207" y="794"/>
                </a:cubicBezTo>
                <a:cubicBezTo>
                  <a:pt x="213" y="783"/>
                  <a:pt x="213" y="783"/>
                  <a:pt x="213" y="783"/>
                </a:cubicBezTo>
                <a:cubicBezTo>
                  <a:pt x="212" y="782"/>
                  <a:pt x="210" y="781"/>
                  <a:pt x="208" y="780"/>
                </a:cubicBezTo>
                <a:lnTo>
                  <a:pt x="202" y="790"/>
                </a:lnTo>
                <a:close/>
                <a:moveTo>
                  <a:pt x="280" y="831"/>
                </a:moveTo>
                <a:cubicBezTo>
                  <a:pt x="286" y="833"/>
                  <a:pt x="286" y="833"/>
                  <a:pt x="286" y="833"/>
                </a:cubicBezTo>
                <a:cubicBezTo>
                  <a:pt x="291" y="822"/>
                  <a:pt x="291" y="822"/>
                  <a:pt x="291" y="822"/>
                </a:cubicBezTo>
                <a:cubicBezTo>
                  <a:pt x="289" y="821"/>
                  <a:pt x="287" y="820"/>
                  <a:pt x="285" y="820"/>
                </a:cubicBezTo>
                <a:lnTo>
                  <a:pt x="280" y="831"/>
                </a:lnTo>
                <a:close/>
                <a:moveTo>
                  <a:pt x="220" y="802"/>
                </a:moveTo>
                <a:cubicBezTo>
                  <a:pt x="226" y="805"/>
                  <a:pt x="226" y="805"/>
                  <a:pt x="226" y="805"/>
                </a:cubicBezTo>
                <a:cubicBezTo>
                  <a:pt x="232" y="794"/>
                  <a:pt x="232" y="794"/>
                  <a:pt x="232" y="794"/>
                </a:cubicBezTo>
                <a:cubicBezTo>
                  <a:pt x="230" y="793"/>
                  <a:pt x="229" y="792"/>
                  <a:pt x="227" y="791"/>
                </a:cubicBezTo>
                <a:lnTo>
                  <a:pt x="220" y="802"/>
                </a:lnTo>
                <a:close/>
                <a:moveTo>
                  <a:pt x="240" y="813"/>
                </a:moveTo>
                <a:cubicBezTo>
                  <a:pt x="245" y="816"/>
                  <a:pt x="245" y="816"/>
                  <a:pt x="245" y="816"/>
                </a:cubicBezTo>
                <a:cubicBezTo>
                  <a:pt x="251" y="804"/>
                  <a:pt x="251" y="804"/>
                  <a:pt x="251" y="804"/>
                </a:cubicBezTo>
                <a:cubicBezTo>
                  <a:pt x="249" y="803"/>
                  <a:pt x="247" y="803"/>
                  <a:pt x="246" y="802"/>
                </a:cubicBezTo>
                <a:lnTo>
                  <a:pt x="240" y="813"/>
                </a:lnTo>
                <a:close/>
                <a:moveTo>
                  <a:pt x="174" y="754"/>
                </a:moveTo>
                <a:cubicBezTo>
                  <a:pt x="166" y="764"/>
                  <a:pt x="166" y="764"/>
                  <a:pt x="166" y="764"/>
                </a:cubicBezTo>
                <a:cubicBezTo>
                  <a:pt x="170" y="768"/>
                  <a:pt x="170" y="768"/>
                  <a:pt x="170" y="768"/>
                </a:cubicBezTo>
                <a:cubicBezTo>
                  <a:pt x="178" y="758"/>
                  <a:pt x="178" y="758"/>
                  <a:pt x="178" y="758"/>
                </a:cubicBezTo>
                <a:cubicBezTo>
                  <a:pt x="177" y="757"/>
                  <a:pt x="175" y="755"/>
                  <a:pt x="174" y="754"/>
                </a:cubicBezTo>
                <a:close/>
                <a:moveTo>
                  <a:pt x="842" y="433"/>
                </a:moveTo>
                <a:cubicBezTo>
                  <a:pt x="842" y="391"/>
                  <a:pt x="835" y="351"/>
                  <a:pt x="823" y="313"/>
                </a:cubicBezTo>
                <a:cubicBezTo>
                  <a:pt x="851" y="304"/>
                  <a:pt x="851" y="304"/>
                  <a:pt x="851" y="304"/>
                </a:cubicBezTo>
                <a:cubicBezTo>
                  <a:pt x="849" y="298"/>
                  <a:pt x="849" y="298"/>
                  <a:pt x="849" y="298"/>
                </a:cubicBezTo>
                <a:cubicBezTo>
                  <a:pt x="822" y="307"/>
                  <a:pt x="822" y="307"/>
                  <a:pt x="822" y="307"/>
                </a:cubicBezTo>
                <a:cubicBezTo>
                  <a:pt x="808" y="268"/>
                  <a:pt x="790" y="232"/>
                  <a:pt x="766" y="199"/>
                </a:cubicBezTo>
                <a:cubicBezTo>
                  <a:pt x="790" y="182"/>
                  <a:pt x="790" y="182"/>
                  <a:pt x="790" y="182"/>
                </a:cubicBezTo>
                <a:cubicBezTo>
                  <a:pt x="786" y="177"/>
                  <a:pt x="786" y="177"/>
                  <a:pt x="786" y="177"/>
                </a:cubicBezTo>
                <a:cubicBezTo>
                  <a:pt x="763" y="194"/>
                  <a:pt x="763" y="194"/>
                  <a:pt x="763" y="194"/>
                </a:cubicBezTo>
                <a:cubicBezTo>
                  <a:pt x="739" y="161"/>
                  <a:pt x="710" y="133"/>
                  <a:pt x="677" y="108"/>
                </a:cubicBezTo>
                <a:cubicBezTo>
                  <a:pt x="694" y="85"/>
                  <a:pt x="694" y="85"/>
                  <a:pt x="694" y="85"/>
                </a:cubicBezTo>
                <a:cubicBezTo>
                  <a:pt x="689" y="81"/>
                  <a:pt x="689" y="81"/>
                  <a:pt x="689" y="81"/>
                </a:cubicBezTo>
                <a:cubicBezTo>
                  <a:pt x="672" y="105"/>
                  <a:pt x="672" y="105"/>
                  <a:pt x="672" y="105"/>
                </a:cubicBezTo>
                <a:cubicBezTo>
                  <a:pt x="639" y="81"/>
                  <a:pt x="603" y="63"/>
                  <a:pt x="564" y="50"/>
                </a:cubicBezTo>
                <a:cubicBezTo>
                  <a:pt x="573" y="22"/>
                  <a:pt x="573" y="22"/>
                  <a:pt x="573" y="22"/>
                </a:cubicBezTo>
                <a:cubicBezTo>
                  <a:pt x="567" y="20"/>
                  <a:pt x="567" y="20"/>
                  <a:pt x="567" y="20"/>
                </a:cubicBezTo>
                <a:cubicBezTo>
                  <a:pt x="558" y="48"/>
                  <a:pt x="558" y="48"/>
                  <a:pt x="558" y="48"/>
                </a:cubicBezTo>
                <a:cubicBezTo>
                  <a:pt x="521" y="36"/>
                  <a:pt x="481" y="29"/>
                  <a:pt x="439" y="29"/>
                </a:cubicBezTo>
                <a:cubicBezTo>
                  <a:pt x="439" y="0"/>
                  <a:pt x="439" y="0"/>
                  <a:pt x="439" y="0"/>
                </a:cubicBezTo>
                <a:cubicBezTo>
                  <a:pt x="433" y="0"/>
                  <a:pt x="433" y="0"/>
                  <a:pt x="433" y="0"/>
                </a:cubicBezTo>
                <a:cubicBezTo>
                  <a:pt x="433" y="29"/>
                  <a:pt x="433" y="29"/>
                  <a:pt x="433" y="29"/>
                </a:cubicBezTo>
                <a:cubicBezTo>
                  <a:pt x="391" y="29"/>
                  <a:pt x="351" y="36"/>
                  <a:pt x="313" y="48"/>
                </a:cubicBezTo>
                <a:cubicBezTo>
                  <a:pt x="304" y="21"/>
                  <a:pt x="304" y="21"/>
                  <a:pt x="304" y="21"/>
                </a:cubicBezTo>
                <a:cubicBezTo>
                  <a:pt x="298" y="22"/>
                  <a:pt x="298" y="22"/>
                  <a:pt x="298" y="22"/>
                </a:cubicBezTo>
                <a:cubicBezTo>
                  <a:pt x="307" y="50"/>
                  <a:pt x="307" y="50"/>
                  <a:pt x="307" y="50"/>
                </a:cubicBezTo>
                <a:cubicBezTo>
                  <a:pt x="268" y="63"/>
                  <a:pt x="232" y="82"/>
                  <a:pt x="199" y="105"/>
                </a:cubicBezTo>
                <a:cubicBezTo>
                  <a:pt x="182" y="82"/>
                  <a:pt x="182" y="82"/>
                  <a:pt x="182" y="82"/>
                </a:cubicBezTo>
                <a:cubicBezTo>
                  <a:pt x="177" y="85"/>
                  <a:pt x="177" y="85"/>
                  <a:pt x="177" y="85"/>
                </a:cubicBezTo>
                <a:cubicBezTo>
                  <a:pt x="194" y="109"/>
                  <a:pt x="194" y="109"/>
                  <a:pt x="194" y="109"/>
                </a:cubicBezTo>
                <a:cubicBezTo>
                  <a:pt x="162" y="133"/>
                  <a:pt x="133" y="162"/>
                  <a:pt x="109" y="194"/>
                </a:cubicBezTo>
                <a:cubicBezTo>
                  <a:pt x="85" y="177"/>
                  <a:pt x="85" y="177"/>
                  <a:pt x="85" y="177"/>
                </a:cubicBezTo>
                <a:cubicBezTo>
                  <a:pt x="82" y="182"/>
                  <a:pt x="82" y="182"/>
                  <a:pt x="82" y="182"/>
                </a:cubicBezTo>
                <a:cubicBezTo>
                  <a:pt x="105" y="199"/>
                  <a:pt x="105" y="199"/>
                  <a:pt x="105" y="199"/>
                </a:cubicBezTo>
                <a:cubicBezTo>
                  <a:pt x="82" y="232"/>
                  <a:pt x="63" y="268"/>
                  <a:pt x="50" y="307"/>
                </a:cubicBezTo>
                <a:cubicBezTo>
                  <a:pt x="23" y="298"/>
                  <a:pt x="23" y="298"/>
                  <a:pt x="23" y="298"/>
                </a:cubicBezTo>
                <a:cubicBezTo>
                  <a:pt x="21" y="304"/>
                  <a:pt x="21" y="304"/>
                  <a:pt x="21" y="304"/>
                </a:cubicBezTo>
                <a:cubicBezTo>
                  <a:pt x="48" y="313"/>
                  <a:pt x="48" y="313"/>
                  <a:pt x="48" y="313"/>
                </a:cubicBezTo>
                <a:cubicBezTo>
                  <a:pt x="36" y="351"/>
                  <a:pt x="30" y="391"/>
                  <a:pt x="29" y="432"/>
                </a:cubicBezTo>
                <a:cubicBezTo>
                  <a:pt x="0" y="432"/>
                  <a:pt x="0" y="432"/>
                  <a:pt x="0" y="432"/>
                </a:cubicBezTo>
                <a:cubicBezTo>
                  <a:pt x="0" y="438"/>
                  <a:pt x="0" y="438"/>
                  <a:pt x="0" y="438"/>
                </a:cubicBezTo>
                <a:cubicBezTo>
                  <a:pt x="29" y="438"/>
                  <a:pt x="29" y="438"/>
                  <a:pt x="29" y="438"/>
                </a:cubicBezTo>
                <a:cubicBezTo>
                  <a:pt x="30" y="480"/>
                  <a:pt x="36" y="520"/>
                  <a:pt x="48" y="558"/>
                </a:cubicBezTo>
                <a:cubicBezTo>
                  <a:pt x="21" y="567"/>
                  <a:pt x="21" y="567"/>
                  <a:pt x="21" y="567"/>
                </a:cubicBezTo>
                <a:cubicBezTo>
                  <a:pt x="23" y="573"/>
                  <a:pt x="23" y="573"/>
                  <a:pt x="23" y="573"/>
                </a:cubicBezTo>
                <a:cubicBezTo>
                  <a:pt x="50" y="564"/>
                  <a:pt x="50" y="564"/>
                  <a:pt x="50" y="564"/>
                </a:cubicBezTo>
                <a:cubicBezTo>
                  <a:pt x="63" y="603"/>
                  <a:pt x="82" y="639"/>
                  <a:pt x="105" y="672"/>
                </a:cubicBezTo>
                <a:cubicBezTo>
                  <a:pt x="82" y="689"/>
                  <a:pt x="82" y="689"/>
                  <a:pt x="82" y="689"/>
                </a:cubicBezTo>
                <a:cubicBezTo>
                  <a:pt x="85" y="694"/>
                  <a:pt x="85" y="694"/>
                  <a:pt x="85" y="694"/>
                </a:cubicBezTo>
                <a:cubicBezTo>
                  <a:pt x="109" y="677"/>
                  <a:pt x="109" y="677"/>
                  <a:pt x="109" y="677"/>
                </a:cubicBezTo>
                <a:cubicBezTo>
                  <a:pt x="133" y="709"/>
                  <a:pt x="162" y="738"/>
                  <a:pt x="194" y="762"/>
                </a:cubicBezTo>
                <a:cubicBezTo>
                  <a:pt x="177" y="786"/>
                  <a:pt x="177" y="786"/>
                  <a:pt x="177" y="786"/>
                </a:cubicBezTo>
                <a:cubicBezTo>
                  <a:pt x="182" y="789"/>
                  <a:pt x="182" y="789"/>
                  <a:pt x="182" y="789"/>
                </a:cubicBezTo>
                <a:cubicBezTo>
                  <a:pt x="199" y="766"/>
                  <a:pt x="199" y="766"/>
                  <a:pt x="199" y="766"/>
                </a:cubicBezTo>
                <a:cubicBezTo>
                  <a:pt x="232" y="789"/>
                  <a:pt x="268" y="808"/>
                  <a:pt x="307" y="821"/>
                </a:cubicBezTo>
                <a:cubicBezTo>
                  <a:pt x="298" y="849"/>
                  <a:pt x="298" y="849"/>
                  <a:pt x="298" y="849"/>
                </a:cubicBezTo>
                <a:cubicBezTo>
                  <a:pt x="304" y="851"/>
                  <a:pt x="304" y="851"/>
                  <a:pt x="304" y="851"/>
                </a:cubicBezTo>
                <a:cubicBezTo>
                  <a:pt x="313" y="823"/>
                  <a:pt x="313" y="823"/>
                  <a:pt x="313" y="823"/>
                </a:cubicBezTo>
                <a:cubicBezTo>
                  <a:pt x="351" y="835"/>
                  <a:pt x="391" y="842"/>
                  <a:pt x="433" y="842"/>
                </a:cubicBezTo>
                <a:cubicBezTo>
                  <a:pt x="433" y="871"/>
                  <a:pt x="433" y="871"/>
                  <a:pt x="433" y="871"/>
                </a:cubicBezTo>
                <a:cubicBezTo>
                  <a:pt x="439" y="871"/>
                  <a:pt x="439" y="871"/>
                  <a:pt x="439" y="871"/>
                </a:cubicBezTo>
                <a:cubicBezTo>
                  <a:pt x="439" y="842"/>
                  <a:pt x="439" y="842"/>
                  <a:pt x="439" y="842"/>
                </a:cubicBezTo>
                <a:cubicBezTo>
                  <a:pt x="480" y="842"/>
                  <a:pt x="521" y="835"/>
                  <a:pt x="558" y="823"/>
                </a:cubicBezTo>
                <a:cubicBezTo>
                  <a:pt x="567" y="851"/>
                  <a:pt x="567" y="851"/>
                  <a:pt x="567" y="851"/>
                </a:cubicBezTo>
                <a:cubicBezTo>
                  <a:pt x="573" y="849"/>
                  <a:pt x="573" y="849"/>
                  <a:pt x="573" y="849"/>
                </a:cubicBezTo>
                <a:cubicBezTo>
                  <a:pt x="564" y="821"/>
                  <a:pt x="564" y="821"/>
                  <a:pt x="564" y="821"/>
                </a:cubicBezTo>
                <a:cubicBezTo>
                  <a:pt x="603" y="808"/>
                  <a:pt x="639" y="790"/>
                  <a:pt x="672" y="766"/>
                </a:cubicBezTo>
                <a:cubicBezTo>
                  <a:pt x="689" y="790"/>
                  <a:pt x="689" y="790"/>
                  <a:pt x="689" y="790"/>
                </a:cubicBezTo>
                <a:cubicBezTo>
                  <a:pt x="694" y="786"/>
                  <a:pt x="694" y="786"/>
                  <a:pt x="694" y="786"/>
                </a:cubicBezTo>
                <a:cubicBezTo>
                  <a:pt x="677" y="763"/>
                  <a:pt x="677" y="763"/>
                  <a:pt x="677" y="763"/>
                </a:cubicBezTo>
                <a:cubicBezTo>
                  <a:pt x="710" y="739"/>
                  <a:pt x="739" y="710"/>
                  <a:pt x="763" y="677"/>
                </a:cubicBezTo>
                <a:cubicBezTo>
                  <a:pt x="786" y="694"/>
                  <a:pt x="786" y="694"/>
                  <a:pt x="786" y="694"/>
                </a:cubicBezTo>
                <a:cubicBezTo>
                  <a:pt x="790" y="689"/>
                  <a:pt x="790" y="689"/>
                  <a:pt x="790" y="689"/>
                </a:cubicBezTo>
                <a:cubicBezTo>
                  <a:pt x="766" y="672"/>
                  <a:pt x="766" y="672"/>
                  <a:pt x="766" y="672"/>
                </a:cubicBezTo>
                <a:cubicBezTo>
                  <a:pt x="790" y="639"/>
                  <a:pt x="808" y="603"/>
                  <a:pt x="822" y="564"/>
                </a:cubicBezTo>
                <a:cubicBezTo>
                  <a:pt x="849" y="573"/>
                  <a:pt x="849" y="573"/>
                  <a:pt x="849" y="573"/>
                </a:cubicBezTo>
                <a:cubicBezTo>
                  <a:pt x="851" y="568"/>
                  <a:pt x="851" y="568"/>
                  <a:pt x="851" y="568"/>
                </a:cubicBezTo>
                <a:cubicBezTo>
                  <a:pt x="823" y="559"/>
                  <a:pt x="823" y="559"/>
                  <a:pt x="823" y="559"/>
                </a:cubicBezTo>
                <a:cubicBezTo>
                  <a:pt x="835" y="521"/>
                  <a:pt x="842" y="480"/>
                  <a:pt x="842" y="439"/>
                </a:cubicBezTo>
                <a:cubicBezTo>
                  <a:pt x="871" y="439"/>
                  <a:pt x="871" y="439"/>
                  <a:pt x="871" y="439"/>
                </a:cubicBezTo>
                <a:cubicBezTo>
                  <a:pt x="871" y="433"/>
                  <a:pt x="871" y="433"/>
                  <a:pt x="871" y="433"/>
                </a:cubicBezTo>
                <a:lnTo>
                  <a:pt x="842" y="433"/>
                </a:lnTo>
                <a:close/>
                <a:moveTo>
                  <a:pt x="436" y="838"/>
                </a:moveTo>
                <a:cubicBezTo>
                  <a:pt x="214" y="838"/>
                  <a:pt x="33" y="657"/>
                  <a:pt x="33" y="436"/>
                </a:cubicBezTo>
                <a:cubicBezTo>
                  <a:pt x="33" y="214"/>
                  <a:pt x="214" y="33"/>
                  <a:pt x="436" y="33"/>
                </a:cubicBezTo>
                <a:cubicBezTo>
                  <a:pt x="658" y="33"/>
                  <a:pt x="838" y="214"/>
                  <a:pt x="838" y="436"/>
                </a:cubicBezTo>
                <a:cubicBezTo>
                  <a:pt x="838" y="657"/>
                  <a:pt x="658" y="838"/>
                  <a:pt x="436" y="838"/>
                </a:cubicBezTo>
                <a:close/>
              </a:path>
            </a:pathLst>
          </a:custGeom>
          <a:solidFill>
            <a:srgbClr val="45D8FF"/>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44" name="组合 143"/>
          <p:cNvGrpSpPr/>
          <p:nvPr/>
        </p:nvGrpSpPr>
        <p:grpSpPr>
          <a:xfrm>
            <a:off x="4748517" y="1009781"/>
            <a:ext cx="2657714" cy="2741275"/>
            <a:chOff x="1488833" y="1313148"/>
            <a:chExt cx="2657714" cy="2741275"/>
          </a:xfrm>
          <a:solidFill>
            <a:srgbClr val="45D8FF"/>
          </a:solidFill>
        </p:grpSpPr>
        <p:sp>
          <p:nvSpPr>
            <p:cNvPr id="145" name="Freeform 98"/>
            <p:cNvSpPr>
              <a:spLocks noEditPoints="1"/>
            </p:cNvSpPr>
            <p:nvPr/>
          </p:nvSpPr>
          <p:spPr bwMode="auto">
            <a:xfrm>
              <a:off x="1493929" y="2202789"/>
              <a:ext cx="2650580" cy="1849597"/>
            </a:xfrm>
            <a:custGeom>
              <a:avLst/>
              <a:gdLst>
                <a:gd name="T0" fmla="*/ 1061 w 1099"/>
                <a:gd name="T1" fmla="*/ 17 h 767"/>
                <a:gd name="T2" fmla="*/ 1046 w 1099"/>
                <a:gd name="T3" fmla="*/ 23 h 767"/>
                <a:gd name="T4" fmla="*/ 1083 w 1099"/>
                <a:gd name="T5" fmla="*/ 217 h 767"/>
                <a:gd name="T6" fmla="*/ 1079 w 1099"/>
                <a:gd name="T7" fmla="*/ 283 h 767"/>
                <a:gd name="T8" fmla="*/ 1095 w 1099"/>
                <a:gd name="T9" fmla="*/ 285 h 767"/>
                <a:gd name="T10" fmla="*/ 1099 w 1099"/>
                <a:gd name="T11" fmla="*/ 217 h 767"/>
                <a:gd name="T12" fmla="*/ 1061 w 1099"/>
                <a:gd name="T13" fmla="*/ 17 h 767"/>
                <a:gd name="T14" fmla="*/ 44 w 1099"/>
                <a:gd name="T15" fmla="*/ 0 h 767"/>
                <a:gd name="T16" fmla="*/ 0 w 1099"/>
                <a:gd name="T17" fmla="*/ 217 h 767"/>
                <a:gd name="T18" fmla="*/ 3 w 1099"/>
                <a:gd name="T19" fmla="*/ 278 h 767"/>
                <a:gd name="T20" fmla="*/ 19 w 1099"/>
                <a:gd name="T21" fmla="*/ 276 h 767"/>
                <a:gd name="T22" fmla="*/ 16 w 1099"/>
                <a:gd name="T23" fmla="*/ 217 h 767"/>
                <a:gd name="T24" fmla="*/ 59 w 1099"/>
                <a:gd name="T25" fmla="*/ 7 h 767"/>
                <a:gd name="T26" fmla="*/ 44 w 1099"/>
                <a:gd name="T27" fmla="*/ 0 h 767"/>
                <a:gd name="T28" fmla="*/ 417 w 1099"/>
                <a:gd name="T29" fmla="*/ 734 h 767"/>
                <a:gd name="T30" fmla="*/ 413 w 1099"/>
                <a:gd name="T31" fmla="*/ 750 h 767"/>
                <a:gd name="T32" fmla="*/ 549 w 1099"/>
                <a:gd name="T33" fmla="*/ 767 h 767"/>
                <a:gd name="T34" fmla="*/ 686 w 1099"/>
                <a:gd name="T35" fmla="*/ 749 h 767"/>
                <a:gd name="T36" fmla="*/ 682 w 1099"/>
                <a:gd name="T37" fmla="*/ 734 h 767"/>
                <a:gd name="T38" fmla="*/ 417 w 1099"/>
                <a:gd name="T39" fmla="*/ 734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9" h="767">
                  <a:moveTo>
                    <a:pt x="1061" y="17"/>
                  </a:moveTo>
                  <a:cubicBezTo>
                    <a:pt x="1046" y="23"/>
                    <a:pt x="1046" y="23"/>
                    <a:pt x="1046" y="23"/>
                  </a:cubicBezTo>
                  <a:cubicBezTo>
                    <a:pt x="1071" y="85"/>
                    <a:pt x="1083" y="150"/>
                    <a:pt x="1083" y="217"/>
                  </a:cubicBezTo>
                  <a:cubicBezTo>
                    <a:pt x="1083" y="239"/>
                    <a:pt x="1081" y="261"/>
                    <a:pt x="1079" y="283"/>
                  </a:cubicBezTo>
                  <a:cubicBezTo>
                    <a:pt x="1095" y="285"/>
                    <a:pt x="1095" y="285"/>
                    <a:pt x="1095" y="285"/>
                  </a:cubicBezTo>
                  <a:cubicBezTo>
                    <a:pt x="1097" y="263"/>
                    <a:pt x="1099" y="240"/>
                    <a:pt x="1099" y="217"/>
                  </a:cubicBezTo>
                  <a:cubicBezTo>
                    <a:pt x="1099" y="148"/>
                    <a:pt x="1086" y="81"/>
                    <a:pt x="1061" y="17"/>
                  </a:cubicBezTo>
                  <a:close/>
                  <a:moveTo>
                    <a:pt x="44" y="0"/>
                  </a:moveTo>
                  <a:cubicBezTo>
                    <a:pt x="14" y="69"/>
                    <a:pt x="0" y="142"/>
                    <a:pt x="0" y="217"/>
                  </a:cubicBezTo>
                  <a:cubicBezTo>
                    <a:pt x="0" y="237"/>
                    <a:pt x="1" y="258"/>
                    <a:pt x="3" y="278"/>
                  </a:cubicBezTo>
                  <a:cubicBezTo>
                    <a:pt x="19" y="276"/>
                    <a:pt x="19" y="276"/>
                    <a:pt x="19" y="276"/>
                  </a:cubicBezTo>
                  <a:cubicBezTo>
                    <a:pt x="17" y="257"/>
                    <a:pt x="16" y="237"/>
                    <a:pt x="16" y="217"/>
                  </a:cubicBezTo>
                  <a:cubicBezTo>
                    <a:pt x="16" y="144"/>
                    <a:pt x="30" y="73"/>
                    <a:pt x="59" y="7"/>
                  </a:cubicBezTo>
                  <a:lnTo>
                    <a:pt x="44" y="0"/>
                  </a:lnTo>
                  <a:close/>
                  <a:moveTo>
                    <a:pt x="417" y="734"/>
                  </a:moveTo>
                  <a:cubicBezTo>
                    <a:pt x="413" y="750"/>
                    <a:pt x="413" y="750"/>
                    <a:pt x="413" y="750"/>
                  </a:cubicBezTo>
                  <a:cubicBezTo>
                    <a:pt x="457" y="761"/>
                    <a:pt x="503" y="767"/>
                    <a:pt x="549" y="767"/>
                  </a:cubicBezTo>
                  <a:cubicBezTo>
                    <a:pt x="596" y="767"/>
                    <a:pt x="642" y="761"/>
                    <a:pt x="686" y="749"/>
                  </a:cubicBezTo>
                  <a:cubicBezTo>
                    <a:pt x="682" y="734"/>
                    <a:pt x="682" y="734"/>
                    <a:pt x="682" y="734"/>
                  </a:cubicBezTo>
                  <a:cubicBezTo>
                    <a:pt x="596" y="756"/>
                    <a:pt x="503" y="756"/>
                    <a:pt x="417" y="7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6" name="Freeform 100"/>
            <p:cNvSpPr/>
            <p:nvPr/>
          </p:nvSpPr>
          <p:spPr bwMode="auto">
            <a:xfrm>
              <a:off x="1488833" y="1657591"/>
              <a:ext cx="2657714" cy="2396832"/>
            </a:xfrm>
            <a:custGeom>
              <a:avLst/>
              <a:gdLst>
                <a:gd name="T0" fmla="*/ 551 w 1102"/>
                <a:gd name="T1" fmla="*/ 994 h 994"/>
                <a:gd name="T2" fmla="*/ 173 w 1102"/>
                <a:gd name="T3" fmla="*/ 844 h 994"/>
                <a:gd name="T4" fmla="*/ 51 w 1102"/>
                <a:gd name="T5" fmla="*/ 675 h 994"/>
                <a:gd name="T6" fmla="*/ 0 w 1102"/>
                <a:gd name="T7" fmla="*/ 443 h 994"/>
                <a:gd name="T8" fmla="*/ 0 w 1102"/>
                <a:gd name="T9" fmla="*/ 428 h 994"/>
                <a:gd name="T10" fmla="*/ 7 w 1102"/>
                <a:gd name="T11" fmla="*/ 355 h 994"/>
                <a:gd name="T12" fmla="*/ 61 w 1102"/>
                <a:gd name="T13" fmla="*/ 189 h 994"/>
                <a:gd name="T14" fmla="*/ 98 w 1102"/>
                <a:gd name="T15" fmla="*/ 128 h 994"/>
                <a:gd name="T16" fmla="*/ 222 w 1102"/>
                <a:gd name="T17" fmla="*/ 0 h 994"/>
                <a:gd name="T18" fmla="*/ 224 w 1102"/>
                <a:gd name="T19" fmla="*/ 4 h 994"/>
                <a:gd name="T20" fmla="*/ 101 w 1102"/>
                <a:gd name="T21" fmla="*/ 131 h 994"/>
                <a:gd name="T22" fmla="*/ 65 w 1102"/>
                <a:gd name="T23" fmla="*/ 191 h 994"/>
                <a:gd name="T24" fmla="*/ 11 w 1102"/>
                <a:gd name="T25" fmla="*/ 356 h 994"/>
                <a:gd name="T26" fmla="*/ 4 w 1102"/>
                <a:gd name="T27" fmla="*/ 428 h 994"/>
                <a:gd name="T28" fmla="*/ 4 w 1102"/>
                <a:gd name="T29" fmla="*/ 443 h 994"/>
                <a:gd name="T30" fmla="*/ 55 w 1102"/>
                <a:gd name="T31" fmla="*/ 674 h 994"/>
                <a:gd name="T32" fmla="*/ 176 w 1102"/>
                <a:gd name="T33" fmla="*/ 841 h 994"/>
                <a:gd name="T34" fmla="*/ 551 w 1102"/>
                <a:gd name="T35" fmla="*/ 990 h 994"/>
                <a:gd name="T36" fmla="*/ 1069 w 1102"/>
                <a:gd name="T37" fmla="*/ 620 h 994"/>
                <a:gd name="T38" fmla="*/ 1098 w 1102"/>
                <a:gd name="T39" fmla="*/ 443 h 994"/>
                <a:gd name="T40" fmla="*/ 1098 w 1102"/>
                <a:gd name="T41" fmla="*/ 418 h 994"/>
                <a:gd name="T42" fmla="*/ 1008 w 1102"/>
                <a:gd name="T43" fmla="*/ 140 h 994"/>
                <a:gd name="T44" fmla="*/ 986 w 1102"/>
                <a:gd name="T45" fmla="*/ 110 h 994"/>
                <a:gd name="T46" fmla="*/ 989 w 1102"/>
                <a:gd name="T47" fmla="*/ 108 h 994"/>
                <a:gd name="T48" fmla="*/ 1011 w 1102"/>
                <a:gd name="T49" fmla="*/ 138 h 994"/>
                <a:gd name="T50" fmla="*/ 1102 w 1102"/>
                <a:gd name="T51" fmla="*/ 418 h 994"/>
                <a:gd name="T52" fmla="*/ 1102 w 1102"/>
                <a:gd name="T53" fmla="*/ 443 h 994"/>
                <a:gd name="T54" fmla="*/ 1072 w 1102"/>
                <a:gd name="T55" fmla="*/ 622 h 994"/>
                <a:gd name="T56" fmla="*/ 551 w 1102"/>
                <a:gd name="T57" fmla="*/ 994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2" h="994">
                  <a:moveTo>
                    <a:pt x="551" y="994"/>
                  </a:moveTo>
                  <a:cubicBezTo>
                    <a:pt x="410" y="994"/>
                    <a:pt x="276" y="941"/>
                    <a:pt x="173" y="844"/>
                  </a:cubicBezTo>
                  <a:cubicBezTo>
                    <a:pt x="122" y="796"/>
                    <a:pt x="81" y="739"/>
                    <a:pt x="51" y="675"/>
                  </a:cubicBezTo>
                  <a:cubicBezTo>
                    <a:pt x="17" y="602"/>
                    <a:pt x="0" y="524"/>
                    <a:pt x="0" y="443"/>
                  </a:cubicBezTo>
                  <a:cubicBezTo>
                    <a:pt x="0" y="438"/>
                    <a:pt x="0" y="433"/>
                    <a:pt x="0" y="428"/>
                  </a:cubicBezTo>
                  <a:cubicBezTo>
                    <a:pt x="0" y="404"/>
                    <a:pt x="3" y="379"/>
                    <a:pt x="7" y="355"/>
                  </a:cubicBezTo>
                  <a:cubicBezTo>
                    <a:pt x="16" y="297"/>
                    <a:pt x="34" y="241"/>
                    <a:pt x="61" y="189"/>
                  </a:cubicBezTo>
                  <a:cubicBezTo>
                    <a:pt x="72" y="168"/>
                    <a:pt x="84" y="148"/>
                    <a:pt x="98" y="128"/>
                  </a:cubicBezTo>
                  <a:cubicBezTo>
                    <a:pt x="127" y="86"/>
                    <a:pt x="175" y="37"/>
                    <a:pt x="222" y="0"/>
                  </a:cubicBezTo>
                  <a:cubicBezTo>
                    <a:pt x="224" y="4"/>
                    <a:pt x="224" y="4"/>
                    <a:pt x="224" y="4"/>
                  </a:cubicBezTo>
                  <a:cubicBezTo>
                    <a:pt x="177" y="40"/>
                    <a:pt x="130" y="89"/>
                    <a:pt x="101" y="131"/>
                  </a:cubicBezTo>
                  <a:cubicBezTo>
                    <a:pt x="88" y="150"/>
                    <a:pt x="76" y="170"/>
                    <a:pt x="65" y="191"/>
                  </a:cubicBezTo>
                  <a:cubicBezTo>
                    <a:pt x="38" y="243"/>
                    <a:pt x="20" y="298"/>
                    <a:pt x="11" y="356"/>
                  </a:cubicBezTo>
                  <a:cubicBezTo>
                    <a:pt x="7" y="380"/>
                    <a:pt x="4" y="404"/>
                    <a:pt x="4" y="428"/>
                  </a:cubicBezTo>
                  <a:cubicBezTo>
                    <a:pt x="4" y="433"/>
                    <a:pt x="4" y="438"/>
                    <a:pt x="4" y="443"/>
                  </a:cubicBezTo>
                  <a:cubicBezTo>
                    <a:pt x="4" y="523"/>
                    <a:pt x="21" y="601"/>
                    <a:pt x="55" y="674"/>
                  </a:cubicBezTo>
                  <a:cubicBezTo>
                    <a:pt x="84" y="737"/>
                    <a:pt x="125" y="793"/>
                    <a:pt x="176" y="841"/>
                  </a:cubicBezTo>
                  <a:cubicBezTo>
                    <a:pt x="278" y="937"/>
                    <a:pt x="411" y="990"/>
                    <a:pt x="551" y="990"/>
                  </a:cubicBezTo>
                  <a:cubicBezTo>
                    <a:pt x="785" y="990"/>
                    <a:pt x="993" y="841"/>
                    <a:pt x="1069" y="620"/>
                  </a:cubicBezTo>
                  <a:cubicBezTo>
                    <a:pt x="1088" y="563"/>
                    <a:pt x="1098" y="503"/>
                    <a:pt x="1098" y="443"/>
                  </a:cubicBezTo>
                  <a:cubicBezTo>
                    <a:pt x="1098" y="435"/>
                    <a:pt x="1098" y="426"/>
                    <a:pt x="1098" y="418"/>
                  </a:cubicBezTo>
                  <a:cubicBezTo>
                    <a:pt x="1093" y="318"/>
                    <a:pt x="1062" y="222"/>
                    <a:pt x="1008" y="140"/>
                  </a:cubicBezTo>
                  <a:cubicBezTo>
                    <a:pt x="1002" y="131"/>
                    <a:pt x="992" y="117"/>
                    <a:pt x="986" y="110"/>
                  </a:cubicBezTo>
                  <a:cubicBezTo>
                    <a:pt x="989" y="108"/>
                    <a:pt x="989" y="108"/>
                    <a:pt x="989" y="108"/>
                  </a:cubicBezTo>
                  <a:cubicBezTo>
                    <a:pt x="995" y="115"/>
                    <a:pt x="1005" y="129"/>
                    <a:pt x="1011" y="138"/>
                  </a:cubicBezTo>
                  <a:cubicBezTo>
                    <a:pt x="1066" y="220"/>
                    <a:pt x="1097" y="317"/>
                    <a:pt x="1102" y="418"/>
                  </a:cubicBezTo>
                  <a:cubicBezTo>
                    <a:pt x="1102" y="426"/>
                    <a:pt x="1102" y="434"/>
                    <a:pt x="1102" y="443"/>
                  </a:cubicBezTo>
                  <a:cubicBezTo>
                    <a:pt x="1102" y="504"/>
                    <a:pt x="1092" y="564"/>
                    <a:pt x="1072" y="622"/>
                  </a:cubicBezTo>
                  <a:cubicBezTo>
                    <a:pt x="996" y="844"/>
                    <a:pt x="786" y="994"/>
                    <a:pt x="551" y="9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7" name="Freeform 167"/>
            <p:cNvSpPr>
              <a:spLocks noEditPoints="1"/>
            </p:cNvSpPr>
            <p:nvPr/>
          </p:nvSpPr>
          <p:spPr bwMode="auto">
            <a:xfrm>
              <a:off x="1922954" y="1313148"/>
              <a:ext cx="2050352" cy="624685"/>
            </a:xfrm>
            <a:custGeom>
              <a:avLst/>
              <a:gdLst>
                <a:gd name="T0" fmla="*/ 10 w 850"/>
                <a:gd name="T1" fmla="*/ 124 h 259"/>
                <a:gd name="T2" fmla="*/ 43 w 850"/>
                <a:gd name="T3" fmla="*/ 148 h 259"/>
                <a:gd name="T4" fmla="*/ 175 w 850"/>
                <a:gd name="T5" fmla="*/ 74 h 259"/>
                <a:gd name="T6" fmla="*/ 238 w 850"/>
                <a:gd name="T7" fmla="*/ 90 h 259"/>
                <a:gd name="T8" fmla="*/ 727 w 850"/>
                <a:gd name="T9" fmla="*/ 199 h 259"/>
                <a:gd name="T10" fmla="*/ 806 w 850"/>
                <a:gd name="T11" fmla="*/ 254 h 259"/>
                <a:gd name="T12" fmla="*/ 848 w 850"/>
                <a:gd name="T13" fmla="*/ 255 h 259"/>
                <a:gd name="T14" fmla="*/ 836 w 850"/>
                <a:gd name="T15" fmla="*/ 253 h 259"/>
                <a:gd name="T16" fmla="*/ 726 w 850"/>
                <a:gd name="T17" fmla="*/ 193 h 259"/>
                <a:gd name="T18" fmla="*/ 237 w 850"/>
                <a:gd name="T19" fmla="*/ 84 h 259"/>
                <a:gd name="T20" fmla="*/ 172 w 850"/>
                <a:gd name="T21" fmla="*/ 69 h 259"/>
                <a:gd name="T22" fmla="*/ 28 w 850"/>
                <a:gd name="T23" fmla="*/ 142 h 259"/>
                <a:gd name="T24" fmla="*/ 23 w 850"/>
                <a:gd name="T25" fmla="*/ 136 h 259"/>
                <a:gd name="T26" fmla="*/ 39 w 850"/>
                <a:gd name="T27" fmla="*/ 124 h 259"/>
                <a:gd name="T28" fmla="*/ 55 w 850"/>
                <a:gd name="T29" fmla="*/ 113 h 259"/>
                <a:gd name="T30" fmla="*/ 71 w 850"/>
                <a:gd name="T31" fmla="*/ 103 h 259"/>
                <a:gd name="T32" fmla="*/ 83 w 850"/>
                <a:gd name="T33" fmla="*/ 83 h 259"/>
                <a:gd name="T34" fmla="*/ 100 w 850"/>
                <a:gd name="T35" fmla="*/ 73 h 259"/>
                <a:gd name="T36" fmla="*/ 118 w 850"/>
                <a:gd name="T37" fmla="*/ 64 h 259"/>
                <a:gd name="T38" fmla="*/ 136 w 850"/>
                <a:gd name="T39" fmla="*/ 56 h 259"/>
                <a:gd name="T40" fmla="*/ 154 w 850"/>
                <a:gd name="T41" fmla="*/ 48 h 259"/>
                <a:gd name="T42" fmla="*/ 173 w 850"/>
                <a:gd name="T43" fmla="*/ 41 h 259"/>
                <a:gd name="T44" fmla="*/ 192 w 850"/>
                <a:gd name="T45" fmla="*/ 34 h 259"/>
                <a:gd name="T46" fmla="*/ 203 w 850"/>
                <a:gd name="T47" fmla="*/ 43 h 259"/>
                <a:gd name="T48" fmla="*/ 222 w 850"/>
                <a:gd name="T49" fmla="*/ 37 h 259"/>
                <a:gd name="T50" fmla="*/ 241 w 850"/>
                <a:gd name="T51" fmla="*/ 33 h 259"/>
                <a:gd name="T52" fmla="*/ 260 w 850"/>
                <a:gd name="T53" fmla="*/ 29 h 259"/>
                <a:gd name="T54" fmla="*/ 279 w 850"/>
                <a:gd name="T55" fmla="*/ 25 h 259"/>
                <a:gd name="T56" fmla="*/ 298 w 850"/>
                <a:gd name="T57" fmla="*/ 22 h 259"/>
                <a:gd name="T58" fmla="*/ 318 w 850"/>
                <a:gd name="T59" fmla="*/ 20 h 259"/>
                <a:gd name="T60" fmla="*/ 337 w 850"/>
                <a:gd name="T61" fmla="*/ 19 h 259"/>
                <a:gd name="T62" fmla="*/ 357 w 850"/>
                <a:gd name="T63" fmla="*/ 18 h 259"/>
                <a:gd name="T64" fmla="*/ 376 w 850"/>
                <a:gd name="T65" fmla="*/ 18 h 259"/>
                <a:gd name="T66" fmla="*/ 396 w 850"/>
                <a:gd name="T67" fmla="*/ 19 h 259"/>
                <a:gd name="T68" fmla="*/ 415 w 850"/>
                <a:gd name="T69" fmla="*/ 20 h 259"/>
                <a:gd name="T70" fmla="*/ 434 w 850"/>
                <a:gd name="T71" fmla="*/ 22 h 259"/>
                <a:gd name="T72" fmla="*/ 446 w 850"/>
                <a:gd name="T73" fmla="*/ 23 h 259"/>
                <a:gd name="T74" fmla="*/ 465 w 850"/>
                <a:gd name="T75" fmla="*/ 26 h 259"/>
                <a:gd name="T76" fmla="*/ 484 w 850"/>
                <a:gd name="T77" fmla="*/ 29 h 259"/>
                <a:gd name="T78" fmla="*/ 503 w 850"/>
                <a:gd name="T79" fmla="*/ 34 h 259"/>
                <a:gd name="T80" fmla="*/ 522 w 850"/>
                <a:gd name="T81" fmla="*/ 39 h 259"/>
                <a:gd name="T82" fmla="*/ 541 w 850"/>
                <a:gd name="T83" fmla="*/ 44 h 259"/>
                <a:gd name="T84" fmla="*/ 559 w 850"/>
                <a:gd name="T85" fmla="*/ 50 h 259"/>
                <a:gd name="T86" fmla="*/ 578 w 850"/>
                <a:gd name="T87" fmla="*/ 57 h 259"/>
                <a:gd name="T88" fmla="*/ 596 w 850"/>
                <a:gd name="T89" fmla="*/ 65 h 259"/>
                <a:gd name="T90" fmla="*/ 613 w 850"/>
                <a:gd name="T91" fmla="*/ 73 h 259"/>
                <a:gd name="T92" fmla="*/ 631 w 850"/>
                <a:gd name="T93" fmla="*/ 81 h 259"/>
                <a:gd name="T94" fmla="*/ 648 w 850"/>
                <a:gd name="T95" fmla="*/ 91 h 259"/>
                <a:gd name="T96" fmla="*/ 665 w 850"/>
                <a:gd name="T97" fmla="*/ 101 h 259"/>
                <a:gd name="T98" fmla="*/ 681 w 850"/>
                <a:gd name="T99" fmla="*/ 111 h 259"/>
                <a:gd name="T100" fmla="*/ 698 w 850"/>
                <a:gd name="T101" fmla="*/ 122 h 259"/>
                <a:gd name="T102" fmla="*/ 713 w 850"/>
                <a:gd name="T103" fmla="*/ 134 h 259"/>
                <a:gd name="T104" fmla="*/ 729 w 850"/>
                <a:gd name="T105" fmla="*/ 146 h 259"/>
                <a:gd name="T106" fmla="*/ 744 w 850"/>
                <a:gd name="T107" fmla="*/ 158 h 259"/>
                <a:gd name="T108" fmla="*/ 758 w 850"/>
                <a:gd name="T109" fmla="*/ 171 h 259"/>
                <a:gd name="T110" fmla="*/ 772 w 850"/>
                <a:gd name="T111" fmla="*/ 185 h 259"/>
                <a:gd name="T112" fmla="*/ 786 w 850"/>
                <a:gd name="T113" fmla="*/ 199 h 259"/>
                <a:gd name="T114" fmla="*/ 800 w 850"/>
                <a:gd name="T115" fmla="*/ 197 h 259"/>
                <a:gd name="T116" fmla="*/ 814 w 850"/>
                <a:gd name="T117" fmla="*/ 212 h 259"/>
                <a:gd name="T118" fmla="*/ 826 w 850"/>
                <a:gd name="T119" fmla="*/ 227 h 259"/>
                <a:gd name="T120" fmla="*/ 839 w 850"/>
                <a:gd name="T121" fmla="*/ 24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50" h="259">
                  <a:moveTo>
                    <a:pt x="845" y="242"/>
                  </a:moveTo>
                  <a:cubicBezTo>
                    <a:pt x="735" y="91"/>
                    <a:pt x="558" y="0"/>
                    <a:pt x="371" y="0"/>
                  </a:cubicBezTo>
                  <a:cubicBezTo>
                    <a:pt x="265" y="0"/>
                    <a:pt x="162" y="28"/>
                    <a:pt x="72" y="82"/>
                  </a:cubicBezTo>
                  <a:cubicBezTo>
                    <a:pt x="50" y="95"/>
                    <a:pt x="30" y="109"/>
                    <a:pt x="10" y="124"/>
                  </a:cubicBezTo>
                  <a:cubicBezTo>
                    <a:pt x="8" y="126"/>
                    <a:pt x="0" y="132"/>
                    <a:pt x="0" y="138"/>
                  </a:cubicBezTo>
                  <a:cubicBezTo>
                    <a:pt x="2" y="146"/>
                    <a:pt x="8" y="148"/>
                    <a:pt x="28" y="148"/>
                  </a:cubicBezTo>
                  <a:cubicBezTo>
                    <a:pt x="28" y="148"/>
                    <a:pt x="28" y="148"/>
                    <a:pt x="28" y="148"/>
                  </a:cubicBezTo>
                  <a:cubicBezTo>
                    <a:pt x="32" y="148"/>
                    <a:pt x="37" y="148"/>
                    <a:pt x="43" y="148"/>
                  </a:cubicBezTo>
                  <a:cubicBezTo>
                    <a:pt x="44" y="148"/>
                    <a:pt x="44" y="148"/>
                    <a:pt x="44" y="148"/>
                  </a:cubicBezTo>
                  <a:cubicBezTo>
                    <a:pt x="45" y="147"/>
                    <a:pt x="45" y="147"/>
                    <a:pt x="45" y="147"/>
                  </a:cubicBezTo>
                  <a:cubicBezTo>
                    <a:pt x="57" y="139"/>
                    <a:pt x="76" y="125"/>
                    <a:pt x="92" y="116"/>
                  </a:cubicBezTo>
                  <a:cubicBezTo>
                    <a:pt x="121" y="98"/>
                    <a:pt x="155" y="83"/>
                    <a:pt x="175" y="74"/>
                  </a:cubicBezTo>
                  <a:cubicBezTo>
                    <a:pt x="177" y="73"/>
                    <a:pt x="180" y="73"/>
                    <a:pt x="182" y="73"/>
                  </a:cubicBezTo>
                  <a:cubicBezTo>
                    <a:pt x="190" y="73"/>
                    <a:pt x="198" y="77"/>
                    <a:pt x="206" y="81"/>
                  </a:cubicBezTo>
                  <a:cubicBezTo>
                    <a:pt x="215" y="86"/>
                    <a:pt x="223" y="90"/>
                    <a:pt x="232" y="90"/>
                  </a:cubicBezTo>
                  <a:cubicBezTo>
                    <a:pt x="234" y="90"/>
                    <a:pt x="236" y="90"/>
                    <a:pt x="238" y="90"/>
                  </a:cubicBezTo>
                  <a:cubicBezTo>
                    <a:pt x="284" y="79"/>
                    <a:pt x="333" y="73"/>
                    <a:pt x="371" y="73"/>
                  </a:cubicBezTo>
                  <a:cubicBezTo>
                    <a:pt x="502" y="73"/>
                    <a:pt x="607" y="111"/>
                    <a:pt x="703" y="195"/>
                  </a:cubicBezTo>
                  <a:cubicBezTo>
                    <a:pt x="708" y="199"/>
                    <a:pt x="714" y="199"/>
                    <a:pt x="719" y="199"/>
                  </a:cubicBezTo>
                  <a:cubicBezTo>
                    <a:pt x="721" y="199"/>
                    <a:pt x="724" y="199"/>
                    <a:pt x="727" y="199"/>
                  </a:cubicBezTo>
                  <a:cubicBezTo>
                    <a:pt x="729" y="199"/>
                    <a:pt x="732" y="199"/>
                    <a:pt x="735" y="199"/>
                  </a:cubicBezTo>
                  <a:cubicBezTo>
                    <a:pt x="746" y="199"/>
                    <a:pt x="758" y="200"/>
                    <a:pt x="769" y="212"/>
                  </a:cubicBezTo>
                  <a:cubicBezTo>
                    <a:pt x="782" y="225"/>
                    <a:pt x="796" y="242"/>
                    <a:pt x="805" y="254"/>
                  </a:cubicBezTo>
                  <a:cubicBezTo>
                    <a:pt x="806" y="254"/>
                    <a:pt x="806" y="254"/>
                    <a:pt x="806" y="254"/>
                  </a:cubicBezTo>
                  <a:cubicBezTo>
                    <a:pt x="807" y="255"/>
                    <a:pt x="807" y="255"/>
                    <a:pt x="807" y="255"/>
                  </a:cubicBezTo>
                  <a:cubicBezTo>
                    <a:pt x="808" y="255"/>
                    <a:pt x="822" y="258"/>
                    <a:pt x="836" y="259"/>
                  </a:cubicBezTo>
                  <a:cubicBezTo>
                    <a:pt x="837" y="259"/>
                    <a:pt x="838" y="259"/>
                    <a:pt x="839" y="259"/>
                  </a:cubicBezTo>
                  <a:cubicBezTo>
                    <a:pt x="844" y="259"/>
                    <a:pt x="847" y="258"/>
                    <a:pt x="848" y="255"/>
                  </a:cubicBezTo>
                  <a:cubicBezTo>
                    <a:pt x="850" y="252"/>
                    <a:pt x="849" y="247"/>
                    <a:pt x="845" y="242"/>
                  </a:cubicBezTo>
                  <a:close/>
                  <a:moveTo>
                    <a:pt x="843" y="252"/>
                  </a:moveTo>
                  <a:cubicBezTo>
                    <a:pt x="843" y="252"/>
                    <a:pt x="842" y="253"/>
                    <a:pt x="839" y="253"/>
                  </a:cubicBezTo>
                  <a:cubicBezTo>
                    <a:pt x="838" y="253"/>
                    <a:pt x="837" y="253"/>
                    <a:pt x="836" y="253"/>
                  </a:cubicBezTo>
                  <a:cubicBezTo>
                    <a:pt x="825" y="252"/>
                    <a:pt x="813" y="250"/>
                    <a:pt x="809" y="249"/>
                  </a:cubicBezTo>
                  <a:cubicBezTo>
                    <a:pt x="800" y="237"/>
                    <a:pt x="786" y="221"/>
                    <a:pt x="774" y="208"/>
                  </a:cubicBezTo>
                  <a:cubicBezTo>
                    <a:pt x="761" y="194"/>
                    <a:pt x="746" y="193"/>
                    <a:pt x="735" y="193"/>
                  </a:cubicBezTo>
                  <a:cubicBezTo>
                    <a:pt x="732" y="193"/>
                    <a:pt x="729" y="193"/>
                    <a:pt x="726" y="193"/>
                  </a:cubicBezTo>
                  <a:cubicBezTo>
                    <a:pt x="724" y="193"/>
                    <a:pt x="721" y="193"/>
                    <a:pt x="719" y="193"/>
                  </a:cubicBezTo>
                  <a:cubicBezTo>
                    <a:pt x="713" y="193"/>
                    <a:pt x="709" y="192"/>
                    <a:pt x="707" y="190"/>
                  </a:cubicBezTo>
                  <a:cubicBezTo>
                    <a:pt x="610" y="106"/>
                    <a:pt x="503" y="67"/>
                    <a:pt x="371" y="67"/>
                  </a:cubicBezTo>
                  <a:cubicBezTo>
                    <a:pt x="332" y="67"/>
                    <a:pt x="283" y="73"/>
                    <a:pt x="237" y="84"/>
                  </a:cubicBezTo>
                  <a:cubicBezTo>
                    <a:pt x="235" y="84"/>
                    <a:pt x="234" y="84"/>
                    <a:pt x="232" y="84"/>
                  </a:cubicBezTo>
                  <a:cubicBezTo>
                    <a:pt x="225" y="84"/>
                    <a:pt x="217" y="80"/>
                    <a:pt x="209" y="76"/>
                  </a:cubicBezTo>
                  <a:cubicBezTo>
                    <a:pt x="200" y="71"/>
                    <a:pt x="191" y="67"/>
                    <a:pt x="182" y="67"/>
                  </a:cubicBezTo>
                  <a:cubicBezTo>
                    <a:pt x="179" y="67"/>
                    <a:pt x="175" y="67"/>
                    <a:pt x="172" y="69"/>
                  </a:cubicBezTo>
                  <a:cubicBezTo>
                    <a:pt x="152" y="77"/>
                    <a:pt x="118" y="93"/>
                    <a:pt x="89" y="111"/>
                  </a:cubicBezTo>
                  <a:cubicBezTo>
                    <a:pt x="73" y="120"/>
                    <a:pt x="54" y="133"/>
                    <a:pt x="42" y="142"/>
                  </a:cubicBezTo>
                  <a:cubicBezTo>
                    <a:pt x="36" y="142"/>
                    <a:pt x="32" y="142"/>
                    <a:pt x="28" y="142"/>
                  </a:cubicBezTo>
                  <a:cubicBezTo>
                    <a:pt x="28" y="142"/>
                    <a:pt x="28" y="142"/>
                    <a:pt x="28" y="142"/>
                  </a:cubicBezTo>
                  <a:cubicBezTo>
                    <a:pt x="7" y="142"/>
                    <a:pt x="7" y="140"/>
                    <a:pt x="6" y="137"/>
                  </a:cubicBezTo>
                  <a:cubicBezTo>
                    <a:pt x="6" y="136"/>
                    <a:pt x="10" y="132"/>
                    <a:pt x="14" y="129"/>
                  </a:cubicBezTo>
                  <a:cubicBezTo>
                    <a:pt x="15" y="128"/>
                    <a:pt x="16" y="128"/>
                    <a:pt x="16" y="127"/>
                  </a:cubicBezTo>
                  <a:cubicBezTo>
                    <a:pt x="23" y="136"/>
                    <a:pt x="23" y="136"/>
                    <a:pt x="23" y="136"/>
                  </a:cubicBezTo>
                  <a:cubicBezTo>
                    <a:pt x="30" y="131"/>
                    <a:pt x="30" y="131"/>
                    <a:pt x="30" y="131"/>
                  </a:cubicBezTo>
                  <a:cubicBezTo>
                    <a:pt x="23" y="122"/>
                    <a:pt x="23" y="122"/>
                    <a:pt x="23" y="122"/>
                  </a:cubicBezTo>
                  <a:cubicBezTo>
                    <a:pt x="26" y="120"/>
                    <a:pt x="29" y="117"/>
                    <a:pt x="32" y="115"/>
                  </a:cubicBezTo>
                  <a:cubicBezTo>
                    <a:pt x="39" y="124"/>
                    <a:pt x="39" y="124"/>
                    <a:pt x="39" y="124"/>
                  </a:cubicBezTo>
                  <a:cubicBezTo>
                    <a:pt x="45" y="120"/>
                    <a:pt x="45" y="120"/>
                    <a:pt x="45" y="120"/>
                  </a:cubicBezTo>
                  <a:cubicBezTo>
                    <a:pt x="39" y="110"/>
                    <a:pt x="39" y="110"/>
                    <a:pt x="39" y="110"/>
                  </a:cubicBezTo>
                  <a:cubicBezTo>
                    <a:pt x="42" y="108"/>
                    <a:pt x="46" y="106"/>
                    <a:pt x="49" y="104"/>
                  </a:cubicBezTo>
                  <a:cubicBezTo>
                    <a:pt x="55" y="113"/>
                    <a:pt x="55" y="113"/>
                    <a:pt x="55" y="113"/>
                  </a:cubicBezTo>
                  <a:cubicBezTo>
                    <a:pt x="62" y="109"/>
                    <a:pt x="62" y="109"/>
                    <a:pt x="62" y="109"/>
                  </a:cubicBezTo>
                  <a:cubicBezTo>
                    <a:pt x="55" y="99"/>
                    <a:pt x="55" y="99"/>
                    <a:pt x="55" y="99"/>
                  </a:cubicBezTo>
                  <a:cubicBezTo>
                    <a:pt x="59" y="97"/>
                    <a:pt x="62" y="95"/>
                    <a:pt x="66" y="93"/>
                  </a:cubicBezTo>
                  <a:cubicBezTo>
                    <a:pt x="71" y="103"/>
                    <a:pt x="71" y="103"/>
                    <a:pt x="71" y="103"/>
                  </a:cubicBezTo>
                  <a:cubicBezTo>
                    <a:pt x="78" y="98"/>
                    <a:pt x="78" y="98"/>
                    <a:pt x="78" y="98"/>
                  </a:cubicBezTo>
                  <a:cubicBezTo>
                    <a:pt x="72" y="89"/>
                    <a:pt x="72" y="89"/>
                    <a:pt x="72" y="89"/>
                  </a:cubicBezTo>
                  <a:cubicBezTo>
                    <a:pt x="73" y="88"/>
                    <a:pt x="74" y="88"/>
                    <a:pt x="75" y="87"/>
                  </a:cubicBezTo>
                  <a:cubicBezTo>
                    <a:pt x="77" y="86"/>
                    <a:pt x="80" y="84"/>
                    <a:pt x="83" y="83"/>
                  </a:cubicBezTo>
                  <a:cubicBezTo>
                    <a:pt x="88" y="93"/>
                    <a:pt x="88" y="93"/>
                    <a:pt x="88" y="93"/>
                  </a:cubicBezTo>
                  <a:cubicBezTo>
                    <a:pt x="95" y="89"/>
                    <a:pt x="95" y="89"/>
                    <a:pt x="95" y="89"/>
                  </a:cubicBezTo>
                  <a:cubicBezTo>
                    <a:pt x="90" y="79"/>
                    <a:pt x="90" y="79"/>
                    <a:pt x="90" y="79"/>
                  </a:cubicBezTo>
                  <a:cubicBezTo>
                    <a:pt x="93" y="77"/>
                    <a:pt x="97" y="75"/>
                    <a:pt x="100" y="73"/>
                  </a:cubicBezTo>
                  <a:cubicBezTo>
                    <a:pt x="105" y="83"/>
                    <a:pt x="105" y="83"/>
                    <a:pt x="105" y="83"/>
                  </a:cubicBezTo>
                  <a:cubicBezTo>
                    <a:pt x="113" y="79"/>
                    <a:pt x="113" y="79"/>
                    <a:pt x="113" y="79"/>
                  </a:cubicBezTo>
                  <a:cubicBezTo>
                    <a:pt x="107" y="69"/>
                    <a:pt x="107" y="69"/>
                    <a:pt x="107" y="69"/>
                  </a:cubicBezTo>
                  <a:cubicBezTo>
                    <a:pt x="111" y="68"/>
                    <a:pt x="114" y="66"/>
                    <a:pt x="118" y="64"/>
                  </a:cubicBezTo>
                  <a:cubicBezTo>
                    <a:pt x="123" y="74"/>
                    <a:pt x="123" y="74"/>
                    <a:pt x="123" y="74"/>
                  </a:cubicBezTo>
                  <a:cubicBezTo>
                    <a:pt x="130" y="71"/>
                    <a:pt x="130" y="71"/>
                    <a:pt x="130" y="71"/>
                  </a:cubicBezTo>
                  <a:cubicBezTo>
                    <a:pt x="125" y="61"/>
                    <a:pt x="125" y="61"/>
                    <a:pt x="125" y="61"/>
                  </a:cubicBezTo>
                  <a:cubicBezTo>
                    <a:pt x="129" y="59"/>
                    <a:pt x="132" y="57"/>
                    <a:pt x="136" y="56"/>
                  </a:cubicBezTo>
                  <a:cubicBezTo>
                    <a:pt x="141" y="66"/>
                    <a:pt x="141" y="66"/>
                    <a:pt x="141" y="66"/>
                  </a:cubicBezTo>
                  <a:cubicBezTo>
                    <a:pt x="148" y="63"/>
                    <a:pt x="148" y="63"/>
                    <a:pt x="148" y="63"/>
                  </a:cubicBezTo>
                  <a:cubicBezTo>
                    <a:pt x="143" y="52"/>
                    <a:pt x="143" y="52"/>
                    <a:pt x="143" y="52"/>
                  </a:cubicBezTo>
                  <a:cubicBezTo>
                    <a:pt x="147" y="51"/>
                    <a:pt x="151" y="49"/>
                    <a:pt x="154" y="48"/>
                  </a:cubicBezTo>
                  <a:cubicBezTo>
                    <a:pt x="159" y="59"/>
                    <a:pt x="159" y="59"/>
                    <a:pt x="159" y="59"/>
                  </a:cubicBezTo>
                  <a:cubicBezTo>
                    <a:pt x="166" y="56"/>
                    <a:pt x="166" y="56"/>
                    <a:pt x="166" y="56"/>
                  </a:cubicBezTo>
                  <a:cubicBezTo>
                    <a:pt x="162" y="45"/>
                    <a:pt x="162" y="45"/>
                    <a:pt x="162" y="45"/>
                  </a:cubicBezTo>
                  <a:cubicBezTo>
                    <a:pt x="166" y="43"/>
                    <a:pt x="169" y="42"/>
                    <a:pt x="173" y="41"/>
                  </a:cubicBezTo>
                  <a:cubicBezTo>
                    <a:pt x="177" y="52"/>
                    <a:pt x="177" y="52"/>
                    <a:pt x="177" y="52"/>
                  </a:cubicBezTo>
                  <a:cubicBezTo>
                    <a:pt x="184" y="49"/>
                    <a:pt x="184" y="49"/>
                    <a:pt x="184" y="49"/>
                  </a:cubicBezTo>
                  <a:cubicBezTo>
                    <a:pt x="181" y="38"/>
                    <a:pt x="181" y="38"/>
                    <a:pt x="181" y="38"/>
                  </a:cubicBezTo>
                  <a:cubicBezTo>
                    <a:pt x="184" y="37"/>
                    <a:pt x="188" y="36"/>
                    <a:pt x="192" y="34"/>
                  </a:cubicBezTo>
                  <a:cubicBezTo>
                    <a:pt x="195" y="45"/>
                    <a:pt x="195" y="45"/>
                    <a:pt x="195" y="45"/>
                  </a:cubicBezTo>
                  <a:cubicBezTo>
                    <a:pt x="199" y="44"/>
                    <a:pt x="199" y="44"/>
                    <a:pt x="199" y="44"/>
                  </a:cubicBezTo>
                  <a:cubicBezTo>
                    <a:pt x="200" y="44"/>
                    <a:pt x="200" y="44"/>
                    <a:pt x="201" y="43"/>
                  </a:cubicBezTo>
                  <a:cubicBezTo>
                    <a:pt x="203" y="43"/>
                    <a:pt x="203" y="43"/>
                    <a:pt x="203" y="43"/>
                  </a:cubicBezTo>
                  <a:cubicBezTo>
                    <a:pt x="200" y="32"/>
                    <a:pt x="200" y="32"/>
                    <a:pt x="200" y="32"/>
                  </a:cubicBezTo>
                  <a:cubicBezTo>
                    <a:pt x="203" y="31"/>
                    <a:pt x="207" y="30"/>
                    <a:pt x="211" y="29"/>
                  </a:cubicBezTo>
                  <a:cubicBezTo>
                    <a:pt x="214" y="40"/>
                    <a:pt x="214" y="40"/>
                    <a:pt x="214" y="40"/>
                  </a:cubicBezTo>
                  <a:cubicBezTo>
                    <a:pt x="222" y="37"/>
                    <a:pt x="222" y="37"/>
                    <a:pt x="222" y="37"/>
                  </a:cubicBezTo>
                  <a:cubicBezTo>
                    <a:pt x="219" y="26"/>
                    <a:pt x="219" y="26"/>
                    <a:pt x="219" y="26"/>
                  </a:cubicBezTo>
                  <a:cubicBezTo>
                    <a:pt x="223" y="25"/>
                    <a:pt x="226" y="24"/>
                    <a:pt x="230" y="23"/>
                  </a:cubicBezTo>
                  <a:cubicBezTo>
                    <a:pt x="233" y="35"/>
                    <a:pt x="233" y="35"/>
                    <a:pt x="233" y="35"/>
                  </a:cubicBezTo>
                  <a:cubicBezTo>
                    <a:pt x="241" y="33"/>
                    <a:pt x="241" y="33"/>
                    <a:pt x="241" y="33"/>
                  </a:cubicBezTo>
                  <a:cubicBezTo>
                    <a:pt x="238" y="21"/>
                    <a:pt x="238" y="21"/>
                    <a:pt x="238" y="21"/>
                  </a:cubicBezTo>
                  <a:cubicBezTo>
                    <a:pt x="242" y="21"/>
                    <a:pt x="246" y="20"/>
                    <a:pt x="250" y="19"/>
                  </a:cubicBezTo>
                  <a:cubicBezTo>
                    <a:pt x="252" y="30"/>
                    <a:pt x="252" y="30"/>
                    <a:pt x="252" y="30"/>
                  </a:cubicBezTo>
                  <a:cubicBezTo>
                    <a:pt x="260" y="29"/>
                    <a:pt x="260" y="29"/>
                    <a:pt x="260" y="29"/>
                  </a:cubicBezTo>
                  <a:cubicBezTo>
                    <a:pt x="257" y="17"/>
                    <a:pt x="257" y="17"/>
                    <a:pt x="257" y="17"/>
                  </a:cubicBezTo>
                  <a:cubicBezTo>
                    <a:pt x="261" y="16"/>
                    <a:pt x="265" y="16"/>
                    <a:pt x="269" y="15"/>
                  </a:cubicBezTo>
                  <a:cubicBezTo>
                    <a:pt x="271" y="27"/>
                    <a:pt x="271" y="27"/>
                    <a:pt x="271" y="27"/>
                  </a:cubicBezTo>
                  <a:cubicBezTo>
                    <a:pt x="279" y="25"/>
                    <a:pt x="279" y="25"/>
                    <a:pt x="279" y="25"/>
                  </a:cubicBezTo>
                  <a:cubicBezTo>
                    <a:pt x="277" y="14"/>
                    <a:pt x="277" y="14"/>
                    <a:pt x="277" y="14"/>
                  </a:cubicBezTo>
                  <a:cubicBezTo>
                    <a:pt x="281" y="13"/>
                    <a:pt x="285" y="12"/>
                    <a:pt x="289" y="12"/>
                  </a:cubicBezTo>
                  <a:cubicBezTo>
                    <a:pt x="290" y="23"/>
                    <a:pt x="290" y="23"/>
                    <a:pt x="290" y="23"/>
                  </a:cubicBezTo>
                  <a:cubicBezTo>
                    <a:pt x="298" y="22"/>
                    <a:pt x="298" y="22"/>
                    <a:pt x="298" y="22"/>
                  </a:cubicBezTo>
                  <a:cubicBezTo>
                    <a:pt x="297" y="11"/>
                    <a:pt x="297" y="11"/>
                    <a:pt x="297" y="11"/>
                  </a:cubicBezTo>
                  <a:cubicBezTo>
                    <a:pt x="301" y="10"/>
                    <a:pt x="305" y="10"/>
                    <a:pt x="309" y="9"/>
                  </a:cubicBezTo>
                  <a:cubicBezTo>
                    <a:pt x="310" y="21"/>
                    <a:pt x="310" y="21"/>
                    <a:pt x="310" y="21"/>
                  </a:cubicBezTo>
                  <a:cubicBezTo>
                    <a:pt x="318" y="20"/>
                    <a:pt x="318" y="20"/>
                    <a:pt x="318" y="20"/>
                  </a:cubicBezTo>
                  <a:cubicBezTo>
                    <a:pt x="317" y="9"/>
                    <a:pt x="317" y="9"/>
                    <a:pt x="317" y="9"/>
                  </a:cubicBezTo>
                  <a:cubicBezTo>
                    <a:pt x="321" y="8"/>
                    <a:pt x="324" y="8"/>
                    <a:pt x="328" y="8"/>
                  </a:cubicBezTo>
                  <a:cubicBezTo>
                    <a:pt x="329" y="19"/>
                    <a:pt x="329" y="19"/>
                    <a:pt x="329" y="19"/>
                  </a:cubicBezTo>
                  <a:cubicBezTo>
                    <a:pt x="337" y="19"/>
                    <a:pt x="337" y="19"/>
                    <a:pt x="337" y="19"/>
                  </a:cubicBezTo>
                  <a:cubicBezTo>
                    <a:pt x="336" y="7"/>
                    <a:pt x="336" y="7"/>
                    <a:pt x="336" y="7"/>
                  </a:cubicBezTo>
                  <a:cubicBezTo>
                    <a:pt x="340" y="7"/>
                    <a:pt x="344" y="7"/>
                    <a:pt x="348" y="6"/>
                  </a:cubicBezTo>
                  <a:cubicBezTo>
                    <a:pt x="349" y="18"/>
                    <a:pt x="349" y="18"/>
                    <a:pt x="349" y="18"/>
                  </a:cubicBezTo>
                  <a:cubicBezTo>
                    <a:pt x="357" y="18"/>
                    <a:pt x="357" y="18"/>
                    <a:pt x="357" y="18"/>
                  </a:cubicBezTo>
                  <a:cubicBezTo>
                    <a:pt x="356" y="6"/>
                    <a:pt x="356" y="6"/>
                    <a:pt x="356" y="6"/>
                  </a:cubicBezTo>
                  <a:cubicBezTo>
                    <a:pt x="360" y="6"/>
                    <a:pt x="364" y="6"/>
                    <a:pt x="368" y="6"/>
                  </a:cubicBezTo>
                  <a:cubicBezTo>
                    <a:pt x="368" y="18"/>
                    <a:pt x="368" y="18"/>
                    <a:pt x="368" y="18"/>
                  </a:cubicBezTo>
                  <a:cubicBezTo>
                    <a:pt x="376" y="18"/>
                    <a:pt x="376" y="18"/>
                    <a:pt x="376" y="18"/>
                  </a:cubicBezTo>
                  <a:cubicBezTo>
                    <a:pt x="376" y="6"/>
                    <a:pt x="376" y="6"/>
                    <a:pt x="376" y="6"/>
                  </a:cubicBezTo>
                  <a:cubicBezTo>
                    <a:pt x="380" y="6"/>
                    <a:pt x="384" y="6"/>
                    <a:pt x="388" y="6"/>
                  </a:cubicBezTo>
                  <a:cubicBezTo>
                    <a:pt x="388" y="18"/>
                    <a:pt x="388" y="18"/>
                    <a:pt x="388" y="18"/>
                  </a:cubicBezTo>
                  <a:cubicBezTo>
                    <a:pt x="396" y="19"/>
                    <a:pt x="396" y="19"/>
                    <a:pt x="396" y="19"/>
                  </a:cubicBezTo>
                  <a:cubicBezTo>
                    <a:pt x="396" y="7"/>
                    <a:pt x="396" y="7"/>
                    <a:pt x="396" y="7"/>
                  </a:cubicBezTo>
                  <a:cubicBezTo>
                    <a:pt x="400" y="7"/>
                    <a:pt x="404" y="7"/>
                    <a:pt x="408" y="7"/>
                  </a:cubicBezTo>
                  <a:cubicBezTo>
                    <a:pt x="407" y="19"/>
                    <a:pt x="407" y="19"/>
                    <a:pt x="407" y="19"/>
                  </a:cubicBezTo>
                  <a:cubicBezTo>
                    <a:pt x="415" y="20"/>
                    <a:pt x="415" y="20"/>
                    <a:pt x="415" y="20"/>
                  </a:cubicBezTo>
                  <a:cubicBezTo>
                    <a:pt x="416" y="8"/>
                    <a:pt x="416" y="8"/>
                    <a:pt x="416" y="8"/>
                  </a:cubicBezTo>
                  <a:cubicBezTo>
                    <a:pt x="420" y="8"/>
                    <a:pt x="424" y="9"/>
                    <a:pt x="428" y="9"/>
                  </a:cubicBezTo>
                  <a:cubicBezTo>
                    <a:pt x="426" y="21"/>
                    <a:pt x="426" y="21"/>
                    <a:pt x="426" y="21"/>
                  </a:cubicBezTo>
                  <a:cubicBezTo>
                    <a:pt x="434" y="22"/>
                    <a:pt x="434" y="22"/>
                    <a:pt x="434" y="22"/>
                  </a:cubicBezTo>
                  <a:cubicBezTo>
                    <a:pt x="436" y="10"/>
                    <a:pt x="436" y="10"/>
                    <a:pt x="436" y="10"/>
                  </a:cubicBezTo>
                  <a:cubicBezTo>
                    <a:pt x="440" y="10"/>
                    <a:pt x="444" y="11"/>
                    <a:pt x="448" y="11"/>
                  </a:cubicBezTo>
                  <a:cubicBezTo>
                    <a:pt x="446" y="21"/>
                    <a:pt x="446" y="21"/>
                    <a:pt x="446" y="21"/>
                  </a:cubicBezTo>
                  <a:cubicBezTo>
                    <a:pt x="446" y="23"/>
                    <a:pt x="446" y="23"/>
                    <a:pt x="446" y="23"/>
                  </a:cubicBezTo>
                  <a:cubicBezTo>
                    <a:pt x="454" y="24"/>
                    <a:pt x="454" y="24"/>
                    <a:pt x="454" y="24"/>
                  </a:cubicBezTo>
                  <a:cubicBezTo>
                    <a:pt x="456" y="12"/>
                    <a:pt x="456" y="12"/>
                    <a:pt x="456" y="12"/>
                  </a:cubicBezTo>
                  <a:cubicBezTo>
                    <a:pt x="459" y="13"/>
                    <a:pt x="463" y="14"/>
                    <a:pt x="467" y="14"/>
                  </a:cubicBezTo>
                  <a:cubicBezTo>
                    <a:pt x="465" y="26"/>
                    <a:pt x="465" y="26"/>
                    <a:pt x="465" y="26"/>
                  </a:cubicBezTo>
                  <a:cubicBezTo>
                    <a:pt x="473" y="27"/>
                    <a:pt x="473" y="27"/>
                    <a:pt x="473" y="27"/>
                  </a:cubicBezTo>
                  <a:cubicBezTo>
                    <a:pt x="475" y="16"/>
                    <a:pt x="475" y="16"/>
                    <a:pt x="475" y="16"/>
                  </a:cubicBezTo>
                  <a:cubicBezTo>
                    <a:pt x="479" y="16"/>
                    <a:pt x="483" y="17"/>
                    <a:pt x="487" y="18"/>
                  </a:cubicBezTo>
                  <a:cubicBezTo>
                    <a:pt x="484" y="29"/>
                    <a:pt x="484" y="29"/>
                    <a:pt x="484" y="29"/>
                  </a:cubicBezTo>
                  <a:cubicBezTo>
                    <a:pt x="492" y="31"/>
                    <a:pt x="492" y="31"/>
                    <a:pt x="492" y="31"/>
                  </a:cubicBezTo>
                  <a:cubicBezTo>
                    <a:pt x="495" y="20"/>
                    <a:pt x="495" y="20"/>
                    <a:pt x="495" y="20"/>
                  </a:cubicBezTo>
                  <a:cubicBezTo>
                    <a:pt x="499" y="20"/>
                    <a:pt x="502" y="21"/>
                    <a:pt x="506" y="22"/>
                  </a:cubicBezTo>
                  <a:cubicBezTo>
                    <a:pt x="503" y="34"/>
                    <a:pt x="503" y="34"/>
                    <a:pt x="503" y="34"/>
                  </a:cubicBezTo>
                  <a:cubicBezTo>
                    <a:pt x="511" y="36"/>
                    <a:pt x="511" y="36"/>
                    <a:pt x="511" y="36"/>
                  </a:cubicBezTo>
                  <a:cubicBezTo>
                    <a:pt x="514" y="24"/>
                    <a:pt x="514" y="24"/>
                    <a:pt x="514" y="24"/>
                  </a:cubicBezTo>
                  <a:cubicBezTo>
                    <a:pt x="518" y="25"/>
                    <a:pt x="522" y="26"/>
                    <a:pt x="526" y="27"/>
                  </a:cubicBezTo>
                  <a:cubicBezTo>
                    <a:pt x="522" y="39"/>
                    <a:pt x="522" y="39"/>
                    <a:pt x="522" y="39"/>
                  </a:cubicBezTo>
                  <a:cubicBezTo>
                    <a:pt x="530" y="41"/>
                    <a:pt x="530" y="41"/>
                    <a:pt x="530" y="41"/>
                  </a:cubicBezTo>
                  <a:cubicBezTo>
                    <a:pt x="533" y="30"/>
                    <a:pt x="533" y="30"/>
                    <a:pt x="533" y="30"/>
                  </a:cubicBezTo>
                  <a:cubicBezTo>
                    <a:pt x="537" y="31"/>
                    <a:pt x="541" y="32"/>
                    <a:pt x="545" y="33"/>
                  </a:cubicBezTo>
                  <a:cubicBezTo>
                    <a:pt x="541" y="44"/>
                    <a:pt x="541" y="44"/>
                    <a:pt x="541" y="44"/>
                  </a:cubicBezTo>
                  <a:cubicBezTo>
                    <a:pt x="548" y="47"/>
                    <a:pt x="548" y="47"/>
                    <a:pt x="548" y="47"/>
                  </a:cubicBezTo>
                  <a:cubicBezTo>
                    <a:pt x="552" y="35"/>
                    <a:pt x="552" y="35"/>
                    <a:pt x="552" y="35"/>
                  </a:cubicBezTo>
                  <a:cubicBezTo>
                    <a:pt x="556" y="37"/>
                    <a:pt x="560" y="38"/>
                    <a:pt x="564" y="39"/>
                  </a:cubicBezTo>
                  <a:cubicBezTo>
                    <a:pt x="559" y="50"/>
                    <a:pt x="559" y="50"/>
                    <a:pt x="559" y="50"/>
                  </a:cubicBezTo>
                  <a:cubicBezTo>
                    <a:pt x="567" y="53"/>
                    <a:pt x="567" y="53"/>
                    <a:pt x="567" y="53"/>
                  </a:cubicBezTo>
                  <a:cubicBezTo>
                    <a:pt x="571" y="42"/>
                    <a:pt x="571" y="42"/>
                    <a:pt x="571" y="42"/>
                  </a:cubicBezTo>
                  <a:cubicBezTo>
                    <a:pt x="575" y="43"/>
                    <a:pt x="579" y="45"/>
                    <a:pt x="582" y="46"/>
                  </a:cubicBezTo>
                  <a:cubicBezTo>
                    <a:pt x="578" y="57"/>
                    <a:pt x="578" y="57"/>
                    <a:pt x="578" y="57"/>
                  </a:cubicBezTo>
                  <a:cubicBezTo>
                    <a:pt x="585" y="60"/>
                    <a:pt x="585" y="60"/>
                    <a:pt x="585" y="60"/>
                  </a:cubicBezTo>
                  <a:cubicBezTo>
                    <a:pt x="590" y="49"/>
                    <a:pt x="590" y="49"/>
                    <a:pt x="590" y="49"/>
                  </a:cubicBezTo>
                  <a:cubicBezTo>
                    <a:pt x="593" y="51"/>
                    <a:pt x="597" y="52"/>
                    <a:pt x="601" y="54"/>
                  </a:cubicBezTo>
                  <a:cubicBezTo>
                    <a:pt x="596" y="65"/>
                    <a:pt x="596" y="65"/>
                    <a:pt x="596" y="65"/>
                  </a:cubicBezTo>
                  <a:cubicBezTo>
                    <a:pt x="603" y="68"/>
                    <a:pt x="603" y="68"/>
                    <a:pt x="603" y="68"/>
                  </a:cubicBezTo>
                  <a:cubicBezTo>
                    <a:pt x="608" y="57"/>
                    <a:pt x="608" y="57"/>
                    <a:pt x="608" y="57"/>
                  </a:cubicBezTo>
                  <a:cubicBezTo>
                    <a:pt x="612" y="59"/>
                    <a:pt x="615" y="60"/>
                    <a:pt x="619" y="62"/>
                  </a:cubicBezTo>
                  <a:cubicBezTo>
                    <a:pt x="613" y="73"/>
                    <a:pt x="613" y="73"/>
                    <a:pt x="613" y="73"/>
                  </a:cubicBezTo>
                  <a:cubicBezTo>
                    <a:pt x="621" y="76"/>
                    <a:pt x="621" y="76"/>
                    <a:pt x="621" y="76"/>
                  </a:cubicBezTo>
                  <a:cubicBezTo>
                    <a:pt x="626" y="66"/>
                    <a:pt x="626" y="66"/>
                    <a:pt x="626" y="66"/>
                  </a:cubicBezTo>
                  <a:cubicBezTo>
                    <a:pt x="630" y="67"/>
                    <a:pt x="633" y="69"/>
                    <a:pt x="637" y="71"/>
                  </a:cubicBezTo>
                  <a:cubicBezTo>
                    <a:pt x="631" y="81"/>
                    <a:pt x="631" y="81"/>
                    <a:pt x="631" y="81"/>
                  </a:cubicBezTo>
                  <a:cubicBezTo>
                    <a:pt x="638" y="85"/>
                    <a:pt x="638" y="85"/>
                    <a:pt x="638" y="85"/>
                  </a:cubicBezTo>
                  <a:cubicBezTo>
                    <a:pt x="644" y="75"/>
                    <a:pt x="644" y="75"/>
                    <a:pt x="644" y="75"/>
                  </a:cubicBezTo>
                  <a:cubicBezTo>
                    <a:pt x="647" y="77"/>
                    <a:pt x="651" y="79"/>
                    <a:pt x="654" y="80"/>
                  </a:cubicBezTo>
                  <a:cubicBezTo>
                    <a:pt x="648" y="91"/>
                    <a:pt x="648" y="91"/>
                    <a:pt x="648" y="91"/>
                  </a:cubicBezTo>
                  <a:cubicBezTo>
                    <a:pt x="655" y="95"/>
                    <a:pt x="655" y="95"/>
                    <a:pt x="655" y="95"/>
                  </a:cubicBezTo>
                  <a:cubicBezTo>
                    <a:pt x="661" y="84"/>
                    <a:pt x="661" y="84"/>
                    <a:pt x="661" y="84"/>
                  </a:cubicBezTo>
                  <a:cubicBezTo>
                    <a:pt x="665" y="86"/>
                    <a:pt x="668" y="88"/>
                    <a:pt x="671" y="91"/>
                  </a:cubicBezTo>
                  <a:cubicBezTo>
                    <a:pt x="665" y="101"/>
                    <a:pt x="665" y="101"/>
                    <a:pt x="665" y="101"/>
                  </a:cubicBezTo>
                  <a:cubicBezTo>
                    <a:pt x="672" y="105"/>
                    <a:pt x="672" y="105"/>
                    <a:pt x="672" y="105"/>
                  </a:cubicBezTo>
                  <a:cubicBezTo>
                    <a:pt x="678" y="95"/>
                    <a:pt x="678" y="95"/>
                    <a:pt x="678" y="95"/>
                  </a:cubicBezTo>
                  <a:cubicBezTo>
                    <a:pt x="682" y="97"/>
                    <a:pt x="685" y="99"/>
                    <a:pt x="688" y="101"/>
                  </a:cubicBezTo>
                  <a:cubicBezTo>
                    <a:pt x="681" y="111"/>
                    <a:pt x="681" y="111"/>
                    <a:pt x="681" y="111"/>
                  </a:cubicBezTo>
                  <a:cubicBezTo>
                    <a:pt x="688" y="115"/>
                    <a:pt x="688" y="115"/>
                    <a:pt x="688" y="115"/>
                  </a:cubicBezTo>
                  <a:cubicBezTo>
                    <a:pt x="695" y="106"/>
                    <a:pt x="695" y="106"/>
                    <a:pt x="695" y="106"/>
                  </a:cubicBezTo>
                  <a:cubicBezTo>
                    <a:pt x="698" y="108"/>
                    <a:pt x="702" y="110"/>
                    <a:pt x="705" y="112"/>
                  </a:cubicBezTo>
                  <a:cubicBezTo>
                    <a:pt x="698" y="122"/>
                    <a:pt x="698" y="122"/>
                    <a:pt x="698" y="122"/>
                  </a:cubicBezTo>
                  <a:cubicBezTo>
                    <a:pt x="704" y="127"/>
                    <a:pt x="704" y="127"/>
                    <a:pt x="704" y="127"/>
                  </a:cubicBezTo>
                  <a:cubicBezTo>
                    <a:pt x="711" y="117"/>
                    <a:pt x="711" y="117"/>
                    <a:pt x="711" y="117"/>
                  </a:cubicBezTo>
                  <a:cubicBezTo>
                    <a:pt x="715" y="119"/>
                    <a:pt x="718" y="122"/>
                    <a:pt x="721" y="124"/>
                  </a:cubicBezTo>
                  <a:cubicBezTo>
                    <a:pt x="713" y="134"/>
                    <a:pt x="713" y="134"/>
                    <a:pt x="713" y="134"/>
                  </a:cubicBezTo>
                  <a:cubicBezTo>
                    <a:pt x="720" y="139"/>
                    <a:pt x="720" y="139"/>
                    <a:pt x="720" y="139"/>
                  </a:cubicBezTo>
                  <a:cubicBezTo>
                    <a:pt x="727" y="129"/>
                    <a:pt x="727" y="129"/>
                    <a:pt x="727" y="129"/>
                  </a:cubicBezTo>
                  <a:cubicBezTo>
                    <a:pt x="730" y="131"/>
                    <a:pt x="734" y="134"/>
                    <a:pt x="737" y="136"/>
                  </a:cubicBezTo>
                  <a:cubicBezTo>
                    <a:pt x="729" y="146"/>
                    <a:pt x="729" y="146"/>
                    <a:pt x="729" y="146"/>
                  </a:cubicBezTo>
                  <a:cubicBezTo>
                    <a:pt x="735" y="151"/>
                    <a:pt x="735" y="151"/>
                    <a:pt x="735" y="151"/>
                  </a:cubicBezTo>
                  <a:cubicBezTo>
                    <a:pt x="743" y="142"/>
                    <a:pt x="743" y="142"/>
                    <a:pt x="743" y="142"/>
                  </a:cubicBezTo>
                  <a:cubicBezTo>
                    <a:pt x="746" y="144"/>
                    <a:pt x="749" y="147"/>
                    <a:pt x="752" y="149"/>
                  </a:cubicBezTo>
                  <a:cubicBezTo>
                    <a:pt x="744" y="158"/>
                    <a:pt x="744" y="158"/>
                    <a:pt x="744" y="158"/>
                  </a:cubicBezTo>
                  <a:cubicBezTo>
                    <a:pt x="750" y="164"/>
                    <a:pt x="750" y="164"/>
                    <a:pt x="750" y="164"/>
                  </a:cubicBezTo>
                  <a:cubicBezTo>
                    <a:pt x="758" y="155"/>
                    <a:pt x="758" y="155"/>
                    <a:pt x="758" y="155"/>
                  </a:cubicBezTo>
                  <a:cubicBezTo>
                    <a:pt x="761" y="157"/>
                    <a:pt x="764" y="160"/>
                    <a:pt x="767" y="163"/>
                  </a:cubicBezTo>
                  <a:cubicBezTo>
                    <a:pt x="758" y="171"/>
                    <a:pt x="758" y="171"/>
                    <a:pt x="758" y="171"/>
                  </a:cubicBezTo>
                  <a:cubicBezTo>
                    <a:pt x="764" y="177"/>
                    <a:pt x="764" y="177"/>
                    <a:pt x="764" y="177"/>
                  </a:cubicBezTo>
                  <a:cubicBezTo>
                    <a:pt x="773" y="168"/>
                    <a:pt x="773" y="168"/>
                    <a:pt x="773" y="168"/>
                  </a:cubicBezTo>
                  <a:cubicBezTo>
                    <a:pt x="775" y="171"/>
                    <a:pt x="778" y="174"/>
                    <a:pt x="781" y="177"/>
                  </a:cubicBezTo>
                  <a:cubicBezTo>
                    <a:pt x="772" y="185"/>
                    <a:pt x="772" y="185"/>
                    <a:pt x="772" y="185"/>
                  </a:cubicBezTo>
                  <a:cubicBezTo>
                    <a:pt x="778" y="191"/>
                    <a:pt x="778" y="191"/>
                    <a:pt x="778" y="191"/>
                  </a:cubicBezTo>
                  <a:cubicBezTo>
                    <a:pt x="787" y="182"/>
                    <a:pt x="787" y="182"/>
                    <a:pt x="787" y="182"/>
                  </a:cubicBezTo>
                  <a:cubicBezTo>
                    <a:pt x="790" y="185"/>
                    <a:pt x="792" y="188"/>
                    <a:pt x="795" y="191"/>
                  </a:cubicBezTo>
                  <a:cubicBezTo>
                    <a:pt x="786" y="199"/>
                    <a:pt x="786" y="199"/>
                    <a:pt x="786" y="199"/>
                  </a:cubicBezTo>
                  <a:cubicBezTo>
                    <a:pt x="788" y="202"/>
                    <a:pt x="788" y="202"/>
                    <a:pt x="788" y="202"/>
                  </a:cubicBezTo>
                  <a:cubicBezTo>
                    <a:pt x="789" y="202"/>
                    <a:pt x="789" y="203"/>
                    <a:pt x="790" y="204"/>
                  </a:cubicBezTo>
                  <a:cubicBezTo>
                    <a:pt x="791" y="205"/>
                    <a:pt x="791" y="205"/>
                    <a:pt x="791" y="205"/>
                  </a:cubicBezTo>
                  <a:cubicBezTo>
                    <a:pt x="800" y="197"/>
                    <a:pt x="800" y="197"/>
                    <a:pt x="800" y="197"/>
                  </a:cubicBezTo>
                  <a:cubicBezTo>
                    <a:pt x="803" y="200"/>
                    <a:pt x="806" y="203"/>
                    <a:pt x="809" y="206"/>
                  </a:cubicBezTo>
                  <a:cubicBezTo>
                    <a:pt x="799" y="214"/>
                    <a:pt x="799" y="214"/>
                    <a:pt x="799" y="214"/>
                  </a:cubicBezTo>
                  <a:cubicBezTo>
                    <a:pt x="804" y="220"/>
                    <a:pt x="804" y="220"/>
                    <a:pt x="804" y="220"/>
                  </a:cubicBezTo>
                  <a:cubicBezTo>
                    <a:pt x="814" y="212"/>
                    <a:pt x="814" y="212"/>
                    <a:pt x="814" y="212"/>
                  </a:cubicBezTo>
                  <a:cubicBezTo>
                    <a:pt x="816" y="215"/>
                    <a:pt x="819" y="218"/>
                    <a:pt x="821" y="221"/>
                  </a:cubicBezTo>
                  <a:cubicBezTo>
                    <a:pt x="811" y="229"/>
                    <a:pt x="811" y="229"/>
                    <a:pt x="811" y="229"/>
                  </a:cubicBezTo>
                  <a:cubicBezTo>
                    <a:pt x="816" y="235"/>
                    <a:pt x="816" y="235"/>
                    <a:pt x="816" y="235"/>
                  </a:cubicBezTo>
                  <a:cubicBezTo>
                    <a:pt x="826" y="227"/>
                    <a:pt x="826" y="227"/>
                    <a:pt x="826" y="227"/>
                  </a:cubicBezTo>
                  <a:cubicBezTo>
                    <a:pt x="829" y="231"/>
                    <a:pt x="831" y="234"/>
                    <a:pt x="834" y="237"/>
                  </a:cubicBezTo>
                  <a:cubicBezTo>
                    <a:pt x="823" y="244"/>
                    <a:pt x="823" y="244"/>
                    <a:pt x="823" y="244"/>
                  </a:cubicBezTo>
                  <a:cubicBezTo>
                    <a:pt x="828" y="251"/>
                    <a:pt x="828" y="251"/>
                    <a:pt x="828" y="251"/>
                  </a:cubicBezTo>
                  <a:cubicBezTo>
                    <a:pt x="839" y="243"/>
                    <a:pt x="839" y="243"/>
                    <a:pt x="839" y="243"/>
                  </a:cubicBezTo>
                  <a:cubicBezTo>
                    <a:pt x="839" y="244"/>
                    <a:pt x="840" y="245"/>
                    <a:pt x="840" y="246"/>
                  </a:cubicBezTo>
                  <a:cubicBezTo>
                    <a:pt x="843" y="250"/>
                    <a:pt x="843" y="252"/>
                    <a:pt x="843" y="2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48" name="组合 147"/>
            <p:cNvGrpSpPr/>
            <p:nvPr/>
          </p:nvGrpSpPr>
          <p:grpSpPr>
            <a:xfrm>
              <a:off x="2704574" y="1394673"/>
              <a:ext cx="916137" cy="299605"/>
              <a:chOff x="2704574" y="1394673"/>
              <a:chExt cx="916137" cy="299605"/>
            </a:xfrm>
            <a:grpFill/>
          </p:grpSpPr>
          <p:sp>
            <p:nvSpPr>
              <p:cNvPr id="149" name="Oval 169"/>
              <p:cNvSpPr>
                <a:spLocks noChangeArrowheads="1"/>
              </p:cNvSpPr>
              <p:nvPr/>
            </p:nvSpPr>
            <p:spPr bwMode="auto">
              <a:xfrm>
                <a:off x="3574852" y="1648419"/>
                <a:ext cx="45859" cy="458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0" name="Oval 170"/>
              <p:cNvSpPr>
                <a:spLocks noChangeArrowheads="1"/>
              </p:cNvSpPr>
              <p:nvPr/>
            </p:nvSpPr>
            <p:spPr bwMode="auto">
              <a:xfrm>
                <a:off x="3479061" y="1583200"/>
                <a:ext cx="44838" cy="4382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1" name="Oval 171"/>
              <p:cNvSpPr>
                <a:spLocks noChangeArrowheads="1"/>
              </p:cNvSpPr>
              <p:nvPr/>
            </p:nvSpPr>
            <p:spPr bwMode="auto">
              <a:xfrm>
                <a:off x="3377155" y="1530208"/>
                <a:ext cx="43820" cy="428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2" name="Oval 172"/>
              <p:cNvSpPr>
                <a:spLocks noChangeArrowheads="1"/>
              </p:cNvSpPr>
              <p:nvPr/>
            </p:nvSpPr>
            <p:spPr bwMode="auto">
              <a:xfrm>
                <a:off x="3269134" y="1484350"/>
                <a:ext cx="45859" cy="458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3" name="Oval 173"/>
              <p:cNvSpPr>
                <a:spLocks noChangeArrowheads="1"/>
              </p:cNvSpPr>
              <p:nvPr/>
            </p:nvSpPr>
            <p:spPr bwMode="auto">
              <a:xfrm>
                <a:off x="3163152" y="1447665"/>
                <a:ext cx="45859" cy="4382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4" name="Oval 174"/>
              <p:cNvSpPr>
                <a:spLocks noChangeArrowheads="1"/>
              </p:cNvSpPr>
              <p:nvPr/>
            </p:nvSpPr>
            <p:spPr bwMode="auto">
              <a:xfrm>
                <a:off x="3049017" y="1417093"/>
                <a:ext cx="43820" cy="45859"/>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5" name="Oval 175"/>
              <p:cNvSpPr>
                <a:spLocks noChangeArrowheads="1"/>
              </p:cNvSpPr>
              <p:nvPr/>
            </p:nvSpPr>
            <p:spPr bwMode="auto">
              <a:xfrm>
                <a:off x="2933863" y="1401806"/>
                <a:ext cx="42801" cy="45859"/>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6" name="Oval 176"/>
              <p:cNvSpPr>
                <a:spLocks noChangeArrowheads="1"/>
              </p:cNvSpPr>
              <p:nvPr/>
            </p:nvSpPr>
            <p:spPr bwMode="auto">
              <a:xfrm>
                <a:off x="2827881" y="1394673"/>
                <a:ext cx="45859" cy="43820"/>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7" name="Oval 177"/>
              <p:cNvSpPr>
                <a:spLocks noChangeArrowheads="1"/>
              </p:cNvSpPr>
              <p:nvPr/>
            </p:nvSpPr>
            <p:spPr bwMode="auto">
              <a:xfrm>
                <a:off x="2704574" y="1394673"/>
                <a:ext cx="43820" cy="43820"/>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sp>
        <p:nvSpPr>
          <p:cNvPr id="158" name="Freeform 180"/>
          <p:cNvSpPr>
            <a:spLocks noEditPoints="1"/>
          </p:cNvSpPr>
          <p:nvPr/>
        </p:nvSpPr>
        <p:spPr bwMode="auto">
          <a:xfrm>
            <a:off x="5233591" y="1562112"/>
            <a:ext cx="1687566" cy="1717119"/>
          </a:xfrm>
          <a:custGeom>
            <a:avLst/>
            <a:gdLst>
              <a:gd name="T0" fmla="*/ 700 w 700"/>
              <a:gd name="T1" fmla="*/ 356 h 712"/>
              <a:gd name="T2" fmla="*/ 660 w 700"/>
              <a:gd name="T3" fmla="*/ 196 h 712"/>
              <a:gd name="T4" fmla="*/ 672 w 700"/>
              <a:gd name="T5" fmla="*/ 190 h 712"/>
              <a:gd name="T6" fmla="*/ 555 w 700"/>
              <a:gd name="T7" fmla="*/ 60 h 712"/>
              <a:gd name="T8" fmla="*/ 548 w 700"/>
              <a:gd name="T9" fmla="*/ 71 h 712"/>
              <a:gd name="T10" fmla="*/ 356 w 700"/>
              <a:gd name="T11" fmla="*/ 13 h 712"/>
              <a:gd name="T12" fmla="*/ 356 w 700"/>
              <a:gd name="T13" fmla="*/ 13 h 712"/>
              <a:gd name="T14" fmla="*/ 356 w 700"/>
              <a:gd name="T15" fmla="*/ 0 h 712"/>
              <a:gd name="T16" fmla="*/ 284 w 700"/>
              <a:gd name="T17" fmla="*/ 7 h 712"/>
              <a:gd name="T18" fmla="*/ 130 w 700"/>
              <a:gd name="T19" fmla="*/ 81 h 712"/>
              <a:gd name="T20" fmla="*/ 138 w 700"/>
              <a:gd name="T21" fmla="*/ 91 h 712"/>
              <a:gd name="T22" fmla="*/ 17 w 700"/>
              <a:gd name="T23" fmla="*/ 304 h 712"/>
              <a:gd name="T24" fmla="*/ 4 w 700"/>
              <a:gd name="T25" fmla="*/ 302 h 712"/>
              <a:gd name="T26" fmla="*/ 0 w 700"/>
              <a:gd name="T27" fmla="*/ 356 h 712"/>
              <a:gd name="T28" fmla="*/ 19 w 700"/>
              <a:gd name="T29" fmla="*/ 469 h 712"/>
              <a:gd name="T30" fmla="*/ 31 w 700"/>
              <a:gd name="T31" fmla="*/ 465 h 712"/>
              <a:gd name="T32" fmla="*/ 203 w 700"/>
              <a:gd name="T33" fmla="*/ 663 h 712"/>
              <a:gd name="T34" fmla="*/ 197 w 700"/>
              <a:gd name="T35" fmla="*/ 674 h 712"/>
              <a:gd name="T36" fmla="*/ 356 w 700"/>
              <a:gd name="T37" fmla="*/ 712 h 712"/>
              <a:gd name="T38" fmla="*/ 357 w 700"/>
              <a:gd name="T39" fmla="*/ 712 h 712"/>
              <a:gd name="T40" fmla="*/ 357 w 700"/>
              <a:gd name="T41" fmla="*/ 699 h 712"/>
              <a:gd name="T42" fmla="*/ 604 w 700"/>
              <a:gd name="T43" fmla="*/ 593 h 712"/>
              <a:gd name="T44" fmla="*/ 613 w 700"/>
              <a:gd name="T45" fmla="*/ 603 h 712"/>
              <a:gd name="T46" fmla="*/ 698 w 700"/>
              <a:gd name="T47" fmla="*/ 457 h 712"/>
              <a:gd name="T48" fmla="*/ 685 w 700"/>
              <a:gd name="T49" fmla="*/ 453 h 712"/>
              <a:gd name="T50" fmla="*/ 700 w 700"/>
              <a:gd name="T51" fmla="*/ 356 h 712"/>
              <a:gd name="T52" fmla="*/ 356 w 700"/>
              <a:gd name="T53" fmla="*/ 689 h 712"/>
              <a:gd name="T54" fmla="*/ 126 w 700"/>
              <a:gd name="T55" fmla="*/ 596 h 712"/>
              <a:gd name="T56" fmla="*/ 133 w 700"/>
              <a:gd name="T57" fmla="*/ 589 h 712"/>
              <a:gd name="T58" fmla="*/ 34 w 700"/>
              <a:gd name="T59" fmla="*/ 356 h 712"/>
              <a:gd name="T60" fmla="*/ 41 w 700"/>
              <a:gd name="T61" fmla="*/ 288 h 712"/>
              <a:gd name="T62" fmla="*/ 31 w 700"/>
              <a:gd name="T63" fmla="*/ 285 h 712"/>
              <a:gd name="T64" fmla="*/ 356 w 700"/>
              <a:gd name="T65" fmla="*/ 23 h 712"/>
              <a:gd name="T66" fmla="*/ 356 w 700"/>
              <a:gd name="T67" fmla="*/ 33 h 712"/>
              <a:gd name="T68" fmla="*/ 356 w 700"/>
              <a:gd name="T69" fmla="*/ 33 h 712"/>
              <a:gd name="T70" fmla="*/ 632 w 700"/>
              <a:gd name="T71" fmla="*/ 188 h 712"/>
              <a:gd name="T72" fmla="*/ 641 w 700"/>
              <a:gd name="T73" fmla="*/ 183 h 712"/>
              <a:gd name="T74" fmla="*/ 690 w 700"/>
              <a:gd name="T75" fmla="*/ 356 h 712"/>
              <a:gd name="T76" fmla="*/ 356 w 700"/>
              <a:gd name="T77" fmla="*/ 689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0" h="712">
                <a:moveTo>
                  <a:pt x="700" y="356"/>
                </a:moveTo>
                <a:cubicBezTo>
                  <a:pt x="700" y="298"/>
                  <a:pt x="685" y="244"/>
                  <a:pt x="660" y="196"/>
                </a:cubicBezTo>
                <a:cubicBezTo>
                  <a:pt x="672" y="190"/>
                  <a:pt x="672" y="190"/>
                  <a:pt x="672" y="190"/>
                </a:cubicBezTo>
                <a:cubicBezTo>
                  <a:pt x="644" y="138"/>
                  <a:pt x="604" y="93"/>
                  <a:pt x="555" y="60"/>
                </a:cubicBezTo>
                <a:cubicBezTo>
                  <a:pt x="548" y="71"/>
                  <a:pt x="548" y="71"/>
                  <a:pt x="548" y="71"/>
                </a:cubicBezTo>
                <a:cubicBezTo>
                  <a:pt x="493" y="34"/>
                  <a:pt x="427" y="13"/>
                  <a:pt x="356" y="13"/>
                </a:cubicBezTo>
                <a:cubicBezTo>
                  <a:pt x="356" y="13"/>
                  <a:pt x="356" y="13"/>
                  <a:pt x="356" y="13"/>
                </a:cubicBezTo>
                <a:cubicBezTo>
                  <a:pt x="356" y="0"/>
                  <a:pt x="356" y="0"/>
                  <a:pt x="356" y="0"/>
                </a:cubicBezTo>
                <a:cubicBezTo>
                  <a:pt x="332" y="0"/>
                  <a:pt x="308" y="2"/>
                  <a:pt x="284" y="7"/>
                </a:cubicBezTo>
                <a:cubicBezTo>
                  <a:pt x="228" y="19"/>
                  <a:pt x="174" y="44"/>
                  <a:pt x="130" y="81"/>
                </a:cubicBezTo>
                <a:cubicBezTo>
                  <a:pt x="138" y="91"/>
                  <a:pt x="138" y="91"/>
                  <a:pt x="138" y="91"/>
                </a:cubicBezTo>
                <a:cubicBezTo>
                  <a:pt x="74" y="144"/>
                  <a:pt x="30" y="219"/>
                  <a:pt x="17" y="304"/>
                </a:cubicBezTo>
                <a:cubicBezTo>
                  <a:pt x="4" y="302"/>
                  <a:pt x="4" y="302"/>
                  <a:pt x="4" y="302"/>
                </a:cubicBezTo>
                <a:cubicBezTo>
                  <a:pt x="2" y="320"/>
                  <a:pt x="0" y="338"/>
                  <a:pt x="0" y="356"/>
                </a:cubicBezTo>
                <a:cubicBezTo>
                  <a:pt x="0" y="395"/>
                  <a:pt x="6" y="433"/>
                  <a:pt x="19" y="469"/>
                </a:cubicBezTo>
                <a:cubicBezTo>
                  <a:pt x="31" y="465"/>
                  <a:pt x="31" y="465"/>
                  <a:pt x="31" y="465"/>
                </a:cubicBezTo>
                <a:cubicBezTo>
                  <a:pt x="60" y="551"/>
                  <a:pt x="122" y="622"/>
                  <a:pt x="203" y="663"/>
                </a:cubicBezTo>
                <a:cubicBezTo>
                  <a:pt x="197" y="674"/>
                  <a:pt x="197" y="674"/>
                  <a:pt x="197" y="674"/>
                </a:cubicBezTo>
                <a:cubicBezTo>
                  <a:pt x="247" y="699"/>
                  <a:pt x="300" y="712"/>
                  <a:pt x="356" y="712"/>
                </a:cubicBezTo>
                <a:cubicBezTo>
                  <a:pt x="357" y="712"/>
                  <a:pt x="357" y="712"/>
                  <a:pt x="357" y="712"/>
                </a:cubicBezTo>
                <a:cubicBezTo>
                  <a:pt x="357" y="699"/>
                  <a:pt x="357" y="699"/>
                  <a:pt x="357" y="699"/>
                </a:cubicBezTo>
                <a:cubicBezTo>
                  <a:pt x="454" y="699"/>
                  <a:pt x="541" y="658"/>
                  <a:pt x="604" y="593"/>
                </a:cubicBezTo>
                <a:cubicBezTo>
                  <a:pt x="613" y="603"/>
                  <a:pt x="613" y="603"/>
                  <a:pt x="613" y="603"/>
                </a:cubicBezTo>
                <a:cubicBezTo>
                  <a:pt x="653" y="562"/>
                  <a:pt x="682" y="511"/>
                  <a:pt x="698" y="457"/>
                </a:cubicBezTo>
                <a:cubicBezTo>
                  <a:pt x="685" y="453"/>
                  <a:pt x="685" y="453"/>
                  <a:pt x="685" y="453"/>
                </a:cubicBezTo>
                <a:cubicBezTo>
                  <a:pt x="695" y="422"/>
                  <a:pt x="700" y="390"/>
                  <a:pt x="700" y="356"/>
                </a:cubicBezTo>
                <a:close/>
                <a:moveTo>
                  <a:pt x="356" y="689"/>
                </a:moveTo>
                <a:cubicBezTo>
                  <a:pt x="267" y="689"/>
                  <a:pt x="186" y="654"/>
                  <a:pt x="126" y="596"/>
                </a:cubicBezTo>
                <a:cubicBezTo>
                  <a:pt x="133" y="589"/>
                  <a:pt x="133" y="589"/>
                  <a:pt x="133" y="589"/>
                </a:cubicBezTo>
                <a:cubicBezTo>
                  <a:pt x="69" y="527"/>
                  <a:pt x="34" y="445"/>
                  <a:pt x="34" y="356"/>
                </a:cubicBezTo>
                <a:cubicBezTo>
                  <a:pt x="34" y="333"/>
                  <a:pt x="37" y="310"/>
                  <a:pt x="41" y="288"/>
                </a:cubicBezTo>
                <a:cubicBezTo>
                  <a:pt x="31" y="285"/>
                  <a:pt x="31" y="285"/>
                  <a:pt x="31" y="285"/>
                </a:cubicBezTo>
                <a:cubicBezTo>
                  <a:pt x="63" y="135"/>
                  <a:pt x="197" y="23"/>
                  <a:pt x="356" y="23"/>
                </a:cubicBezTo>
                <a:cubicBezTo>
                  <a:pt x="356" y="33"/>
                  <a:pt x="356" y="33"/>
                  <a:pt x="356" y="33"/>
                </a:cubicBezTo>
                <a:cubicBezTo>
                  <a:pt x="356" y="33"/>
                  <a:pt x="356" y="33"/>
                  <a:pt x="356" y="33"/>
                </a:cubicBezTo>
                <a:cubicBezTo>
                  <a:pt x="470" y="33"/>
                  <a:pt x="573" y="91"/>
                  <a:pt x="632" y="188"/>
                </a:cubicBezTo>
                <a:cubicBezTo>
                  <a:pt x="641" y="183"/>
                  <a:pt x="641" y="183"/>
                  <a:pt x="641" y="183"/>
                </a:cubicBezTo>
                <a:cubicBezTo>
                  <a:pt x="672" y="233"/>
                  <a:pt x="690" y="293"/>
                  <a:pt x="690" y="356"/>
                </a:cubicBezTo>
                <a:cubicBezTo>
                  <a:pt x="690" y="540"/>
                  <a:pt x="540" y="689"/>
                  <a:pt x="356" y="689"/>
                </a:cubicBezTo>
                <a:close/>
              </a:path>
            </a:pathLst>
          </a:custGeom>
          <a:solidFill>
            <a:srgbClr val="45D8FF"/>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59" name="组合 158"/>
          <p:cNvGrpSpPr/>
          <p:nvPr/>
        </p:nvGrpSpPr>
        <p:grpSpPr>
          <a:xfrm>
            <a:off x="4893224" y="1231937"/>
            <a:ext cx="2385623" cy="2379508"/>
            <a:chOff x="1633540" y="1535304"/>
            <a:chExt cx="2385623" cy="2379508"/>
          </a:xfrm>
          <a:solidFill>
            <a:srgbClr val="45D8FF"/>
          </a:solidFill>
        </p:grpSpPr>
        <p:sp>
          <p:nvSpPr>
            <p:cNvPr id="160" name="Freeform 178"/>
            <p:cNvSpPr>
              <a:spLocks noEditPoints="1"/>
            </p:cNvSpPr>
            <p:nvPr/>
          </p:nvSpPr>
          <p:spPr bwMode="auto">
            <a:xfrm>
              <a:off x="2791194" y="1535304"/>
              <a:ext cx="1227969" cy="1400190"/>
            </a:xfrm>
            <a:custGeom>
              <a:avLst/>
              <a:gdLst>
                <a:gd name="T0" fmla="*/ 22 w 509"/>
                <a:gd name="T1" fmla="*/ 45 h 581"/>
                <a:gd name="T2" fmla="*/ 13 w 509"/>
                <a:gd name="T3" fmla="*/ 40 h 581"/>
                <a:gd name="T4" fmla="*/ 31 w 509"/>
                <a:gd name="T5" fmla="*/ 32 h 581"/>
                <a:gd name="T6" fmla="*/ 68 w 509"/>
                <a:gd name="T7" fmla="*/ 48 h 581"/>
                <a:gd name="T8" fmla="*/ 83 w 509"/>
                <a:gd name="T9" fmla="*/ 4 h 581"/>
                <a:gd name="T10" fmla="*/ 61 w 509"/>
                <a:gd name="T11" fmla="*/ 34 h 581"/>
                <a:gd name="T12" fmla="*/ 89 w 509"/>
                <a:gd name="T13" fmla="*/ 18 h 581"/>
                <a:gd name="T14" fmla="*/ 114 w 509"/>
                <a:gd name="T15" fmla="*/ 52 h 581"/>
                <a:gd name="T16" fmla="*/ 150 w 509"/>
                <a:gd name="T17" fmla="*/ 22 h 581"/>
                <a:gd name="T18" fmla="*/ 118 w 509"/>
                <a:gd name="T19" fmla="*/ 50 h 581"/>
                <a:gd name="T20" fmla="*/ 146 w 509"/>
                <a:gd name="T21" fmla="*/ 24 h 581"/>
                <a:gd name="T22" fmla="*/ 166 w 509"/>
                <a:gd name="T23" fmla="*/ 58 h 581"/>
                <a:gd name="T24" fmla="*/ 206 w 509"/>
                <a:gd name="T25" fmla="*/ 52 h 581"/>
                <a:gd name="T26" fmla="*/ 171 w 509"/>
                <a:gd name="T27" fmla="*/ 66 h 581"/>
                <a:gd name="T28" fmla="*/ 202 w 509"/>
                <a:gd name="T29" fmla="*/ 50 h 581"/>
                <a:gd name="T30" fmla="*/ 217 w 509"/>
                <a:gd name="T31" fmla="*/ 89 h 581"/>
                <a:gd name="T32" fmla="*/ 260 w 509"/>
                <a:gd name="T33" fmla="*/ 68 h 581"/>
                <a:gd name="T34" fmla="*/ 222 w 509"/>
                <a:gd name="T35" fmla="*/ 88 h 581"/>
                <a:gd name="T36" fmla="*/ 255 w 509"/>
                <a:gd name="T37" fmla="*/ 70 h 581"/>
                <a:gd name="T38" fmla="*/ 279 w 509"/>
                <a:gd name="T39" fmla="*/ 91 h 581"/>
                <a:gd name="T40" fmla="*/ 296 w 509"/>
                <a:gd name="T41" fmla="*/ 127 h 581"/>
                <a:gd name="T42" fmla="*/ 273 w 509"/>
                <a:gd name="T43" fmla="*/ 121 h 581"/>
                <a:gd name="T44" fmla="*/ 302 w 509"/>
                <a:gd name="T45" fmla="*/ 97 h 581"/>
                <a:gd name="T46" fmla="*/ 326 w 509"/>
                <a:gd name="T47" fmla="*/ 126 h 581"/>
                <a:gd name="T48" fmla="*/ 339 w 509"/>
                <a:gd name="T49" fmla="*/ 164 h 581"/>
                <a:gd name="T50" fmla="*/ 317 w 509"/>
                <a:gd name="T51" fmla="*/ 156 h 581"/>
                <a:gd name="T52" fmla="*/ 348 w 509"/>
                <a:gd name="T53" fmla="*/ 135 h 581"/>
                <a:gd name="T54" fmla="*/ 368 w 509"/>
                <a:gd name="T55" fmla="*/ 167 h 581"/>
                <a:gd name="T56" fmla="*/ 377 w 509"/>
                <a:gd name="T57" fmla="*/ 206 h 581"/>
                <a:gd name="T58" fmla="*/ 356 w 509"/>
                <a:gd name="T59" fmla="*/ 195 h 581"/>
                <a:gd name="T60" fmla="*/ 389 w 509"/>
                <a:gd name="T61" fmla="*/ 178 h 581"/>
                <a:gd name="T62" fmla="*/ 413 w 509"/>
                <a:gd name="T63" fmla="*/ 210 h 581"/>
                <a:gd name="T64" fmla="*/ 409 w 509"/>
                <a:gd name="T65" fmla="*/ 252 h 581"/>
                <a:gd name="T66" fmla="*/ 390 w 509"/>
                <a:gd name="T67" fmla="*/ 239 h 581"/>
                <a:gd name="T68" fmla="*/ 426 w 509"/>
                <a:gd name="T69" fmla="*/ 232 h 581"/>
                <a:gd name="T70" fmla="*/ 443 w 509"/>
                <a:gd name="T71" fmla="*/ 260 h 581"/>
                <a:gd name="T72" fmla="*/ 429 w 509"/>
                <a:gd name="T73" fmla="*/ 304 h 581"/>
                <a:gd name="T74" fmla="*/ 421 w 509"/>
                <a:gd name="T75" fmla="*/ 275 h 581"/>
                <a:gd name="T76" fmla="*/ 451 w 509"/>
                <a:gd name="T77" fmla="*/ 289 h 581"/>
                <a:gd name="T78" fmla="*/ 479 w 509"/>
                <a:gd name="T79" fmla="*/ 323 h 581"/>
                <a:gd name="T80" fmla="*/ 439 w 509"/>
                <a:gd name="T81" fmla="*/ 347 h 581"/>
                <a:gd name="T82" fmla="*/ 440 w 509"/>
                <a:gd name="T83" fmla="*/ 330 h 581"/>
                <a:gd name="T84" fmla="*/ 477 w 509"/>
                <a:gd name="T85" fmla="*/ 339 h 581"/>
                <a:gd name="T86" fmla="*/ 496 w 509"/>
                <a:gd name="T87" fmla="*/ 399 h 581"/>
                <a:gd name="T88" fmla="*/ 453 w 509"/>
                <a:gd name="T89" fmla="*/ 381 h 581"/>
                <a:gd name="T90" fmla="*/ 456 w 509"/>
                <a:gd name="T91" fmla="*/ 390 h 581"/>
                <a:gd name="T92" fmla="*/ 493 w 509"/>
                <a:gd name="T93" fmla="*/ 391 h 581"/>
                <a:gd name="T94" fmla="*/ 472 w 509"/>
                <a:gd name="T95" fmla="*/ 430 h 581"/>
                <a:gd name="T96" fmla="*/ 496 w 509"/>
                <a:gd name="T97" fmla="*/ 463 h 581"/>
                <a:gd name="T98" fmla="*/ 502 w 509"/>
                <a:gd name="T99" fmla="*/ 450 h 581"/>
                <a:gd name="T100" fmla="*/ 467 w 509"/>
                <a:gd name="T101" fmla="*/ 438 h 581"/>
                <a:gd name="T102" fmla="*/ 496 w 509"/>
                <a:gd name="T103" fmla="*/ 487 h 581"/>
                <a:gd name="T104" fmla="*/ 496 w 509"/>
                <a:gd name="T105" fmla="*/ 522 h 581"/>
                <a:gd name="T106" fmla="*/ 496 w 509"/>
                <a:gd name="T107" fmla="*/ 520 h 581"/>
                <a:gd name="T108" fmla="*/ 496 w 509"/>
                <a:gd name="T109" fmla="*/ 492 h 581"/>
                <a:gd name="T110" fmla="*/ 459 w 509"/>
                <a:gd name="T111" fmla="*/ 554 h 581"/>
                <a:gd name="T112" fmla="*/ 505 w 509"/>
                <a:gd name="T113" fmla="*/ 560 h 581"/>
                <a:gd name="T114" fmla="*/ 470 w 509"/>
                <a:gd name="T115" fmla="*/ 573 h 581"/>
                <a:gd name="T116" fmla="*/ 498 w 509"/>
                <a:gd name="T117" fmla="*/ 55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9" h="581">
                  <a:moveTo>
                    <a:pt x="22" y="0"/>
                  </a:moveTo>
                  <a:cubicBezTo>
                    <a:pt x="13" y="0"/>
                    <a:pt x="13" y="0"/>
                    <a:pt x="13" y="0"/>
                  </a:cubicBezTo>
                  <a:cubicBezTo>
                    <a:pt x="6" y="0"/>
                    <a:pt x="0" y="5"/>
                    <a:pt x="0" y="13"/>
                  </a:cubicBezTo>
                  <a:cubicBezTo>
                    <a:pt x="0" y="32"/>
                    <a:pt x="0" y="32"/>
                    <a:pt x="0" y="32"/>
                  </a:cubicBezTo>
                  <a:cubicBezTo>
                    <a:pt x="0" y="39"/>
                    <a:pt x="6" y="45"/>
                    <a:pt x="13" y="45"/>
                  </a:cubicBezTo>
                  <a:cubicBezTo>
                    <a:pt x="22" y="45"/>
                    <a:pt x="22" y="45"/>
                    <a:pt x="22" y="45"/>
                  </a:cubicBezTo>
                  <a:cubicBezTo>
                    <a:pt x="30" y="45"/>
                    <a:pt x="35" y="39"/>
                    <a:pt x="35" y="32"/>
                  </a:cubicBezTo>
                  <a:cubicBezTo>
                    <a:pt x="35" y="13"/>
                    <a:pt x="35" y="13"/>
                    <a:pt x="35" y="13"/>
                  </a:cubicBezTo>
                  <a:cubicBezTo>
                    <a:pt x="35" y="5"/>
                    <a:pt x="30" y="0"/>
                    <a:pt x="22" y="0"/>
                  </a:cubicBezTo>
                  <a:close/>
                  <a:moveTo>
                    <a:pt x="31" y="32"/>
                  </a:moveTo>
                  <a:cubicBezTo>
                    <a:pt x="31" y="37"/>
                    <a:pt x="27" y="40"/>
                    <a:pt x="22" y="40"/>
                  </a:cubicBezTo>
                  <a:cubicBezTo>
                    <a:pt x="13" y="40"/>
                    <a:pt x="13" y="40"/>
                    <a:pt x="13" y="40"/>
                  </a:cubicBezTo>
                  <a:cubicBezTo>
                    <a:pt x="9" y="40"/>
                    <a:pt x="5" y="37"/>
                    <a:pt x="5" y="32"/>
                  </a:cubicBezTo>
                  <a:cubicBezTo>
                    <a:pt x="5" y="13"/>
                    <a:pt x="5" y="13"/>
                    <a:pt x="5" y="13"/>
                  </a:cubicBezTo>
                  <a:cubicBezTo>
                    <a:pt x="5" y="8"/>
                    <a:pt x="9" y="4"/>
                    <a:pt x="13" y="4"/>
                  </a:cubicBezTo>
                  <a:cubicBezTo>
                    <a:pt x="22" y="4"/>
                    <a:pt x="22" y="4"/>
                    <a:pt x="22" y="4"/>
                  </a:cubicBezTo>
                  <a:cubicBezTo>
                    <a:pt x="27" y="4"/>
                    <a:pt x="31" y="8"/>
                    <a:pt x="31" y="13"/>
                  </a:cubicBezTo>
                  <a:lnTo>
                    <a:pt x="31" y="32"/>
                  </a:lnTo>
                  <a:close/>
                  <a:moveTo>
                    <a:pt x="83" y="4"/>
                  </a:moveTo>
                  <a:cubicBezTo>
                    <a:pt x="73" y="3"/>
                    <a:pt x="73" y="3"/>
                    <a:pt x="73" y="3"/>
                  </a:cubicBezTo>
                  <a:cubicBezTo>
                    <a:pt x="66" y="2"/>
                    <a:pt x="60" y="7"/>
                    <a:pt x="59" y="14"/>
                  </a:cubicBezTo>
                  <a:cubicBezTo>
                    <a:pt x="56" y="34"/>
                    <a:pt x="56" y="34"/>
                    <a:pt x="56" y="34"/>
                  </a:cubicBezTo>
                  <a:cubicBezTo>
                    <a:pt x="56" y="37"/>
                    <a:pt x="57" y="41"/>
                    <a:pt x="59" y="43"/>
                  </a:cubicBezTo>
                  <a:cubicBezTo>
                    <a:pt x="61" y="46"/>
                    <a:pt x="64" y="48"/>
                    <a:pt x="68" y="48"/>
                  </a:cubicBezTo>
                  <a:cubicBezTo>
                    <a:pt x="77" y="50"/>
                    <a:pt x="77" y="50"/>
                    <a:pt x="77" y="50"/>
                  </a:cubicBezTo>
                  <a:cubicBezTo>
                    <a:pt x="77" y="50"/>
                    <a:pt x="78" y="50"/>
                    <a:pt x="79" y="50"/>
                  </a:cubicBezTo>
                  <a:cubicBezTo>
                    <a:pt x="85" y="50"/>
                    <a:pt x="91" y="45"/>
                    <a:pt x="91" y="38"/>
                  </a:cubicBezTo>
                  <a:cubicBezTo>
                    <a:pt x="94" y="19"/>
                    <a:pt x="94" y="19"/>
                    <a:pt x="94" y="19"/>
                  </a:cubicBezTo>
                  <a:cubicBezTo>
                    <a:pt x="94" y="15"/>
                    <a:pt x="93" y="12"/>
                    <a:pt x="91" y="9"/>
                  </a:cubicBezTo>
                  <a:cubicBezTo>
                    <a:pt x="89" y="6"/>
                    <a:pt x="86" y="5"/>
                    <a:pt x="83" y="4"/>
                  </a:cubicBezTo>
                  <a:close/>
                  <a:moveTo>
                    <a:pt x="89" y="18"/>
                  </a:moveTo>
                  <a:cubicBezTo>
                    <a:pt x="87" y="38"/>
                    <a:pt x="87" y="38"/>
                    <a:pt x="87" y="38"/>
                  </a:cubicBezTo>
                  <a:cubicBezTo>
                    <a:pt x="86" y="42"/>
                    <a:pt x="82" y="45"/>
                    <a:pt x="78" y="45"/>
                  </a:cubicBezTo>
                  <a:cubicBezTo>
                    <a:pt x="68" y="44"/>
                    <a:pt x="68" y="44"/>
                    <a:pt x="68" y="44"/>
                  </a:cubicBezTo>
                  <a:cubicBezTo>
                    <a:pt x="66" y="43"/>
                    <a:pt x="64" y="42"/>
                    <a:pt x="63" y="41"/>
                  </a:cubicBezTo>
                  <a:cubicBezTo>
                    <a:pt x="61" y="39"/>
                    <a:pt x="61" y="37"/>
                    <a:pt x="61" y="34"/>
                  </a:cubicBezTo>
                  <a:cubicBezTo>
                    <a:pt x="64" y="15"/>
                    <a:pt x="64" y="15"/>
                    <a:pt x="64" y="15"/>
                  </a:cubicBezTo>
                  <a:cubicBezTo>
                    <a:pt x="64" y="11"/>
                    <a:pt x="68" y="8"/>
                    <a:pt x="72" y="8"/>
                  </a:cubicBezTo>
                  <a:cubicBezTo>
                    <a:pt x="73" y="8"/>
                    <a:pt x="73" y="8"/>
                    <a:pt x="73" y="8"/>
                  </a:cubicBezTo>
                  <a:cubicBezTo>
                    <a:pt x="82" y="9"/>
                    <a:pt x="82" y="9"/>
                    <a:pt x="82" y="9"/>
                  </a:cubicBezTo>
                  <a:cubicBezTo>
                    <a:pt x="84" y="9"/>
                    <a:pt x="86" y="10"/>
                    <a:pt x="87" y="12"/>
                  </a:cubicBezTo>
                  <a:cubicBezTo>
                    <a:pt x="89" y="14"/>
                    <a:pt x="89" y="16"/>
                    <a:pt x="89" y="18"/>
                  </a:cubicBezTo>
                  <a:close/>
                  <a:moveTo>
                    <a:pt x="142" y="16"/>
                  </a:moveTo>
                  <a:cubicBezTo>
                    <a:pt x="133" y="14"/>
                    <a:pt x="133" y="14"/>
                    <a:pt x="133" y="14"/>
                  </a:cubicBezTo>
                  <a:cubicBezTo>
                    <a:pt x="132" y="13"/>
                    <a:pt x="131" y="13"/>
                    <a:pt x="130" y="13"/>
                  </a:cubicBezTo>
                  <a:cubicBezTo>
                    <a:pt x="124" y="13"/>
                    <a:pt x="118" y="17"/>
                    <a:pt x="117" y="23"/>
                  </a:cubicBezTo>
                  <a:cubicBezTo>
                    <a:pt x="112" y="42"/>
                    <a:pt x="112" y="42"/>
                    <a:pt x="112" y="42"/>
                  </a:cubicBezTo>
                  <a:cubicBezTo>
                    <a:pt x="111" y="46"/>
                    <a:pt x="112" y="49"/>
                    <a:pt x="114" y="52"/>
                  </a:cubicBezTo>
                  <a:cubicBezTo>
                    <a:pt x="115" y="55"/>
                    <a:pt x="118" y="57"/>
                    <a:pt x="122" y="58"/>
                  </a:cubicBezTo>
                  <a:cubicBezTo>
                    <a:pt x="131" y="60"/>
                    <a:pt x="131" y="60"/>
                    <a:pt x="131" y="60"/>
                  </a:cubicBezTo>
                  <a:cubicBezTo>
                    <a:pt x="132" y="61"/>
                    <a:pt x="133" y="61"/>
                    <a:pt x="134" y="61"/>
                  </a:cubicBezTo>
                  <a:cubicBezTo>
                    <a:pt x="140" y="61"/>
                    <a:pt x="145" y="57"/>
                    <a:pt x="146" y="51"/>
                  </a:cubicBezTo>
                  <a:cubicBezTo>
                    <a:pt x="151" y="32"/>
                    <a:pt x="151" y="32"/>
                    <a:pt x="151" y="32"/>
                  </a:cubicBezTo>
                  <a:cubicBezTo>
                    <a:pt x="152" y="28"/>
                    <a:pt x="151" y="25"/>
                    <a:pt x="150" y="22"/>
                  </a:cubicBezTo>
                  <a:cubicBezTo>
                    <a:pt x="148" y="19"/>
                    <a:pt x="145" y="17"/>
                    <a:pt x="142" y="16"/>
                  </a:cubicBezTo>
                  <a:close/>
                  <a:moveTo>
                    <a:pt x="147" y="31"/>
                  </a:moveTo>
                  <a:cubicBezTo>
                    <a:pt x="142" y="50"/>
                    <a:pt x="142" y="50"/>
                    <a:pt x="142" y="50"/>
                  </a:cubicBezTo>
                  <a:cubicBezTo>
                    <a:pt x="141" y="54"/>
                    <a:pt x="136" y="57"/>
                    <a:pt x="132" y="56"/>
                  </a:cubicBezTo>
                  <a:cubicBezTo>
                    <a:pt x="123" y="53"/>
                    <a:pt x="123" y="53"/>
                    <a:pt x="123" y="53"/>
                  </a:cubicBezTo>
                  <a:cubicBezTo>
                    <a:pt x="121" y="53"/>
                    <a:pt x="119" y="52"/>
                    <a:pt x="118" y="50"/>
                  </a:cubicBezTo>
                  <a:cubicBezTo>
                    <a:pt x="117" y="48"/>
                    <a:pt x="116" y="46"/>
                    <a:pt x="117" y="43"/>
                  </a:cubicBezTo>
                  <a:cubicBezTo>
                    <a:pt x="122" y="24"/>
                    <a:pt x="122" y="24"/>
                    <a:pt x="122" y="24"/>
                  </a:cubicBezTo>
                  <a:cubicBezTo>
                    <a:pt x="122" y="21"/>
                    <a:pt x="126" y="18"/>
                    <a:pt x="130" y="18"/>
                  </a:cubicBezTo>
                  <a:cubicBezTo>
                    <a:pt x="130" y="18"/>
                    <a:pt x="131" y="18"/>
                    <a:pt x="132" y="18"/>
                  </a:cubicBezTo>
                  <a:cubicBezTo>
                    <a:pt x="141" y="21"/>
                    <a:pt x="141" y="21"/>
                    <a:pt x="141" y="21"/>
                  </a:cubicBezTo>
                  <a:cubicBezTo>
                    <a:pt x="143" y="21"/>
                    <a:pt x="144" y="22"/>
                    <a:pt x="146" y="24"/>
                  </a:cubicBezTo>
                  <a:cubicBezTo>
                    <a:pt x="147" y="26"/>
                    <a:pt x="147" y="28"/>
                    <a:pt x="147" y="31"/>
                  </a:cubicBezTo>
                  <a:close/>
                  <a:moveTo>
                    <a:pt x="199" y="35"/>
                  </a:moveTo>
                  <a:cubicBezTo>
                    <a:pt x="190" y="32"/>
                    <a:pt x="190" y="32"/>
                    <a:pt x="190" y="32"/>
                  </a:cubicBezTo>
                  <a:cubicBezTo>
                    <a:pt x="189" y="31"/>
                    <a:pt x="187" y="31"/>
                    <a:pt x="186" y="31"/>
                  </a:cubicBezTo>
                  <a:cubicBezTo>
                    <a:pt x="180" y="31"/>
                    <a:pt x="175" y="34"/>
                    <a:pt x="173" y="39"/>
                  </a:cubicBezTo>
                  <a:cubicBezTo>
                    <a:pt x="166" y="58"/>
                    <a:pt x="166" y="58"/>
                    <a:pt x="166" y="58"/>
                  </a:cubicBezTo>
                  <a:cubicBezTo>
                    <a:pt x="165" y="61"/>
                    <a:pt x="165" y="64"/>
                    <a:pt x="167" y="67"/>
                  </a:cubicBezTo>
                  <a:cubicBezTo>
                    <a:pt x="168" y="71"/>
                    <a:pt x="171" y="73"/>
                    <a:pt x="174" y="74"/>
                  </a:cubicBezTo>
                  <a:cubicBezTo>
                    <a:pt x="183" y="78"/>
                    <a:pt x="183" y="78"/>
                    <a:pt x="183" y="78"/>
                  </a:cubicBezTo>
                  <a:cubicBezTo>
                    <a:pt x="184" y="78"/>
                    <a:pt x="186" y="79"/>
                    <a:pt x="187" y="79"/>
                  </a:cubicBezTo>
                  <a:cubicBezTo>
                    <a:pt x="193" y="79"/>
                    <a:pt x="197" y="75"/>
                    <a:pt x="199" y="70"/>
                  </a:cubicBezTo>
                  <a:cubicBezTo>
                    <a:pt x="206" y="52"/>
                    <a:pt x="206" y="52"/>
                    <a:pt x="206" y="52"/>
                  </a:cubicBezTo>
                  <a:cubicBezTo>
                    <a:pt x="209" y="45"/>
                    <a:pt x="206" y="38"/>
                    <a:pt x="199" y="35"/>
                  </a:cubicBezTo>
                  <a:close/>
                  <a:moveTo>
                    <a:pt x="202" y="50"/>
                  </a:moveTo>
                  <a:cubicBezTo>
                    <a:pt x="195" y="68"/>
                    <a:pt x="195" y="68"/>
                    <a:pt x="195" y="68"/>
                  </a:cubicBezTo>
                  <a:cubicBezTo>
                    <a:pt x="193" y="73"/>
                    <a:pt x="188" y="75"/>
                    <a:pt x="184" y="73"/>
                  </a:cubicBezTo>
                  <a:cubicBezTo>
                    <a:pt x="176" y="70"/>
                    <a:pt x="176" y="70"/>
                    <a:pt x="176" y="70"/>
                  </a:cubicBezTo>
                  <a:cubicBezTo>
                    <a:pt x="174" y="69"/>
                    <a:pt x="172" y="68"/>
                    <a:pt x="171" y="66"/>
                  </a:cubicBezTo>
                  <a:cubicBezTo>
                    <a:pt x="170" y="64"/>
                    <a:pt x="170" y="61"/>
                    <a:pt x="171" y="59"/>
                  </a:cubicBezTo>
                  <a:cubicBezTo>
                    <a:pt x="178" y="41"/>
                    <a:pt x="178" y="41"/>
                    <a:pt x="178" y="41"/>
                  </a:cubicBezTo>
                  <a:cubicBezTo>
                    <a:pt x="179" y="38"/>
                    <a:pt x="182" y="36"/>
                    <a:pt x="186" y="36"/>
                  </a:cubicBezTo>
                  <a:cubicBezTo>
                    <a:pt x="187" y="36"/>
                    <a:pt x="188" y="36"/>
                    <a:pt x="189" y="36"/>
                  </a:cubicBezTo>
                  <a:cubicBezTo>
                    <a:pt x="197" y="39"/>
                    <a:pt x="197" y="39"/>
                    <a:pt x="197" y="39"/>
                  </a:cubicBezTo>
                  <a:cubicBezTo>
                    <a:pt x="201" y="41"/>
                    <a:pt x="204" y="46"/>
                    <a:pt x="202" y="50"/>
                  </a:cubicBezTo>
                  <a:close/>
                  <a:moveTo>
                    <a:pt x="253" y="61"/>
                  </a:moveTo>
                  <a:cubicBezTo>
                    <a:pt x="245" y="56"/>
                    <a:pt x="245" y="56"/>
                    <a:pt x="245" y="56"/>
                  </a:cubicBezTo>
                  <a:cubicBezTo>
                    <a:pt x="243" y="55"/>
                    <a:pt x="241" y="55"/>
                    <a:pt x="239" y="55"/>
                  </a:cubicBezTo>
                  <a:cubicBezTo>
                    <a:pt x="234" y="55"/>
                    <a:pt x="230" y="58"/>
                    <a:pt x="228" y="62"/>
                  </a:cubicBezTo>
                  <a:cubicBezTo>
                    <a:pt x="218" y="79"/>
                    <a:pt x="218" y="79"/>
                    <a:pt x="218" y="79"/>
                  </a:cubicBezTo>
                  <a:cubicBezTo>
                    <a:pt x="217" y="82"/>
                    <a:pt x="216" y="86"/>
                    <a:pt x="217" y="89"/>
                  </a:cubicBezTo>
                  <a:cubicBezTo>
                    <a:pt x="218" y="92"/>
                    <a:pt x="221" y="95"/>
                    <a:pt x="224" y="97"/>
                  </a:cubicBezTo>
                  <a:cubicBezTo>
                    <a:pt x="232" y="101"/>
                    <a:pt x="232" y="101"/>
                    <a:pt x="232" y="101"/>
                  </a:cubicBezTo>
                  <a:cubicBezTo>
                    <a:pt x="234" y="102"/>
                    <a:pt x="236" y="103"/>
                    <a:pt x="238" y="103"/>
                  </a:cubicBezTo>
                  <a:cubicBezTo>
                    <a:pt x="243" y="103"/>
                    <a:pt x="247" y="100"/>
                    <a:pt x="250" y="96"/>
                  </a:cubicBezTo>
                  <a:cubicBezTo>
                    <a:pt x="259" y="78"/>
                    <a:pt x="259" y="78"/>
                    <a:pt x="259" y="78"/>
                  </a:cubicBezTo>
                  <a:cubicBezTo>
                    <a:pt x="260" y="75"/>
                    <a:pt x="261" y="72"/>
                    <a:pt x="260" y="68"/>
                  </a:cubicBezTo>
                  <a:cubicBezTo>
                    <a:pt x="259" y="65"/>
                    <a:pt x="257" y="62"/>
                    <a:pt x="253" y="61"/>
                  </a:cubicBezTo>
                  <a:close/>
                  <a:moveTo>
                    <a:pt x="255" y="76"/>
                  </a:moveTo>
                  <a:cubicBezTo>
                    <a:pt x="245" y="94"/>
                    <a:pt x="245" y="94"/>
                    <a:pt x="245" y="94"/>
                  </a:cubicBezTo>
                  <a:cubicBezTo>
                    <a:pt x="243" y="97"/>
                    <a:pt x="238" y="99"/>
                    <a:pt x="234" y="97"/>
                  </a:cubicBezTo>
                  <a:cubicBezTo>
                    <a:pt x="226" y="93"/>
                    <a:pt x="226" y="93"/>
                    <a:pt x="226" y="93"/>
                  </a:cubicBezTo>
                  <a:cubicBezTo>
                    <a:pt x="224" y="92"/>
                    <a:pt x="223" y="90"/>
                    <a:pt x="222" y="88"/>
                  </a:cubicBezTo>
                  <a:cubicBezTo>
                    <a:pt x="221" y="86"/>
                    <a:pt x="222" y="83"/>
                    <a:pt x="223" y="81"/>
                  </a:cubicBezTo>
                  <a:cubicBezTo>
                    <a:pt x="232" y="64"/>
                    <a:pt x="232" y="64"/>
                    <a:pt x="232" y="64"/>
                  </a:cubicBezTo>
                  <a:cubicBezTo>
                    <a:pt x="233" y="61"/>
                    <a:pt x="236" y="60"/>
                    <a:pt x="239" y="60"/>
                  </a:cubicBezTo>
                  <a:cubicBezTo>
                    <a:pt x="241" y="60"/>
                    <a:pt x="242" y="60"/>
                    <a:pt x="243" y="61"/>
                  </a:cubicBezTo>
                  <a:cubicBezTo>
                    <a:pt x="251" y="65"/>
                    <a:pt x="251" y="65"/>
                    <a:pt x="251" y="65"/>
                  </a:cubicBezTo>
                  <a:cubicBezTo>
                    <a:pt x="253" y="66"/>
                    <a:pt x="255" y="68"/>
                    <a:pt x="255" y="70"/>
                  </a:cubicBezTo>
                  <a:cubicBezTo>
                    <a:pt x="256" y="72"/>
                    <a:pt x="256" y="74"/>
                    <a:pt x="255" y="76"/>
                  </a:cubicBezTo>
                  <a:close/>
                  <a:moveTo>
                    <a:pt x="310" y="101"/>
                  </a:moveTo>
                  <a:cubicBezTo>
                    <a:pt x="309" y="98"/>
                    <a:pt x="307" y="95"/>
                    <a:pt x="304" y="93"/>
                  </a:cubicBezTo>
                  <a:cubicBezTo>
                    <a:pt x="297" y="88"/>
                    <a:pt x="297" y="88"/>
                    <a:pt x="297" y="88"/>
                  </a:cubicBezTo>
                  <a:cubicBezTo>
                    <a:pt x="295" y="86"/>
                    <a:pt x="292" y="85"/>
                    <a:pt x="289" y="85"/>
                  </a:cubicBezTo>
                  <a:cubicBezTo>
                    <a:pt x="285" y="85"/>
                    <a:pt x="281" y="87"/>
                    <a:pt x="279" y="91"/>
                  </a:cubicBezTo>
                  <a:cubicBezTo>
                    <a:pt x="267" y="107"/>
                    <a:pt x="267" y="107"/>
                    <a:pt x="267" y="107"/>
                  </a:cubicBezTo>
                  <a:cubicBezTo>
                    <a:pt x="265" y="110"/>
                    <a:pt x="265" y="113"/>
                    <a:pt x="265" y="117"/>
                  </a:cubicBezTo>
                  <a:cubicBezTo>
                    <a:pt x="266" y="120"/>
                    <a:pt x="268" y="123"/>
                    <a:pt x="271" y="125"/>
                  </a:cubicBezTo>
                  <a:cubicBezTo>
                    <a:pt x="278" y="131"/>
                    <a:pt x="278" y="131"/>
                    <a:pt x="278" y="131"/>
                  </a:cubicBezTo>
                  <a:cubicBezTo>
                    <a:pt x="280" y="132"/>
                    <a:pt x="283" y="133"/>
                    <a:pt x="286" y="133"/>
                  </a:cubicBezTo>
                  <a:cubicBezTo>
                    <a:pt x="290" y="133"/>
                    <a:pt x="294" y="131"/>
                    <a:pt x="296" y="127"/>
                  </a:cubicBezTo>
                  <a:cubicBezTo>
                    <a:pt x="308" y="111"/>
                    <a:pt x="308" y="111"/>
                    <a:pt x="308" y="111"/>
                  </a:cubicBezTo>
                  <a:cubicBezTo>
                    <a:pt x="310" y="108"/>
                    <a:pt x="310" y="105"/>
                    <a:pt x="310" y="101"/>
                  </a:cubicBezTo>
                  <a:close/>
                  <a:moveTo>
                    <a:pt x="304" y="108"/>
                  </a:moveTo>
                  <a:cubicBezTo>
                    <a:pt x="292" y="125"/>
                    <a:pt x="292" y="125"/>
                    <a:pt x="292" y="125"/>
                  </a:cubicBezTo>
                  <a:cubicBezTo>
                    <a:pt x="290" y="128"/>
                    <a:pt x="285" y="129"/>
                    <a:pt x="281" y="127"/>
                  </a:cubicBezTo>
                  <a:cubicBezTo>
                    <a:pt x="273" y="121"/>
                    <a:pt x="273" y="121"/>
                    <a:pt x="273" y="121"/>
                  </a:cubicBezTo>
                  <a:cubicBezTo>
                    <a:pt x="272" y="120"/>
                    <a:pt x="270" y="118"/>
                    <a:pt x="270" y="116"/>
                  </a:cubicBezTo>
                  <a:cubicBezTo>
                    <a:pt x="270" y="114"/>
                    <a:pt x="270" y="112"/>
                    <a:pt x="271" y="110"/>
                  </a:cubicBezTo>
                  <a:cubicBezTo>
                    <a:pt x="283" y="94"/>
                    <a:pt x="283" y="94"/>
                    <a:pt x="283" y="94"/>
                  </a:cubicBezTo>
                  <a:cubicBezTo>
                    <a:pt x="284" y="91"/>
                    <a:pt x="287" y="90"/>
                    <a:pt x="289" y="90"/>
                  </a:cubicBezTo>
                  <a:cubicBezTo>
                    <a:pt x="291" y="90"/>
                    <a:pt x="293" y="91"/>
                    <a:pt x="294" y="92"/>
                  </a:cubicBezTo>
                  <a:cubicBezTo>
                    <a:pt x="302" y="97"/>
                    <a:pt x="302" y="97"/>
                    <a:pt x="302" y="97"/>
                  </a:cubicBezTo>
                  <a:cubicBezTo>
                    <a:pt x="303" y="98"/>
                    <a:pt x="305" y="100"/>
                    <a:pt x="305" y="102"/>
                  </a:cubicBezTo>
                  <a:cubicBezTo>
                    <a:pt x="305" y="104"/>
                    <a:pt x="305" y="107"/>
                    <a:pt x="304" y="108"/>
                  </a:cubicBezTo>
                  <a:close/>
                  <a:moveTo>
                    <a:pt x="355" y="140"/>
                  </a:moveTo>
                  <a:cubicBezTo>
                    <a:pt x="355" y="137"/>
                    <a:pt x="354" y="134"/>
                    <a:pt x="351" y="131"/>
                  </a:cubicBezTo>
                  <a:cubicBezTo>
                    <a:pt x="344" y="125"/>
                    <a:pt x="344" y="125"/>
                    <a:pt x="344" y="125"/>
                  </a:cubicBezTo>
                  <a:cubicBezTo>
                    <a:pt x="339" y="120"/>
                    <a:pt x="330" y="121"/>
                    <a:pt x="326" y="126"/>
                  </a:cubicBezTo>
                  <a:cubicBezTo>
                    <a:pt x="313" y="141"/>
                    <a:pt x="313" y="141"/>
                    <a:pt x="313" y="141"/>
                  </a:cubicBezTo>
                  <a:cubicBezTo>
                    <a:pt x="310" y="143"/>
                    <a:pt x="309" y="147"/>
                    <a:pt x="309" y="150"/>
                  </a:cubicBezTo>
                  <a:cubicBezTo>
                    <a:pt x="309" y="154"/>
                    <a:pt x="311" y="157"/>
                    <a:pt x="314" y="159"/>
                  </a:cubicBezTo>
                  <a:cubicBezTo>
                    <a:pt x="320" y="165"/>
                    <a:pt x="320" y="165"/>
                    <a:pt x="320" y="165"/>
                  </a:cubicBezTo>
                  <a:cubicBezTo>
                    <a:pt x="323" y="167"/>
                    <a:pt x="326" y="169"/>
                    <a:pt x="329" y="169"/>
                  </a:cubicBezTo>
                  <a:cubicBezTo>
                    <a:pt x="333" y="169"/>
                    <a:pt x="336" y="167"/>
                    <a:pt x="339" y="164"/>
                  </a:cubicBezTo>
                  <a:cubicBezTo>
                    <a:pt x="352" y="150"/>
                    <a:pt x="352" y="150"/>
                    <a:pt x="352" y="150"/>
                  </a:cubicBezTo>
                  <a:cubicBezTo>
                    <a:pt x="354" y="147"/>
                    <a:pt x="356" y="144"/>
                    <a:pt x="355" y="140"/>
                  </a:cubicBezTo>
                  <a:close/>
                  <a:moveTo>
                    <a:pt x="348" y="146"/>
                  </a:moveTo>
                  <a:cubicBezTo>
                    <a:pt x="335" y="161"/>
                    <a:pt x="335" y="161"/>
                    <a:pt x="335" y="161"/>
                  </a:cubicBezTo>
                  <a:cubicBezTo>
                    <a:pt x="332" y="164"/>
                    <a:pt x="327" y="165"/>
                    <a:pt x="324" y="162"/>
                  </a:cubicBezTo>
                  <a:cubicBezTo>
                    <a:pt x="317" y="156"/>
                    <a:pt x="317" y="156"/>
                    <a:pt x="317" y="156"/>
                  </a:cubicBezTo>
                  <a:cubicBezTo>
                    <a:pt x="315" y="154"/>
                    <a:pt x="314" y="152"/>
                    <a:pt x="314" y="150"/>
                  </a:cubicBezTo>
                  <a:cubicBezTo>
                    <a:pt x="314" y="148"/>
                    <a:pt x="315" y="146"/>
                    <a:pt x="316" y="144"/>
                  </a:cubicBezTo>
                  <a:cubicBezTo>
                    <a:pt x="329" y="129"/>
                    <a:pt x="329" y="129"/>
                    <a:pt x="329" y="129"/>
                  </a:cubicBezTo>
                  <a:cubicBezTo>
                    <a:pt x="331" y="128"/>
                    <a:pt x="333" y="127"/>
                    <a:pt x="335" y="127"/>
                  </a:cubicBezTo>
                  <a:cubicBezTo>
                    <a:pt x="338" y="127"/>
                    <a:pt x="339" y="127"/>
                    <a:pt x="341" y="129"/>
                  </a:cubicBezTo>
                  <a:cubicBezTo>
                    <a:pt x="348" y="135"/>
                    <a:pt x="348" y="135"/>
                    <a:pt x="348" y="135"/>
                  </a:cubicBezTo>
                  <a:cubicBezTo>
                    <a:pt x="349" y="136"/>
                    <a:pt x="350" y="138"/>
                    <a:pt x="351" y="141"/>
                  </a:cubicBezTo>
                  <a:cubicBezTo>
                    <a:pt x="351" y="143"/>
                    <a:pt x="350" y="145"/>
                    <a:pt x="348" y="146"/>
                  </a:cubicBezTo>
                  <a:close/>
                  <a:moveTo>
                    <a:pt x="396" y="184"/>
                  </a:moveTo>
                  <a:cubicBezTo>
                    <a:pt x="396" y="181"/>
                    <a:pt x="395" y="178"/>
                    <a:pt x="393" y="175"/>
                  </a:cubicBezTo>
                  <a:cubicBezTo>
                    <a:pt x="387" y="168"/>
                    <a:pt x="387" y="168"/>
                    <a:pt x="387" y="168"/>
                  </a:cubicBezTo>
                  <a:cubicBezTo>
                    <a:pt x="382" y="163"/>
                    <a:pt x="373" y="162"/>
                    <a:pt x="368" y="167"/>
                  </a:cubicBezTo>
                  <a:cubicBezTo>
                    <a:pt x="353" y="180"/>
                    <a:pt x="353" y="180"/>
                    <a:pt x="353" y="180"/>
                  </a:cubicBezTo>
                  <a:cubicBezTo>
                    <a:pt x="351" y="182"/>
                    <a:pt x="349" y="185"/>
                    <a:pt x="349" y="189"/>
                  </a:cubicBezTo>
                  <a:cubicBezTo>
                    <a:pt x="349" y="192"/>
                    <a:pt x="350" y="195"/>
                    <a:pt x="352" y="198"/>
                  </a:cubicBezTo>
                  <a:cubicBezTo>
                    <a:pt x="358" y="205"/>
                    <a:pt x="358" y="205"/>
                    <a:pt x="358" y="205"/>
                  </a:cubicBezTo>
                  <a:cubicBezTo>
                    <a:pt x="361" y="208"/>
                    <a:pt x="364" y="209"/>
                    <a:pt x="368" y="209"/>
                  </a:cubicBezTo>
                  <a:cubicBezTo>
                    <a:pt x="371" y="209"/>
                    <a:pt x="374" y="208"/>
                    <a:pt x="377" y="206"/>
                  </a:cubicBezTo>
                  <a:cubicBezTo>
                    <a:pt x="391" y="193"/>
                    <a:pt x="391" y="193"/>
                    <a:pt x="391" y="193"/>
                  </a:cubicBezTo>
                  <a:cubicBezTo>
                    <a:pt x="394" y="191"/>
                    <a:pt x="396" y="188"/>
                    <a:pt x="396" y="184"/>
                  </a:cubicBezTo>
                  <a:close/>
                  <a:moveTo>
                    <a:pt x="388" y="190"/>
                  </a:moveTo>
                  <a:cubicBezTo>
                    <a:pt x="373" y="203"/>
                    <a:pt x="373" y="203"/>
                    <a:pt x="373" y="203"/>
                  </a:cubicBezTo>
                  <a:cubicBezTo>
                    <a:pt x="370" y="206"/>
                    <a:pt x="365" y="205"/>
                    <a:pt x="362" y="202"/>
                  </a:cubicBezTo>
                  <a:cubicBezTo>
                    <a:pt x="356" y="195"/>
                    <a:pt x="356" y="195"/>
                    <a:pt x="356" y="195"/>
                  </a:cubicBezTo>
                  <a:cubicBezTo>
                    <a:pt x="354" y="193"/>
                    <a:pt x="354" y="191"/>
                    <a:pt x="354" y="189"/>
                  </a:cubicBezTo>
                  <a:cubicBezTo>
                    <a:pt x="354" y="187"/>
                    <a:pt x="355" y="185"/>
                    <a:pt x="357" y="183"/>
                  </a:cubicBezTo>
                  <a:cubicBezTo>
                    <a:pt x="371" y="170"/>
                    <a:pt x="371" y="170"/>
                    <a:pt x="371" y="170"/>
                  </a:cubicBezTo>
                  <a:cubicBezTo>
                    <a:pt x="373" y="169"/>
                    <a:pt x="375" y="168"/>
                    <a:pt x="377" y="168"/>
                  </a:cubicBezTo>
                  <a:cubicBezTo>
                    <a:pt x="379" y="168"/>
                    <a:pt x="381" y="169"/>
                    <a:pt x="383" y="171"/>
                  </a:cubicBezTo>
                  <a:cubicBezTo>
                    <a:pt x="389" y="178"/>
                    <a:pt x="389" y="178"/>
                    <a:pt x="389" y="178"/>
                  </a:cubicBezTo>
                  <a:cubicBezTo>
                    <a:pt x="391" y="180"/>
                    <a:pt x="391" y="182"/>
                    <a:pt x="391" y="184"/>
                  </a:cubicBezTo>
                  <a:cubicBezTo>
                    <a:pt x="391" y="186"/>
                    <a:pt x="390" y="188"/>
                    <a:pt x="388" y="190"/>
                  </a:cubicBezTo>
                  <a:close/>
                  <a:moveTo>
                    <a:pt x="431" y="233"/>
                  </a:moveTo>
                  <a:cubicBezTo>
                    <a:pt x="431" y="230"/>
                    <a:pt x="431" y="226"/>
                    <a:pt x="429" y="223"/>
                  </a:cubicBezTo>
                  <a:cubicBezTo>
                    <a:pt x="424" y="216"/>
                    <a:pt x="424" y="216"/>
                    <a:pt x="424" y="216"/>
                  </a:cubicBezTo>
                  <a:cubicBezTo>
                    <a:pt x="421" y="212"/>
                    <a:pt x="417" y="210"/>
                    <a:pt x="413" y="210"/>
                  </a:cubicBezTo>
                  <a:cubicBezTo>
                    <a:pt x="410" y="210"/>
                    <a:pt x="408" y="211"/>
                    <a:pt x="405" y="212"/>
                  </a:cubicBezTo>
                  <a:cubicBezTo>
                    <a:pt x="389" y="223"/>
                    <a:pt x="389" y="223"/>
                    <a:pt x="389" y="223"/>
                  </a:cubicBezTo>
                  <a:cubicBezTo>
                    <a:pt x="383" y="227"/>
                    <a:pt x="382" y="235"/>
                    <a:pt x="386" y="241"/>
                  </a:cubicBezTo>
                  <a:cubicBezTo>
                    <a:pt x="391" y="249"/>
                    <a:pt x="391" y="249"/>
                    <a:pt x="391" y="249"/>
                  </a:cubicBezTo>
                  <a:cubicBezTo>
                    <a:pt x="393" y="253"/>
                    <a:pt x="397" y="255"/>
                    <a:pt x="402" y="255"/>
                  </a:cubicBezTo>
                  <a:cubicBezTo>
                    <a:pt x="404" y="255"/>
                    <a:pt x="407" y="254"/>
                    <a:pt x="409" y="252"/>
                  </a:cubicBezTo>
                  <a:cubicBezTo>
                    <a:pt x="425" y="241"/>
                    <a:pt x="425" y="241"/>
                    <a:pt x="425" y="241"/>
                  </a:cubicBezTo>
                  <a:cubicBezTo>
                    <a:pt x="428" y="239"/>
                    <a:pt x="430" y="237"/>
                    <a:pt x="431" y="233"/>
                  </a:cubicBezTo>
                  <a:close/>
                  <a:moveTo>
                    <a:pt x="423" y="237"/>
                  </a:moveTo>
                  <a:cubicBezTo>
                    <a:pt x="406" y="248"/>
                    <a:pt x="406" y="248"/>
                    <a:pt x="406" y="248"/>
                  </a:cubicBezTo>
                  <a:cubicBezTo>
                    <a:pt x="403" y="251"/>
                    <a:pt x="397" y="250"/>
                    <a:pt x="395" y="246"/>
                  </a:cubicBezTo>
                  <a:cubicBezTo>
                    <a:pt x="390" y="239"/>
                    <a:pt x="390" y="239"/>
                    <a:pt x="390" y="239"/>
                  </a:cubicBezTo>
                  <a:cubicBezTo>
                    <a:pt x="387" y="235"/>
                    <a:pt x="388" y="230"/>
                    <a:pt x="392" y="227"/>
                  </a:cubicBezTo>
                  <a:cubicBezTo>
                    <a:pt x="408" y="216"/>
                    <a:pt x="408" y="216"/>
                    <a:pt x="408" y="216"/>
                  </a:cubicBezTo>
                  <a:cubicBezTo>
                    <a:pt x="410" y="215"/>
                    <a:pt x="411" y="215"/>
                    <a:pt x="413" y="215"/>
                  </a:cubicBezTo>
                  <a:cubicBezTo>
                    <a:pt x="415" y="215"/>
                    <a:pt x="418" y="216"/>
                    <a:pt x="420" y="218"/>
                  </a:cubicBezTo>
                  <a:cubicBezTo>
                    <a:pt x="425" y="226"/>
                    <a:pt x="425" y="226"/>
                    <a:pt x="425" y="226"/>
                  </a:cubicBezTo>
                  <a:cubicBezTo>
                    <a:pt x="426" y="228"/>
                    <a:pt x="426" y="230"/>
                    <a:pt x="426" y="232"/>
                  </a:cubicBezTo>
                  <a:cubicBezTo>
                    <a:pt x="426" y="234"/>
                    <a:pt x="424" y="236"/>
                    <a:pt x="423" y="237"/>
                  </a:cubicBezTo>
                  <a:close/>
                  <a:moveTo>
                    <a:pt x="453" y="293"/>
                  </a:moveTo>
                  <a:cubicBezTo>
                    <a:pt x="456" y="292"/>
                    <a:pt x="458" y="289"/>
                    <a:pt x="459" y="286"/>
                  </a:cubicBezTo>
                  <a:cubicBezTo>
                    <a:pt x="460" y="282"/>
                    <a:pt x="460" y="279"/>
                    <a:pt x="459" y="276"/>
                  </a:cubicBezTo>
                  <a:cubicBezTo>
                    <a:pt x="454" y="267"/>
                    <a:pt x="454" y="267"/>
                    <a:pt x="454" y="267"/>
                  </a:cubicBezTo>
                  <a:cubicBezTo>
                    <a:pt x="452" y="263"/>
                    <a:pt x="448" y="260"/>
                    <a:pt x="443" y="260"/>
                  </a:cubicBezTo>
                  <a:cubicBezTo>
                    <a:pt x="441" y="260"/>
                    <a:pt x="439" y="261"/>
                    <a:pt x="437" y="262"/>
                  </a:cubicBezTo>
                  <a:cubicBezTo>
                    <a:pt x="419" y="271"/>
                    <a:pt x="419" y="271"/>
                    <a:pt x="419" y="271"/>
                  </a:cubicBezTo>
                  <a:cubicBezTo>
                    <a:pt x="416" y="272"/>
                    <a:pt x="414" y="275"/>
                    <a:pt x="413" y="278"/>
                  </a:cubicBezTo>
                  <a:cubicBezTo>
                    <a:pt x="412" y="282"/>
                    <a:pt x="412" y="285"/>
                    <a:pt x="414" y="288"/>
                  </a:cubicBezTo>
                  <a:cubicBezTo>
                    <a:pt x="418" y="297"/>
                    <a:pt x="418" y="297"/>
                    <a:pt x="418" y="297"/>
                  </a:cubicBezTo>
                  <a:cubicBezTo>
                    <a:pt x="420" y="301"/>
                    <a:pt x="424" y="304"/>
                    <a:pt x="429" y="304"/>
                  </a:cubicBezTo>
                  <a:cubicBezTo>
                    <a:pt x="431" y="304"/>
                    <a:pt x="434" y="303"/>
                    <a:pt x="435" y="302"/>
                  </a:cubicBezTo>
                  <a:lnTo>
                    <a:pt x="453" y="293"/>
                  </a:lnTo>
                  <a:close/>
                  <a:moveTo>
                    <a:pt x="422" y="294"/>
                  </a:moveTo>
                  <a:cubicBezTo>
                    <a:pt x="418" y="286"/>
                    <a:pt x="418" y="286"/>
                    <a:pt x="418" y="286"/>
                  </a:cubicBezTo>
                  <a:cubicBezTo>
                    <a:pt x="417" y="284"/>
                    <a:pt x="417" y="282"/>
                    <a:pt x="417" y="280"/>
                  </a:cubicBezTo>
                  <a:cubicBezTo>
                    <a:pt x="418" y="278"/>
                    <a:pt x="420" y="276"/>
                    <a:pt x="421" y="275"/>
                  </a:cubicBezTo>
                  <a:cubicBezTo>
                    <a:pt x="439" y="266"/>
                    <a:pt x="439" y="266"/>
                    <a:pt x="439" y="266"/>
                  </a:cubicBezTo>
                  <a:cubicBezTo>
                    <a:pt x="440" y="265"/>
                    <a:pt x="441" y="265"/>
                    <a:pt x="443" y="265"/>
                  </a:cubicBezTo>
                  <a:cubicBezTo>
                    <a:pt x="446" y="265"/>
                    <a:pt x="449" y="267"/>
                    <a:pt x="450" y="270"/>
                  </a:cubicBezTo>
                  <a:cubicBezTo>
                    <a:pt x="454" y="278"/>
                    <a:pt x="454" y="278"/>
                    <a:pt x="454" y="278"/>
                  </a:cubicBezTo>
                  <a:cubicBezTo>
                    <a:pt x="455" y="280"/>
                    <a:pt x="455" y="282"/>
                    <a:pt x="455" y="284"/>
                  </a:cubicBezTo>
                  <a:cubicBezTo>
                    <a:pt x="454" y="286"/>
                    <a:pt x="453" y="288"/>
                    <a:pt x="451" y="289"/>
                  </a:cubicBezTo>
                  <a:cubicBezTo>
                    <a:pt x="433" y="298"/>
                    <a:pt x="433" y="298"/>
                    <a:pt x="433" y="298"/>
                  </a:cubicBezTo>
                  <a:cubicBezTo>
                    <a:pt x="429" y="300"/>
                    <a:pt x="424" y="298"/>
                    <a:pt x="422" y="294"/>
                  </a:cubicBezTo>
                  <a:close/>
                  <a:moveTo>
                    <a:pt x="474" y="348"/>
                  </a:moveTo>
                  <a:cubicBezTo>
                    <a:pt x="477" y="347"/>
                    <a:pt x="480" y="345"/>
                    <a:pt x="481" y="341"/>
                  </a:cubicBezTo>
                  <a:cubicBezTo>
                    <a:pt x="483" y="338"/>
                    <a:pt x="483" y="335"/>
                    <a:pt x="482" y="331"/>
                  </a:cubicBezTo>
                  <a:cubicBezTo>
                    <a:pt x="479" y="323"/>
                    <a:pt x="479" y="323"/>
                    <a:pt x="479" y="323"/>
                  </a:cubicBezTo>
                  <a:cubicBezTo>
                    <a:pt x="477" y="318"/>
                    <a:pt x="472" y="314"/>
                    <a:pt x="466" y="314"/>
                  </a:cubicBezTo>
                  <a:cubicBezTo>
                    <a:pt x="465" y="314"/>
                    <a:pt x="463" y="314"/>
                    <a:pt x="462" y="315"/>
                  </a:cubicBezTo>
                  <a:cubicBezTo>
                    <a:pt x="443" y="322"/>
                    <a:pt x="443" y="322"/>
                    <a:pt x="443" y="322"/>
                  </a:cubicBezTo>
                  <a:cubicBezTo>
                    <a:pt x="440" y="323"/>
                    <a:pt x="438" y="325"/>
                    <a:pt x="436" y="328"/>
                  </a:cubicBezTo>
                  <a:cubicBezTo>
                    <a:pt x="435" y="332"/>
                    <a:pt x="434" y="335"/>
                    <a:pt x="436" y="338"/>
                  </a:cubicBezTo>
                  <a:cubicBezTo>
                    <a:pt x="439" y="347"/>
                    <a:pt x="439" y="347"/>
                    <a:pt x="439" y="347"/>
                  </a:cubicBezTo>
                  <a:cubicBezTo>
                    <a:pt x="441" y="352"/>
                    <a:pt x="446" y="356"/>
                    <a:pt x="451" y="356"/>
                  </a:cubicBezTo>
                  <a:cubicBezTo>
                    <a:pt x="453" y="356"/>
                    <a:pt x="454" y="355"/>
                    <a:pt x="456" y="355"/>
                  </a:cubicBezTo>
                  <a:lnTo>
                    <a:pt x="474" y="348"/>
                  </a:lnTo>
                  <a:close/>
                  <a:moveTo>
                    <a:pt x="443" y="345"/>
                  </a:moveTo>
                  <a:cubicBezTo>
                    <a:pt x="440" y="337"/>
                    <a:pt x="440" y="337"/>
                    <a:pt x="440" y="337"/>
                  </a:cubicBezTo>
                  <a:cubicBezTo>
                    <a:pt x="439" y="335"/>
                    <a:pt x="439" y="332"/>
                    <a:pt x="440" y="330"/>
                  </a:cubicBezTo>
                  <a:cubicBezTo>
                    <a:pt x="441" y="328"/>
                    <a:pt x="443" y="327"/>
                    <a:pt x="445" y="326"/>
                  </a:cubicBezTo>
                  <a:cubicBezTo>
                    <a:pt x="464" y="319"/>
                    <a:pt x="464" y="319"/>
                    <a:pt x="464" y="319"/>
                  </a:cubicBezTo>
                  <a:cubicBezTo>
                    <a:pt x="464" y="319"/>
                    <a:pt x="465" y="319"/>
                    <a:pt x="466" y="319"/>
                  </a:cubicBezTo>
                  <a:cubicBezTo>
                    <a:pt x="470" y="319"/>
                    <a:pt x="473" y="321"/>
                    <a:pt x="474" y="324"/>
                  </a:cubicBezTo>
                  <a:cubicBezTo>
                    <a:pt x="477" y="333"/>
                    <a:pt x="477" y="333"/>
                    <a:pt x="477" y="333"/>
                  </a:cubicBezTo>
                  <a:cubicBezTo>
                    <a:pt x="478" y="335"/>
                    <a:pt x="478" y="337"/>
                    <a:pt x="477" y="339"/>
                  </a:cubicBezTo>
                  <a:cubicBezTo>
                    <a:pt x="476" y="341"/>
                    <a:pt x="474" y="343"/>
                    <a:pt x="472" y="344"/>
                  </a:cubicBezTo>
                  <a:cubicBezTo>
                    <a:pt x="454" y="350"/>
                    <a:pt x="454" y="350"/>
                    <a:pt x="454" y="350"/>
                  </a:cubicBezTo>
                  <a:cubicBezTo>
                    <a:pt x="450" y="352"/>
                    <a:pt x="445" y="350"/>
                    <a:pt x="443" y="345"/>
                  </a:cubicBezTo>
                  <a:close/>
                  <a:moveTo>
                    <a:pt x="469" y="410"/>
                  </a:moveTo>
                  <a:cubicBezTo>
                    <a:pt x="488" y="405"/>
                    <a:pt x="488" y="405"/>
                    <a:pt x="488" y="405"/>
                  </a:cubicBezTo>
                  <a:cubicBezTo>
                    <a:pt x="492" y="404"/>
                    <a:pt x="495" y="402"/>
                    <a:pt x="496" y="399"/>
                  </a:cubicBezTo>
                  <a:cubicBezTo>
                    <a:pt x="498" y="396"/>
                    <a:pt x="499" y="393"/>
                    <a:pt x="498" y="390"/>
                  </a:cubicBezTo>
                  <a:cubicBezTo>
                    <a:pt x="496" y="380"/>
                    <a:pt x="496" y="380"/>
                    <a:pt x="496" y="380"/>
                  </a:cubicBezTo>
                  <a:cubicBezTo>
                    <a:pt x="495" y="375"/>
                    <a:pt x="489" y="370"/>
                    <a:pt x="483" y="370"/>
                  </a:cubicBezTo>
                  <a:cubicBezTo>
                    <a:pt x="482" y="370"/>
                    <a:pt x="481" y="370"/>
                    <a:pt x="480" y="371"/>
                  </a:cubicBezTo>
                  <a:cubicBezTo>
                    <a:pt x="461" y="375"/>
                    <a:pt x="461" y="375"/>
                    <a:pt x="461" y="375"/>
                  </a:cubicBezTo>
                  <a:cubicBezTo>
                    <a:pt x="458" y="376"/>
                    <a:pt x="455" y="378"/>
                    <a:pt x="453" y="381"/>
                  </a:cubicBezTo>
                  <a:cubicBezTo>
                    <a:pt x="451" y="384"/>
                    <a:pt x="451" y="387"/>
                    <a:pt x="451" y="391"/>
                  </a:cubicBezTo>
                  <a:cubicBezTo>
                    <a:pt x="453" y="400"/>
                    <a:pt x="453" y="400"/>
                    <a:pt x="453" y="400"/>
                  </a:cubicBezTo>
                  <a:cubicBezTo>
                    <a:pt x="455" y="406"/>
                    <a:pt x="460" y="410"/>
                    <a:pt x="466" y="410"/>
                  </a:cubicBezTo>
                  <a:cubicBezTo>
                    <a:pt x="467" y="410"/>
                    <a:pt x="468" y="410"/>
                    <a:pt x="469" y="410"/>
                  </a:cubicBezTo>
                  <a:close/>
                  <a:moveTo>
                    <a:pt x="458" y="399"/>
                  </a:moveTo>
                  <a:cubicBezTo>
                    <a:pt x="456" y="390"/>
                    <a:pt x="456" y="390"/>
                    <a:pt x="456" y="390"/>
                  </a:cubicBezTo>
                  <a:cubicBezTo>
                    <a:pt x="456" y="388"/>
                    <a:pt x="456" y="385"/>
                    <a:pt x="457" y="383"/>
                  </a:cubicBezTo>
                  <a:cubicBezTo>
                    <a:pt x="458" y="382"/>
                    <a:pt x="460" y="380"/>
                    <a:pt x="462" y="380"/>
                  </a:cubicBezTo>
                  <a:cubicBezTo>
                    <a:pt x="481" y="375"/>
                    <a:pt x="481" y="375"/>
                    <a:pt x="481" y="375"/>
                  </a:cubicBezTo>
                  <a:cubicBezTo>
                    <a:pt x="482" y="375"/>
                    <a:pt x="483" y="375"/>
                    <a:pt x="483" y="375"/>
                  </a:cubicBezTo>
                  <a:cubicBezTo>
                    <a:pt x="487" y="375"/>
                    <a:pt x="490" y="378"/>
                    <a:pt x="491" y="382"/>
                  </a:cubicBezTo>
                  <a:cubicBezTo>
                    <a:pt x="493" y="391"/>
                    <a:pt x="493" y="391"/>
                    <a:pt x="493" y="391"/>
                  </a:cubicBezTo>
                  <a:cubicBezTo>
                    <a:pt x="494" y="393"/>
                    <a:pt x="494" y="395"/>
                    <a:pt x="492" y="397"/>
                  </a:cubicBezTo>
                  <a:cubicBezTo>
                    <a:pt x="491" y="399"/>
                    <a:pt x="489" y="400"/>
                    <a:pt x="487" y="400"/>
                  </a:cubicBezTo>
                  <a:cubicBezTo>
                    <a:pt x="468" y="405"/>
                    <a:pt x="468" y="405"/>
                    <a:pt x="468" y="405"/>
                  </a:cubicBezTo>
                  <a:cubicBezTo>
                    <a:pt x="464" y="406"/>
                    <a:pt x="459" y="403"/>
                    <a:pt x="458" y="399"/>
                  </a:cubicBezTo>
                  <a:close/>
                  <a:moveTo>
                    <a:pt x="492" y="428"/>
                  </a:moveTo>
                  <a:cubicBezTo>
                    <a:pt x="472" y="430"/>
                    <a:pt x="472" y="430"/>
                    <a:pt x="472" y="430"/>
                  </a:cubicBezTo>
                  <a:cubicBezTo>
                    <a:pt x="469" y="431"/>
                    <a:pt x="466" y="432"/>
                    <a:pt x="464" y="435"/>
                  </a:cubicBezTo>
                  <a:cubicBezTo>
                    <a:pt x="461" y="438"/>
                    <a:pt x="460" y="441"/>
                    <a:pt x="461" y="445"/>
                  </a:cubicBezTo>
                  <a:cubicBezTo>
                    <a:pt x="462" y="454"/>
                    <a:pt x="462" y="454"/>
                    <a:pt x="462" y="454"/>
                  </a:cubicBezTo>
                  <a:cubicBezTo>
                    <a:pt x="462" y="461"/>
                    <a:pt x="468" y="466"/>
                    <a:pt x="475" y="466"/>
                  </a:cubicBezTo>
                  <a:cubicBezTo>
                    <a:pt x="475" y="466"/>
                    <a:pt x="476" y="466"/>
                    <a:pt x="476" y="466"/>
                  </a:cubicBezTo>
                  <a:cubicBezTo>
                    <a:pt x="496" y="463"/>
                    <a:pt x="496" y="463"/>
                    <a:pt x="496" y="463"/>
                  </a:cubicBezTo>
                  <a:cubicBezTo>
                    <a:pt x="499" y="463"/>
                    <a:pt x="502" y="461"/>
                    <a:pt x="504" y="459"/>
                  </a:cubicBezTo>
                  <a:cubicBezTo>
                    <a:pt x="507" y="456"/>
                    <a:pt x="508" y="453"/>
                    <a:pt x="507" y="449"/>
                  </a:cubicBezTo>
                  <a:cubicBezTo>
                    <a:pt x="506" y="440"/>
                    <a:pt x="506" y="440"/>
                    <a:pt x="506" y="440"/>
                  </a:cubicBezTo>
                  <a:cubicBezTo>
                    <a:pt x="505" y="433"/>
                    <a:pt x="499" y="428"/>
                    <a:pt x="492" y="428"/>
                  </a:cubicBezTo>
                  <a:close/>
                  <a:moveTo>
                    <a:pt x="501" y="440"/>
                  </a:moveTo>
                  <a:cubicBezTo>
                    <a:pt x="502" y="450"/>
                    <a:pt x="502" y="450"/>
                    <a:pt x="502" y="450"/>
                  </a:cubicBezTo>
                  <a:cubicBezTo>
                    <a:pt x="503" y="452"/>
                    <a:pt x="502" y="454"/>
                    <a:pt x="501" y="456"/>
                  </a:cubicBezTo>
                  <a:cubicBezTo>
                    <a:pt x="499" y="457"/>
                    <a:pt x="497" y="458"/>
                    <a:pt x="495" y="459"/>
                  </a:cubicBezTo>
                  <a:cubicBezTo>
                    <a:pt x="475" y="461"/>
                    <a:pt x="475" y="461"/>
                    <a:pt x="475" y="461"/>
                  </a:cubicBezTo>
                  <a:cubicBezTo>
                    <a:pt x="471" y="461"/>
                    <a:pt x="467" y="458"/>
                    <a:pt x="466" y="453"/>
                  </a:cubicBezTo>
                  <a:cubicBezTo>
                    <a:pt x="465" y="444"/>
                    <a:pt x="465" y="444"/>
                    <a:pt x="465" y="444"/>
                  </a:cubicBezTo>
                  <a:cubicBezTo>
                    <a:pt x="465" y="442"/>
                    <a:pt x="466" y="440"/>
                    <a:pt x="467" y="438"/>
                  </a:cubicBezTo>
                  <a:cubicBezTo>
                    <a:pt x="469" y="436"/>
                    <a:pt x="471" y="435"/>
                    <a:pt x="473" y="435"/>
                  </a:cubicBezTo>
                  <a:cubicBezTo>
                    <a:pt x="492" y="433"/>
                    <a:pt x="492" y="433"/>
                    <a:pt x="492" y="433"/>
                  </a:cubicBezTo>
                  <a:cubicBezTo>
                    <a:pt x="493" y="433"/>
                    <a:pt x="493" y="433"/>
                    <a:pt x="493" y="433"/>
                  </a:cubicBezTo>
                  <a:cubicBezTo>
                    <a:pt x="497" y="433"/>
                    <a:pt x="501" y="436"/>
                    <a:pt x="501" y="440"/>
                  </a:cubicBezTo>
                  <a:close/>
                  <a:moveTo>
                    <a:pt x="505" y="491"/>
                  </a:moveTo>
                  <a:cubicBezTo>
                    <a:pt x="503" y="488"/>
                    <a:pt x="500" y="487"/>
                    <a:pt x="496" y="487"/>
                  </a:cubicBezTo>
                  <a:cubicBezTo>
                    <a:pt x="476" y="487"/>
                    <a:pt x="476" y="487"/>
                    <a:pt x="476" y="487"/>
                  </a:cubicBezTo>
                  <a:cubicBezTo>
                    <a:pt x="469" y="487"/>
                    <a:pt x="463" y="492"/>
                    <a:pt x="463" y="499"/>
                  </a:cubicBezTo>
                  <a:cubicBezTo>
                    <a:pt x="463" y="509"/>
                    <a:pt x="463" y="509"/>
                    <a:pt x="463" y="509"/>
                  </a:cubicBezTo>
                  <a:cubicBezTo>
                    <a:pt x="463" y="516"/>
                    <a:pt x="469" y="522"/>
                    <a:pt x="476" y="522"/>
                  </a:cubicBezTo>
                  <a:cubicBezTo>
                    <a:pt x="496" y="522"/>
                    <a:pt x="496" y="522"/>
                    <a:pt x="496" y="522"/>
                  </a:cubicBezTo>
                  <a:cubicBezTo>
                    <a:pt x="496" y="522"/>
                    <a:pt x="496" y="522"/>
                    <a:pt x="496" y="522"/>
                  </a:cubicBezTo>
                  <a:cubicBezTo>
                    <a:pt x="503" y="522"/>
                    <a:pt x="509" y="517"/>
                    <a:pt x="509" y="509"/>
                  </a:cubicBezTo>
                  <a:cubicBezTo>
                    <a:pt x="509" y="500"/>
                    <a:pt x="509" y="500"/>
                    <a:pt x="509" y="500"/>
                  </a:cubicBezTo>
                  <a:cubicBezTo>
                    <a:pt x="509" y="497"/>
                    <a:pt x="508" y="493"/>
                    <a:pt x="505" y="491"/>
                  </a:cubicBezTo>
                  <a:close/>
                  <a:moveTo>
                    <a:pt x="504" y="509"/>
                  </a:moveTo>
                  <a:cubicBezTo>
                    <a:pt x="504" y="514"/>
                    <a:pt x="500" y="517"/>
                    <a:pt x="496" y="517"/>
                  </a:cubicBezTo>
                  <a:cubicBezTo>
                    <a:pt x="496" y="520"/>
                    <a:pt x="496" y="520"/>
                    <a:pt x="496" y="520"/>
                  </a:cubicBezTo>
                  <a:cubicBezTo>
                    <a:pt x="496" y="517"/>
                    <a:pt x="496" y="517"/>
                    <a:pt x="496" y="517"/>
                  </a:cubicBezTo>
                  <a:cubicBezTo>
                    <a:pt x="476" y="517"/>
                    <a:pt x="476" y="517"/>
                    <a:pt x="476" y="517"/>
                  </a:cubicBezTo>
                  <a:cubicBezTo>
                    <a:pt x="471" y="517"/>
                    <a:pt x="468" y="513"/>
                    <a:pt x="468" y="509"/>
                  </a:cubicBezTo>
                  <a:cubicBezTo>
                    <a:pt x="468" y="499"/>
                    <a:pt x="468" y="499"/>
                    <a:pt x="468" y="499"/>
                  </a:cubicBezTo>
                  <a:cubicBezTo>
                    <a:pt x="468" y="495"/>
                    <a:pt x="472" y="491"/>
                    <a:pt x="476" y="491"/>
                  </a:cubicBezTo>
                  <a:cubicBezTo>
                    <a:pt x="496" y="492"/>
                    <a:pt x="496" y="492"/>
                    <a:pt x="496" y="492"/>
                  </a:cubicBezTo>
                  <a:cubicBezTo>
                    <a:pt x="498" y="492"/>
                    <a:pt x="500" y="493"/>
                    <a:pt x="502" y="494"/>
                  </a:cubicBezTo>
                  <a:cubicBezTo>
                    <a:pt x="504" y="496"/>
                    <a:pt x="504" y="498"/>
                    <a:pt x="504" y="500"/>
                  </a:cubicBezTo>
                  <a:lnTo>
                    <a:pt x="504" y="509"/>
                  </a:lnTo>
                  <a:close/>
                  <a:moveTo>
                    <a:pt x="493" y="546"/>
                  </a:moveTo>
                  <a:cubicBezTo>
                    <a:pt x="474" y="543"/>
                    <a:pt x="474" y="543"/>
                    <a:pt x="474" y="543"/>
                  </a:cubicBezTo>
                  <a:cubicBezTo>
                    <a:pt x="467" y="542"/>
                    <a:pt x="460" y="547"/>
                    <a:pt x="459" y="554"/>
                  </a:cubicBezTo>
                  <a:cubicBezTo>
                    <a:pt x="458" y="563"/>
                    <a:pt x="458" y="563"/>
                    <a:pt x="458" y="563"/>
                  </a:cubicBezTo>
                  <a:cubicBezTo>
                    <a:pt x="457" y="570"/>
                    <a:pt x="462" y="577"/>
                    <a:pt x="469" y="578"/>
                  </a:cubicBezTo>
                  <a:cubicBezTo>
                    <a:pt x="489" y="581"/>
                    <a:pt x="489" y="581"/>
                    <a:pt x="489" y="581"/>
                  </a:cubicBezTo>
                  <a:cubicBezTo>
                    <a:pt x="489" y="581"/>
                    <a:pt x="490" y="581"/>
                    <a:pt x="490" y="581"/>
                  </a:cubicBezTo>
                  <a:cubicBezTo>
                    <a:pt x="497" y="581"/>
                    <a:pt x="502" y="576"/>
                    <a:pt x="503" y="570"/>
                  </a:cubicBezTo>
                  <a:cubicBezTo>
                    <a:pt x="505" y="560"/>
                    <a:pt x="505" y="560"/>
                    <a:pt x="505" y="560"/>
                  </a:cubicBezTo>
                  <a:cubicBezTo>
                    <a:pt x="505" y="557"/>
                    <a:pt x="504" y="553"/>
                    <a:pt x="502" y="551"/>
                  </a:cubicBezTo>
                  <a:cubicBezTo>
                    <a:pt x="500" y="548"/>
                    <a:pt x="497" y="546"/>
                    <a:pt x="493" y="546"/>
                  </a:cubicBezTo>
                  <a:close/>
                  <a:moveTo>
                    <a:pt x="500" y="560"/>
                  </a:moveTo>
                  <a:cubicBezTo>
                    <a:pt x="499" y="569"/>
                    <a:pt x="499" y="569"/>
                    <a:pt x="499" y="569"/>
                  </a:cubicBezTo>
                  <a:cubicBezTo>
                    <a:pt x="498" y="573"/>
                    <a:pt x="494" y="577"/>
                    <a:pt x="489" y="576"/>
                  </a:cubicBezTo>
                  <a:cubicBezTo>
                    <a:pt x="470" y="573"/>
                    <a:pt x="470" y="573"/>
                    <a:pt x="470" y="573"/>
                  </a:cubicBezTo>
                  <a:cubicBezTo>
                    <a:pt x="465" y="572"/>
                    <a:pt x="462" y="568"/>
                    <a:pt x="463" y="564"/>
                  </a:cubicBezTo>
                  <a:cubicBezTo>
                    <a:pt x="464" y="555"/>
                    <a:pt x="464" y="555"/>
                    <a:pt x="464" y="555"/>
                  </a:cubicBezTo>
                  <a:cubicBezTo>
                    <a:pt x="465" y="551"/>
                    <a:pt x="468" y="548"/>
                    <a:pt x="472" y="548"/>
                  </a:cubicBezTo>
                  <a:cubicBezTo>
                    <a:pt x="473" y="548"/>
                    <a:pt x="473" y="548"/>
                    <a:pt x="473" y="548"/>
                  </a:cubicBezTo>
                  <a:cubicBezTo>
                    <a:pt x="493" y="550"/>
                    <a:pt x="493" y="550"/>
                    <a:pt x="493" y="550"/>
                  </a:cubicBezTo>
                  <a:cubicBezTo>
                    <a:pt x="495" y="551"/>
                    <a:pt x="497" y="552"/>
                    <a:pt x="498" y="554"/>
                  </a:cubicBezTo>
                  <a:cubicBezTo>
                    <a:pt x="500" y="555"/>
                    <a:pt x="500" y="557"/>
                    <a:pt x="500" y="5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61" name="Freeform 179"/>
            <p:cNvSpPr>
              <a:spLocks noEditPoints="1"/>
            </p:cNvSpPr>
            <p:nvPr/>
          </p:nvSpPr>
          <p:spPr bwMode="auto">
            <a:xfrm>
              <a:off x="1926012" y="3454196"/>
              <a:ext cx="1366562" cy="460616"/>
            </a:xfrm>
            <a:custGeom>
              <a:avLst/>
              <a:gdLst>
                <a:gd name="T0" fmla="*/ 536 w 567"/>
                <a:gd name="T1" fmla="*/ 129 h 191"/>
                <a:gd name="T2" fmla="*/ 566 w 567"/>
                <a:gd name="T3" fmla="*/ 147 h 191"/>
                <a:gd name="T4" fmla="*/ 541 w 567"/>
                <a:gd name="T5" fmla="*/ 136 h 191"/>
                <a:gd name="T6" fmla="*/ 561 w 567"/>
                <a:gd name="T7" fmla="*/ 139 h 191"/>
                <a:gd name="T8" fmla="*/ 498 w 567"/>
                <a:gd name="T9" fmla="*/ 142 h 191"/>
                <a:gd name="T10" fmla="*/ 526 w 567"/>
                <a:gd name="T11" fmla="*/ 162 h 191"/>
                <a:gd name="T12" fmla="*/ 505 w 567"/>
                <a:gd name="T13" fmla="*/ 160 h 191"/>
                <a:gd name="T14" fmla="*/ 519 w 567"/>
                <a:gd name="T15" fmla="*/ 144 h 191"/>
                <a:gd name="T16" fmla="*/ 459 w 567"/>
                <a:gd name="T17" fmla="*/ 151 h 191"/>
                <a:gd name="T18" fmla="*/ 485 w 567"/>
                <a:gd name="T19" fmla="*/ 174 h 191"/>
                <a:gd name="T20" fmla="*/ 464 w 567"/>
                <a:gd name="T21" fmla="*/ 170 h 191"/>
                <a:gd name="T22" fmla="*/ 479 w 567"/>
                <a:gd name="T23" fmla="*/ 155 h 191"/>
                <a:gd name="T24" fmla="*/ 419 w 567"/>
                <a:gd name="T25" fmla="*/ 157 h 191"/>
                <a:gd name="T26" fmla="*/ 443 w 567"/>
                <a:gd name="T27" fmla="*/ 182 h 191"/>
                <a:gd name="T28" fmla="*/ 423 w 567"/>
                <a:gd name="T29" fmla="*/ 176 h 191"/>
                <a:gd name="T30" fmla="*/ 439 w 567"/>
                <a:gd name="T31" fmla="*/ 163 h 191"/>
                <a:gd name="T32" fmla="*/ 376 w 567"/>
                <a:gd name="T33" fmla="*/ 168 h 191"/>
                <a:gd name="T34" fmla="*/ 403 w 567"/>
                <a:gd name="T35" fmla="*/ 167 h 191"/>
                <a:gd name="T36" fmla="*/ 380 w 567"/>
                <a:gd name="T37" fmla="*/ 168 h 191"/>
                <a:gd name="T38" fmla="*/ 397 w 567"/>
                <a:gd name="T39" fmla="*/ 183 h 191"/>
                <a:gd name="T40" fmla="*/ 349 w 567"/>
                <a:gd name="T41" fmla="*/ 191 h 191"/>
                <a:gd name="T42" fmla="*/ 346 w 567"/>
                <a:gd name="T43" fmla="*/ 186 h 191"/>
                <a:gd name="T44" fmla="*/ 357 w 567"/>
                <a:gd name="T45" fmla="*/ 168 h 191"/>
                <a:gd name="T46" fmla="*/ 303 w 567"/>
                <a:gd name="T47" fmla="*/ 187 h 191"/>
                <a:gd name="T48" fmla="*/ 316 w 567"/>
                <a:gd name="T49" fmla="*/ 165 h 191"/>
                <a:gd name="T50" fmla="*/ 306 w 567"/>
                <a:gd name="T51" fmla="*/ 156 h 191"/>
                <a:gd name="T52" fmla="*/ 254 w 567"/>
                <a:gd name="T53" fmla="*/ 154 h 191"/>
                <a:gd name="T54" fmla="*/ 280 w 567"/>
                <a:gd name="T55" fmla="*/ 160 h 191"/>
                <a:gd name="T56" fmla="*/ 256 w 567"/>
                <a:gd name="T57" fmla="*/ 165 h 191"/>
                <a:gd name="T58" fmla="*/ 233 w 567"/>
                <a:gd name="T59" fmla="*/ 135 h 191"/>
                <a:gd name="T60" fmla="*/ 222 w 567"/>
                <a:gd name="T61" fmla="*/ 168 h 191"/>
                <a:gd name="T62" fmla="*/ 233 w 567"/>
                <a:gd name="T63" fmla="*/ 159 h 191"/>
                <a:gd name="T64" fmla="*/ 228 w 567"/>
                <a:gd name="T65" fmla="*/ 139 h 191"/>
                <a:gd name="T66" fmla="*/ 176 w 567"/>
                <a:gd name="T67" fmla="*/ 127 h 191"/>
                <a:gd name="T68" fmla="*/ 201 w 567"/>
                <a:gd name="T69" fmla="*/ 137 h 191"/>
                <a:gd name="T70" fmla="*/ 176 w 567"/>
                <a:gd name="T71" fmla="*/ 139 h 191"/>
                <a:gd name="T72" fmla="*/ 159 w 567"/>
                <a:gd name="T73" fmla="*/ 104 h 191"/>
                <a:gd name="T74" fmla="*/ 142 w 567"/>
                <a:gd name="T75" fmla="*/ 136 h 191"/>
                <a:gd name="T76" fmla="*/ 155 w 567"/>
                <a:gd name="T77" fmla="*/ 128 h 191"/>
                <a:gd name="T78" fmla="*/ 154 w 567"/>
                <a:gd name="T79" fmla="*/ 107 h 191"/>
                <a:gd name="T80" fmla="*/ 105 w 567"/>
                <a:gd name="T81" fmla="*/ 86 h 191"/>
                <a:gd name="T82" fmla="*/ 128 w 567"/>
                <a:gd name="T83" fmla="*/ 101 h 191"/>
                <a:gd name="T84" fmla="*/ 103 w 567"/>
                <a:gd name="T85" fmla="*/ 98 h 191"/>
                <a:gd name="T86" fmla="*/ 91 w 567"/>
                <a:gd name="T87" fmla="*/ 62 h 191"/>
                <a:gd name="T88" fmla="*/ 70 w 567"/>
                <a:gd name="T89" fmla="*/ 89 h 191"/>
                <a:gd name="T90" fmla="*/ 83 w 567"/>
                <a:gd name="T91" fmla="*/ 84 h 191"/>
                <a:gd name="T92" fmla="*/ 86 w 567"/>
                <a:gd name="T93" fmla="*/ 63 h 191"/>
                <a:gd name="T94" fmla="*/ 34 w 567"/>
                <a:gd name="T95" fmla="*/ 43 h 191"/>
                <a:gd name="T96" fmla="*/ 61 w 567"/>
                <a:gd name="T97" fmla="*/ 36 h 191"/>
                <a:gd name="T98" fmla="*/ 45 w 567"/>
                <a:gd name="T99" fmla="*/ 38 h 191"/>
                <a:gd name="T100" fmla="*/ 30 w 567"/>
                <a:gd name="T101" fmla="*/ 5 h 191"/>
                <a:gd name="T102" fmla="*/ 23 w 567"/>
                <a:gd name="T103" fmla="*/ 32 h 191"/>
                <a:gd name="T104" fmla="*/ 8 w 567"/>
                <a:gd name="T105" fmla="*/ 26 h 191"/>
                <a:gd name="T106" fmla="*/ 28 w 567"/>
                <a:gd name="T107" fmla="*/ 2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7" h="191">
                  <a:moveTo>
                    <a:pt x="566" y="137"/>
                  </a:moveTo>
                  <a:cubicBezTo>
                    <a:pt x="562" y="127"/>
                    <a:pt x="562" y="127"/>
                    <a:pt x="562" y="127"/>
                  </a:cubicBezTo>
                  <a:cubicBezTo>
                    <a:pt x="560" y="123"/>
                    <a:pt x="555" y="120"/>
                    <a:pt x="550" y="120"/>
                  </a:cubicBezTo>
                  <a:cubicBezTo>
                    <a:pt x="549" y="120"/>
                    <a:pt x="547" y="120"/>
                    <a:pt x="546" y="121"/>
                  </a:cubicBezTo>
                  <a:cubicBezTo>
                    <a:pt x="543" y="122"/>
                    <a:pt x="543" y="122"/>
                    <a:pt x="543" y="122"/>
                  </a:cubicBezTo>
                  <a:cubicBezTo>
                    <a:pt x="540" y="123"/>
                    <a:pt x="537" y="126"/>
                    <a:pt x="536" y="129"/>
                  </a:cubicBezTo>
                  <a:cubicBezTo>
                    <a:pt x="535" y="132"/>
                    <a:pt x="535" y="135"/>
                    <a:pt x="536" y="138"/>
                  </a:cubicBezTo>
                  <a:cubicBezTo>
                    <a:pt x="540" y="148"/>
                    <a:pt x="540" y="148"/>
                    <a:pt x="540" y="148"/>
                  </a:cubicBezTo>
                  <a:cubicBezTo>
                    <a:pt x="542" y="153"/>
                    <a:pt x="547" y="155"/>
                    <a:pt x="552" y="155"/>
                  </a:cubicBezTo>
                  <a:cubicBezTo>
                    <a:pt x="553" y="155"/>
                    <a:pt x="555" y="155"/>
                    <a:pt x="556" y="155"/>
                  </a:cubicBezTo>
                  <a:cubicBezTo>
                    <a:pt x="559" y="153"/>
                    <a:pt x="559" y="153"/>
                    <a:pt x="559" y="153"/>
                  </a:cubicBezTo>
                  <a:cubicBezTo>
                    <a:pt x="562" y="152"/>
                    <a:pt x="565" y="150"/>
                    <a:pt x="566" y="147"/>
                  </a:cubicBezTo>
                  <a:cubicBezTo>
                    <a:pt x="567" y="144"/>
                    <a:pt x="567" y="140"/>
                    <a:pt x="566" y="137"/>
                  </a:cubicBezTo>
                  <a:close/>
                  <a:moveTo>
                    <a:pt x="561" y="145"/>
                  </a:moveTo>
                  <a:cubicBezTo>
                    <a:pt x="561" y="147"/>
                    <a:pt x="559" y="148"/>
                    <a:pt x="557" y="149"/>
                  </a:cubicBezTo>
                  <a:cubicBezTo>
                    <a:pt x="554" y="150"/>
                    <a:pt x="554" y="150"/>
                    <a:pt x="554" y="150"/>
                  </a:cubicBezTo>
                  <a:cubicBezTo>
                    <a:pt x="551" y="152"/>
                    <a:pt x="546" y="150"/>
                    <a:pt x="545" y="146"/>
                  </a:cubicBezTo>
                  <a:cubicBezTo>
                    <a:pt x="541" y="136"/>
                    <a:pt x="541" y="136"/>
                    <a:pt x="541" y="136"/>
                  </a:cubicBezTo>
                  <a:cubicBezTo>
                    <a:pt x="540" y="134"/>
                    <a:pt x="540" y="132"/>
                    <a:pt x="541" y="130"/>
                  </a:cubicBezTo>
                  <a:cubicBezTo>
                    <a:pt x="541" y="129"/>
                    <a:pt x="543" y="127"/>
                    <a:pt x="545" y="127"/>
                  </a:cubicBezTo>
                  <a:cubicBezTo>
                    <a:pt x="548" y="125"/>
                    <a:pt x="548" y="125"/>
                    <a:pt x="548" y="125"/>
                  </a:cubicBezTo>
                  <a:cubicBezTo>
                    <a:pt x="549" y="125"/>
                    <a:pt x="549" y="125"/>
                    <a:pt x="550" y="125"/>
                  </a:cubicBezTo>
                  <a:cubicBezTo>
                    <a:pt x="553" y="125"/>
                    <a:pt x="556" y="126"/>
                    <a:pt x="557" y="129"/>
                  </a:cubicBezTo>
                  <a:cubicBezTo>
                    <a:pt x="561" y="139"/>
                    <a:pt x="561" y="139"/>
                    <a:pt x="561" y="139"/>
                  </a:cubicBezTo>
                  <a:cubicBezTo>
                    <a:pt x="562" y="141"/>
                    <a:pt x="562" y="143"/>
                    <a:pt x="561" y="145"/>
                  </a:cubicBezTo>
                  <a:close/>
                  <a:moveTo>
                    <a:pt x="523" y="142"/>
                  </a:moveTo>
                  <a:cubicBezTo>
                    <a:pt x="522" y="137"/>
                    <a:pt x="517" y="134"/>
                    <a:pt x="512" y="134"/>
                  </a:cubicBezTo>
                  <a:cubicBezTo>
                    <a:pt x="511" y="134"/>
                    <a:pt x="509" y="134"/>
                    <a:pt x="508" y="135"/>
                  </a:cubicBezTo>
                  <a:cubicBezTo>
                    <a:pt x="505" y="136"/>
                    <a:pt x="505" y="136"/>
                    <a:pt x="505" y="136"/>
                  </a:cubicBezTo>
                  <a:cubicBezTo>
                    <a:pt x="502" y="137"/>
                    <a:pt x="500" y="139"/>
                    <a:pt x="498" y="142"/>
                  </a:cubicBezTo>
                  <a:cubicBezTo>
                    <a:pt x="497" y="144"/>
                    <a:pt x="496" y="148"/>
                    <a:pt x="497" y="151"/>
                  </a:cubicBezTo>
                  <a:cubicBezTo>
                    <a:pt x="501" y="161"/>
                    <a:pt x="501" y="161"/>
                    <a:pt x="501" y="161"/>
                  </a:cubicBezTo>
                  <a:cubicBezTo>
                    <a:pt x="502" y="166"/>
                    <a:pt x="507" y="170"/>
                    <a:pt x="512" y="170"/>
                  </a:cubicBezTo>
                  <a:cubicBezTo>
                    <a:pt x="513" y="170"/>
                    <a:pt x="515" y="169"/>
                    <a:pt x="516" y="169"/>
                  </a:cubicBezTo>
                  <a:cubicBezTo>
                    <a:pt x="519" y="168"/>
                    <a:pt x="519" y="168"/>
                    <a:pt x="519" y="168"/>
                  </a:cubicBezTo>
                  <a:cubicBezTo>
                    <a:pt x="522" y="167"/>
                    <a:pt x="524" y="165"/>
                    <a:pt x="526" y="162"/>
                  </a:cubicBezTo>
                  <a:cubicBezTo>
                    <a:pt x="527" y="159"/>
                    <a:pt x="528" y="156"/>
                    <a:pt x="527" y="153"/>
                  </a:cubicBezTo>
                  <a:lnTo>
                    <a:pt x="523" y="142"/>
                  </a:lnTo>
                  <a:close/>
                  <a:moveTo>
                    <a:pt x="522" y="160"/>
                  </a:moveTo>
                  <a:cubicBezTo>
                    <a:pt x="521" y="162"/>
                    <a:pt x="519" y="163"/>
                    <a:pt x="517" y="163"/>
                  </a:cubicBezTo>
                  <a:cubicBezTo>
                    <a:pt x="514" y="164"/>
                    <a:pt x="514" y="164"/>
                    <a:pt x="514" y="164"/>
                  </a:cubicBezTo>
                  <a:cubicBezTo>
                    <a:pt x="510" y="166"/>
                    <a:pt x="506" y="163"/>
                    <a:pt x="505" y="160"/>
                  </a:cubicBezTo>
                  <a:cubicBezTo>
                    <a:pt x="502" y="149"/>
                    <a:pt x="502" y="149"/>
                    <a:pt x="502" y="149"/>
                  </a:cubicBezTo>
                  <a:cubicBezTo>
                    <a:pt x="501" y="147"/>
                    <a:pt x="501" y="145"/>
                    <a:pt x="502" y="144"/>
                  </a:cubicBezTo>
                  <a:cubicBezTo>
                    <a:pt x="503" y="142"/>
                    <a:pt x="505" y="141"/>
                    <a:pt x="507" y="140"/>
                  </a:cubicBezTo>
                  <a:cubicBezTo>
                    <a:pt x="510" y="139"/>
                    <a:pt x="510" y="139"/>
                    <a:pt x="510" y="139"/>
                  </a:cubicBezTo>
                  <a:cubicBezTo>
                    <a:pt x="510" y="139"/>
                    <a:pt x="511" y="139"/>
                    <a:pt x="512" y="139"/>
                  </a:cubicBezTo>
                  <a:cubicBezTo>
                    <a:pt x="515" y="139"/>
                    <a:pt x="518" y="141"/>
                    <a:pt x="519" y="144"/>
                  </a:cubicBezTo>
                  <a:cubicBezTo>
                    <a:pt x="522" y="154"/>
                    <a:pt x="522" y="154"/>
                    <a:pt x="522" y="154"/>
                  </a:cubicBezTo>
                  <a:cubicBezTo>
                    <a:pt x="523" y="156"/>
                    <a:pt x="523" y="158"/>
                    <a:pt x="522" y="160"/>
                  </a:cubicBezTo>
                  <a:close/>
                  <a:moveTo>
                    <a:pt x="484" y="154"/>
                  </a:moveTo>
                  <a:cubicBezTo>
                    <a:pt x="483" y="148"/>
                    <a:pt x="476" y="144"/>
                    <a:pt x="470" y="145"/>
                  </a:cubicBezTo>
                  <a:cubicBezTo>
                    <a:pt x="466" y="146"/>
                    <a:pt x="466" y="146"/>
                    <a:pt x="466" y="146"/>
                  </a:cubicBezTo>
                  <a:cubicBezTo>
                    <a:pt x="463" y="146"/>
                    <a:pt x="461" y="148"/>
                    <a:pt x="459" y="151"/>
                  </a:cubicBezTo>
                  <a:cubicBezTo>
                    <a:pt x="457" y="154"/>
                    <a:pt x="457" y="157"/>
                    <a:pt x="457" y="160"/>
                  </a:cubicBezTo>
                  <a:cubicBezTo>
                    <a:pt x="460" y="171"/>
                    <a:pt x="460" y="171"/>
                    <a:pt x="460" y="171"/>
                  </a:cubicBezTo>
                  <a:cubicBezTo>
                    <a:pt x="461" y="176"/>
                    <a:pt x="466" y="180"/>
                    <a:pt x="471" y="180"/>
                  </a:cubicBezTo>
                  <a:cubicBezTo>
                    <a:pt x="472" y="180"/>
                    <a:pt x="473" y="180"/>
                    <a:pt x="474" y="180"/>
                  </a:cubicBezTo>
                  <a:cubicBezTo>
                    <a:pt x="477" y="179"/>
                    <a:pt x="477" y="179"/>
                    <a:pt x="477" y="179"/>
                  </a:cubicBezTo>
                  <a:cubicBezTo>
                    <a:pt x="480" y="179"/>
                    <a:pt x="483" y="177"/>
                    <a:pt x="485" y="174"/>
                  </a:cubicBezTo>
                  <a:cubicBezTo>
                    <a:pt x="487" y="171"/>
                    <a:pt x="487" y="168"/>
                    <a:pt x="486" y="165"/>
                  </a:cubicBezTo>
                  <a:lnTo>
                    <a:pt x="484" y="154"/>
                  </a:lnTo>
                  <a:close/>
                  <a:moveTo>
                    <a:pt x="481" y="171"/>
                  </a:moveTo>
                  <a:cubicBezTo>
                    <a:pt x="480" y="173"/>
                    <a:pt x="478" y="174"/>
                    <a:pt x="476" y="175"/>
                  </a:cubicBezTo>
                  <a:cubicBezTo>
                    <a:pt x="473" y="175"/>
                    <a:pt x="473" y="175"/>
                    <a:pt x="473" y="175"/>
                  </a:cubicBezTo>
                  <a:cubicBezTo>
                    <a:pt x="469" y="176"/>
                    <a:pt x="465" y="174"/>
                    <a:pt x="464" y="170"/>
                  </a:cubicBezTo>
                  <a:cubicBezTo>
                    <a:pt x="462" y="159"/>
                    <a:pt x="462" y="159"/>
                    <a:pt x="462" y="159"/>
                  </a:cubicBezTo>
                  <a:cubicBezTo>
                    <a:pt x="462" y="157"/>
                    <a:pt x="462" y="155"/>
                    <a:pt x="463" y="154"/>
                  </a:cubicBezTo>
                  <a:cubicBezTo>
                    <a:pt x="464" y="152"/>
                    <a:pt x="466" y="151"/>
                    <a:pt x="467" y="150"/>
                  </a:cubicBezTo>
                  <a:cubicBezTo>
                    <a:pt x="471" y="150"/>
                    <a:pt x="471" y="150"/>
                    <a:pt x="471" y="150"/>
                  </a:cubicBezTo>
                  <a:cubicBezTo>
                    <a:pt x="471" y="150"/>
                    <a:pt x="472" y="149"/>
                    <a:pt x="472" y="149"/>
                  </a:cubicBezTo>
                  <a:cubicBezTo>
                    <a:pt x="476" y="149"/>
                    <a:pt x="479" y="152"/>
                    <a:pt x="479" y="155"/>
                  </a:cubicBezTo>
                  <a:cubicBezTo>
                    <a:pt x="482" y="166"/>
                    <a:pt x="482" y="166"/>
                    <a:pt x="482" y="166"/>
                  </a:cubicBezTo>
                  <a:cubicBezTo>
                    <a:pt x="482" y="168"/>
                    <a:pt x="482" y="170"/>
                    <a:pt x="481" y="171"/>
                  </a:cubicBezTo>
                  <a:close/>
                  <a:moveTo>
                    <a:pt x="444" y="162"/>
                  </a:moveTo>
                  <a:cubicBezTo>
                    <a:pt x="443" y="156"/>
                    <a:pt x="437" y="151"/>
                    <a:pt x="430" y="152"/>
                  </a:cubicBezTo>
                  <a:cubicBezTo>
                    <a:pt x="427" y="152"/>
                    <a:pt x="427" y="152"/>
                    <a:pt x="427" y="152"/>
                  </a:cubicBezTo>
                  <a:cubicBezTo>
                    <a:pt x="424" y="153"/>
                    <a:pt x="421" y="154"/>
                    <a:pt x="419" y="157"/>
                  </a:cubicBezTo>
                  <a:cubicBezTo>
                    <a:pt x="417" y="160"/>
                    <a:pt x="416" y="163"/>
                    <a:pt x="417" y="166"/>
                  </a:cubicBezTo>
                  <a:cubicBezTo>
                    <a:pt x="418" y="177"/>
                    <a:pt x="418" y="177"/>
                    <a:pt x="418" y="177"/>
                  </a:cubicBezTo>
                  <a:cubicBezTo>
                    <a:pt x="419" y="183"/>
                    <a:pt x="424" y="187"/>
                    <a:pt x="430" y="187"/>
                  </a:cubicBezTo>
                  <a:cubicBezTo>
                    <a:pt x="431" y="187"/>
                    <a:pt x="431" y="187"/>
                    <a:pt x="432" y="187"/>
                  </a:cubicBezTo>
                  <a:cubicBezTo>
                    <a:pt x="435" y="187"/>
                    <a:pt x="435" y="187"/>
                    <a:pt x="435" y="187"/>
                  </a:cubicBezTo>
                  <a:cubicBezTo>
                    <a:pt x="438" y="186"/>
                    <a:pt x="441" y="185"/>
                    <a:pt x="443" y="182"/>
                  </a:cubicBezTo>
                  <a:cubicBezTo>
                    <a:pt x="445" y="180"/>
                    <a:pt x="446" y="176"/>
                    <a:pt x="445" y="173"/>
                  </a:cubicBezTo>
                  <a:lnTo>
                    <a:pt x="444" y="162"/>
                  </a:lnTo>
                  <a:close/>
                  <a:moveTo>
                    <a:pt x="439" y="179"/>
                  </a:moveTo>
                  <a:cubicBezTo>
                    <a:pt x="438" y="181"/>
                    <a:pt x="436" y="182"/>
                    <a:pt x="434" y="182"/>
                  </a:cubicBezTo>
                  <a:cubicBezTo>
                    <a:pt x="431" y="182"/>
                    <a:pt x="431" y="182"/>
                    <a:pt x="431" y="182"/>
                  </a:cubicBezTo>
                  <a:cubicBezTo>
                    <a:pt x="427" y="183"/>
                    <a:pt x="423" y="180"/>
                    <a:pt x="423" y="176"/>
                  </a:cubicBezTo>
                  <a:cubicBezTo>
                    <a:pt x="421" y="165"/>
                    <a:pt x="421" y="165"/>
                    <a:pt x="421" y="165"/>
                  </a:cubicBezTo>
                  <a:cubicBezTo>
                    <a:pt x="421" y="163"/>
                    <a:pt x="422" y="161"/>
                    <a:pt x="423" y="160"/>
                  </a:cubicBezTo>
                  <a:cubicBezTo>
                    <a:pt x="424" y="158"/>
                    <a:pt x="426" y="157"/>
                    <a:pt x="428" y="157"/>
                  </a:cubicBezTo>
                  <a:cubicBezTo>
                    <a:pt x="431" y="157"/>
                    <a:pt x="431" y="157"/>
                    <a:pt x="431" y="157"/>
                  </a:cubicBezTo>
                  <a:cubicBezTo>
                    <a:pt x="432" y="157"/>
                    <a:pt x="432" y="157"/>
                    <a:pt x="432" y="157"/>
                  </a:cubicBezTo>
                  <a:cubicBezTo>
                    <a:pt x="435" y="157"/>
                    <a:pt x="439" y="159"/>
                    <a:pt x="439" y="163"/>
                  </a:cubicBezTo>
                  <a:cubicBezTo>
                    <a:pt x="440" y="174"/>
                    <a:pt x="440" y="174"/>
                    <a:pt x="440" y="174"/>
                  </a:cubicBezTo>
                  <a:cubicBezTo>
                    <a:pt x="441" y="176"/>
                    <a:pt x="440" y="178"/>
                    <a:pt x="439" y="179"/>
                  </a:cubicBezTo>
                  <a:close/>
                  <a:moveTo>
                    <a:pt x="391" y="155"/>
                  </a:moveTo>
                  <a:cubicBezTo>
                    <a:pt x="387" y="156"/>
                    <a:pt x="387" y="156"/>
                    <a:pt x="387" y="156"/>
                  </a:cubicBezTo>
                  <a:cubicBezTo>
                    <a:pt x="384" y="156"/>
                    <a:pt x="381" y="157"/>
                    <a:pt x="379" y="160"/>
                  </a:cubicBezTo>
                  <a:cubicBezTo>
                    <a:pt x="377" y="162"/>
                    <a:pt x="375" y="165"/>
                    <a:pt x="376" y="168"/>
                  </a:cubicBezTo>
                  <a:cubicBezTo>
                    <a:pt x="376" y="179"/>
                    <a:pt x="376" y="179"/>
                    <a:pt x="376" y="179"/>
                  </a:cubicBezTo>
                  <a:cubicBezTo>
                    <a:pt x="376" y="186"/>
                    <a:pt x="382" y="191"/>
                    <a:pt x="388" y="191"/>
                  </a:cubicBezTo>
                  <a:cubicBezTo>
                    <a:pt x="392" y="191"/>
                    <a:pt x="392" y="191"/>
                    <a:pt x="392" y="191"/>
                  </a:cubicBezTo>
                  <a:cubicBezTo>
                    <a:pt x="395" y="190"/>
                    <a:pt x="398" y="189"/>
                    <a:pt x="400" y="187"/>
                  </a:cubicBezTo>
                  <a:cubicBezTo>
                    <a:pt x="403" y="184"/>
                    <a:pt x="404" y="181"/>
                    <a:pt x="403" y="178"/>
                  </a:cubicBezTo>
                  <a:cubicBezTo>
                    <a:pt x="403" y="167"/>
                    <a:pt x="403" y="167"/>
                    <a:pt x="403" y="167"/>
                  </a:cubicBezTo>
                  <a:cubicBezTo>
                    <a:pt x="403" y="161"/>
                    <a:pt x="397" y="155"/>
                    <a:pt x="391" y="155"/>
                  </a:cubicBezTo>
                  <a:close/>
                  <a:moveTo>
                    <a:pt x="397" y="183"/>
                  </a:moveTo>
                  <a:cubicBezTo>
                    <a:pt x="395" y="185"/>
                    <a:pt x="394" y="186"/>
                    <a:pt x="392" y="186"/>
                  </a:cubicBezTo>
                  <a:cubicBezTo>
                    <a:pt x="388" y="186"/>
                    <a:pt x="388" y="186"/>
                    <a:pt x="388" y="186"/>
                  </a:cubicBezTo>
                  <a:cubicBezTo>
                    <a:pt x="384" y="186"/>
                    <a:pt x="381" y="183"/>
                    <a:pt x="381" y="179"/>
                  </a:cubicBezTo>
                  <a:cubicBezTo>
                    <a:pt x="380" y="168"/>
                    <a:pt x="380" y="168"/>
                    <a:pt x="380" y="168"/>
                  </a:cubicBezTo>
                  <a:cubicBezTo>
                    <a:pt x="380" y="166"/>
                    <a:pt x="381" y="164"/>
                    <a:pt x="382" y="163"/>
                  </a:cubicBezTo>
                  <a:cubicBezTo>
                    <a:pt x="384" y="161"/>
                    <a:pt x="385" y="161"/>
                    <a:pt x="387" y="160"/>
                  </a:cubicBezTo>
                  <a:cubicBezTo>
                    <a:pt x="391" y="160"/>
                    <a:pt x="391" y="160"/>
                    <a:pt x="391" y="160"/>
                  </a:cubicBezTo>
                  <a:cubicBezTo>
                    <a:pt x="395" y="160"/>
                    <a:pt x="398" y="163"/>
                    <a:pt x="398" y="167"/>
                  </a:cubicBezTo>
                  <a:cubicBezTo>
                    <a:pt x="399" y="178"/>
                    <a:pt x="399" y="178"/>
                    <a:pt x="399" y="178"/>
                  </a:cubicBezTo>
                  <a:cubicBezTo>
                    <a:pt x="399" y="180"/>
                    <a:pt x="398" y="182"/>
                    <a:pt x="397" y="183"/>
                  </a:cubicBezTo>
                  <a:close/>
                  <a:moveTo>
                    <a:pt x="350" y="156"/>
                  </a:moveTo>
                  <a:cubicBezTo>
                    <a:pt x="347" y="155"/>
                    <a:pt x="347" y="155"/>
                    <a:pt x="347" y="155"/>
                  </a:cubicBezTo>
                  <a:cubicBezTo>
                    <a:pt x="340" y="155"/>
                    <a:pt x="335" y="160"/>
                    <a:pt x="335" y="167"/>
                  </a:cubicBezTo>
                  <a:cubicBezTo>
                    <a:pt x="334" y="178"/>
                    <a:pt x="334" y="178"/>
                    <a:pt x="334" y="178"/>
                  </a:cubicBezTo>
                  <a:cubicBezTo>
                    <a:pt x="334" y="185"/>
                    <a:pt x="339" y="190"/>
                    <a:pt x="346" y="190"/>
                  </a:cubicBezTo>
                  <a:cubicBezTo>
                    <a:pt x="349" y="191"/>
                    <a:pt x="349" y="191"/>
                    <a:pt x="349" y="191"/>
                  </a:cubicBezTo>
                  <a:cubicBezTo>
                    <a:pt x="356" y="191"/>
                    <a:pt x="361" y="186"/>
                    <a:pt x="361" y="179"/>
                  </a:cubicBezTo>
                  <a:cubicBezTo>
                    <a:pt x="362" y="168"/>
                    <a:pt x="362" y="168"/>
                    <a:pt x="362" y="168"/>
                  </a:cubicBezTo>
                  <a:cubicBezTo>
                    <a:pt x="362" y="161"/>
                    <a:pt x="357" y="156"/>
                    <a:pt x="350" y="156"/>
                  </a:cubicBezTo>
                  <a:close/>
                  <a:moveTo>
                    <a:pt x="357" y="179"/>
                  </a:moveTo>
                  <a:cubicBezTo>
                    <a:pt x="357" y="183"/>
                    <a:pt x="353" y="186"/>
                    <a:pt x="349" y="186"/>
                  </a:cubicBezTo>
                  <a:cubicBezTo>
                    <a:pt x="346" y="186"/>
                    <a:pt x="346" y="186"/>
                    <a:pt x="346" y="186"/>
                  </a:cubicBezTo>
                  <a:cubicBezTo>
                    <a:pt x="342" y="186"/>
                    <a:pt x="339" y="182"/>
                    <a:pt x="339" y="178"/>
                  </a:cubicBezTo>
                  <a:cubicBezTo>
                    <a:pt x="339" y="167"/>
                    <a:pt x="339" y="167"/>
                    <a:pt x="339" y="167"/>
                  </a:cubicBezTo>
                  <a:cubicBezTo>
                    <a:pt x="340" y="163"/>
                    <a:pt x="343" y="160"/>
                    <a:pt x="347" y="160"/>
                  </a:cubicBezTo>
                  <a:cubicBezTo>
                    <a:pt x="347" y="160"/>
                    <a:pt x="347" y="160"/>
                    <a:pt x="347" y="160"/>
                  </a:cubicBezTo>
                  <a:cubicBezTo>
                    <a:pt x="350" y="160"/>
                    <a:pt x="350" y="160"/>
                    <a:pt x="350" y="160"/>
                  </a:cubicBezTo>
                  <a:cubicBezTo>
                    <a:pt x="354" y="161"/>
                    <a:pt x="357" y="164"/>
                    <a:pt x="357" y="168"/>
                  </a:cubicBezTo>
                  <a:lnTo>
                    <a:pt x="357" y="179"/>
                  </a:lnTo>
                  <a:close/>
                  <a:moveTo>
                    <a:pt x="311" y="152"/>
                  </a:moveTo>
                  <a:cubicBezTo>
                    <a:pt x="307" y="152"/>
                    <a:pt x="307" y="152"/>
                    <a:pt x="307" y="152"/>
                  </a:cubicBezTo>
                  <a:cubicBezTo>
                    <a:pt x="301" y="151"/>
                    <a:pt x="295" y="156"/>
                    <a:pt x="294" y="162"/>
                  </a:cubicBezTo>
                  <a:cubicBezTo>
                    <a:pt x="292" y="173"/>
                    <a:pt x="292" y="173"/>
                    <a:pt x="292" y="173"/>
                  </a:cubicBezTo>
                  <a:cubicBezTo>
                    <a:pt x="291" y="180"/>
                    <a:pt x="296" y="186"/>
                    <a:pt x="303" y="187"/>
                  </a:cubicBezTo>
                  <a:cubicBezTo>
                    <a:pt x="306" y="187"/>
                    <a:pt x="306" y="187"/>
                    <a:pt x="306" y="187"/>
                  </a:cubicBezTo>
                  <a:cubicBezTo>
                    <a:pt x="307" y="187"/>
                    <a:pt x="307" y="187"/>
                    <a:pt x="308" y="187"/>
                  </a:cubicBezTo>
                  <a:cubicBezTo>
                    <a:pt x="314" y="187"/>
                    <a:pt x="319" y="183"/>
                    <a:pt x="320" y="177"/>
                  </a:cubicBezTo>
                  <a:cubicBezTo>
                    <a:pt x="321" y="166"/>
                    <a:pt x="321" y="166"/>
                    <a:pt x="321" y="166"/>
                  </a:cubicBezTo>
                  <a:cubicBezTo>
                    <a:pt x="322" y="159"/>
                    <a:pt x="317" y="153"/>
                    <a:pt x="311" y="152"/>
                  </a:cubicBezTo>
                  <a:close/>
                  <a:moveTo>
                    <a:pt x="316" y="165"/>
                  </a:moveTo>
                  <a:cubicBezTo>
                    <a:pt x="315" y="176"/>
                    <a:pt x="315" y="176"/>
                    <a:pt x="315" y="176"/>
                  </a:cubicBezTo>
                  <a:cubicBezTo>
                    <a:pt x="314" y="180"/>
                    <a:pt x="311" y="183"/>
                    <a:pt x="307" y="182"/>
                  </a:cubicBezTo>
                  <a:cubicBezTo>
                    <a:pt x="303" y="182"/>
                    <a:pt x="303" y="182"/>
                    <a:pt x="303" y="182"/>
                  </a:cubicBezTo>
                  <a:cubicBezTo>
                    <a:pt x="299" y="181"/>
                    <a:pt x="297" y="178"/>
                    <a:pt x="297" y="174"/>
                  </a:cubicBezTo>
                  <a:cubicBezTo>
                    <a:pt x="299" y="163"/>
                    <a:pt x="299" y="163"/>
                    <a:pt x="299" y="163"/>
                  </a:cubicBezTo>
                  <a:cubicBezTo>
                    <a:pt x="299" y="159"/>
                    <a:pt x="302" y="156"/>
                    <a:pt x="306" y="156"/>
                  </a:cubicBezTo>
                  <a:cubicBezTo>
                    <a:pt x="307" y="156"/>
                    <a:pt x="307" y="156"/>
                    <a:pt x="307" y="156"/>
                  </a:cubicBezTo>
                  <a:cubicBezTo>
                    <a:pt x="310" y="157"/>
                    <a:pt x="310" y="157"/>
                    <a:pt x="310" y="157"/>
                  </a:cubicBezTo>
                  <a:cubicBezTo>
                    <a:pt x="314" y="157"/>
                    <a:pt x="317" y="161"/>
                    <a:pt x="316" y="165"/>
                  </a:cubicBezTo>
                  <a:close/>
                  <a:moveTo>
                    <a:pt x="271" y="145"/>
                  </a:moveTo>
                  <a:cubicBezTo>
                    <a:pt x="268" y="145"/>
                    <a:pt x="268" y="145"/>
                    <a:pt x="268" y="145"/>
                  </a:cubicBezTo>
                  <a:cubicBezTo>
                    <a:pt x="262" y="143"/>
                    <a:pt x="255" y="147"/>
                    <a:pt x="254" y="154"/>
                  </a:cubicBezTo>
                  <a:cubicBezTo>
                    <a:pt x="251" y="164"/>
                    <a:pt x="251" y="164"/>
                    <a:pt x="251" y="164"/>
                  </a:cubicBezTo>
                  <a:cubicBezTo>
                    <a:pt x="250" y="171"/>
                    <a:pt x="254" y="177"/>
                    <a:pt x="260" y="179"/>
                  </a:cubicBezTo>
                  <a:cubicBezTo>
                    <a:pt x="264" y="180"/>
                    <a:pt x="264" y="180"/>
                    <a:pt x="264" y="180"/>
                  </a:cubicBezTo>
                  <a:cubicBezTo>
                    <a:pt x="264" y="180"/>
                    <a:pt x="265" y="180"/>
                    <a:pt x="266" y="180"/>
                  </a:cubicBezTo>
                  <a:cubicBezTo>
                    <a:pt x="272" y="180"/>
                    <a:pt x="277" y="176"/>
                    <a:pt x="278" y="170"/>
                  </a:cubicBezTo>
                  <a:cubicBezTo>
                    <a:pt x="280" y="160"/>
                    <a:pt x="280" y="160"/>
                    <a:pt x="280" y="160"/>
                  </a:cubicBezTo>
                  <a:cubicBezTo>
                    <a:pt x="282" y="153"/>
                    <a:pt x="278" y="147"/>
                    <a:pt x="271" y="145"/>
                  </a:cubicBezTo>
                  <a:close/>
                  <a:moveTo>
                    <a:pt x="276" y="159"/>
                  </a:moveTo>
                  <a:cubicBezTo>
                    <a:pt x="273" y="169"/>
                    <a:pt x="273" y="169"/>
                    <a:pt x="273" y="169"/>
                  </a:cubicBezTo>
                  <a:cubicBezTo>
                    <a:pt x="272" y="173"/>
                    <a:pt x="269" y="176"/>
                    <a:pt x="265" y="175"/>
                  </a:cubicBezTo>
                  <a:cubicBezTo>
                    <a:pt x="261" y="174"/>
                    <a:pt x="261" y="174"/>
                    <a:pt x="261" y="174"/>
                  </a:cubicBezTo>
                  <a:cubicBezTo>
                    <a:pt x="258" y="173"/>
                    <a:pt x="255" y="169"/>
                    <a:pt x="256" y="165"/>
                  </a:cubicBezTo>
                  <a:cubicBezTo>
                    <a:pt x="258" y="155"/>
                    <a:pt x="258" y="155"/>
                    <a:pt x="258" y="155"/>
                  </a:cubicBezTo>
                  <a:cubicBezTo>
                    <a:pt x="259" y="151"/>
                    <a:pt x="262" y="149"/>
                    <a:pt x="265" y="149"/>
                  </a:cubicBezTo>
                  <a:cubicBezTo>
                    <a:pt x="266" y="149"/>
                    <a:pt x="266" y="149"/>
                    <a:pt x="267" y="149"/>
                  </a:cubicBezTo>
                  <a:cubicBezTo>
                    <a:pt x="270" y="150"/>
                    <a:pt x="270" y="150"/>
                    <a:pt x="270" y="150"/>
                  </a:cubicBezTo>
                  <a:cubicBezTo>
                    <a:pt x="274" y="151"/>
                    <a:pt x="277" y="155"/>
                    <a:pt x="276" y="159"/>
                  </a:cubicBezTo>
                  <a:close/>
                  <a:moveTo>
                    <a:pt x="233" y="135"/>
                  </a:moveTo>
                  <a:cubicBezTo>
                    <a:pt x="229" y="134"/>
                    <a:pt x="229" y="134"/>
                    <a:pt x="229" y="134"/>
                  </a:cubicBezTo>
                  <a:cubicBezTo>
                    <a:pt x="228" y="134"/>
                    <a:pt x="227" y="133"/>
                    <a:pt x="226" y="133"/>
                  </a:cubicBezTo>
                  <a:cubicBezTo>
                    <a:pt x="220" y="133"/>
                    <a:pt x="216" y="137"/>
                    <a:pt x="214" y="142"/>
                  </a:cubicBezTo>
                  <a:cubicBezTo>
                    <a:pt x="211" y="152"/>
                    <a:pt x="211" y="152"/>
                    <a:pt x="211" y="152"/>
                  </a:cubicBezTo>
                  <a:cubicBezTo>
                    <a:pt x="209" y="159"/>
                    <a:pt x="213" y="165"/>
                    <a:pt x="219" y="167"/>
                  </a:cubicBezTo>
                  <a:cubicBezTo>
                    <a:pt x="222" y="168"/>
                    <a:pt x="222" y="168"/>
                    <a:pt x="222" y="168"/>
                  </a:cubicBezTo>
                  <a:cubicBezTo>
                    <a:pt x="223" y="169"/>
                    <a:pt x="224" y="169"/>
                    <a:pt x="226" y="169"/>
                  </a:cubicBezTo>
                  <a:cubicBezTo>
                    <a:pt x="231" y="169"/>
                    <a:pt x="236" y="166"/>
                    <a:pt x="237" y="161"/>
                  </a:cubicBezTo>
                  <a:cubicBezTo>
                    <a:pt x="240" y="150"/>
                    <a:pt x="240" y="150"/>
                    <a:pt x="240" y="150"/>
                  </a:cubicBezTo>
                  <a:cubicBezTo>
                    <a:pt x="242" y="144"/>
                    <a:pt x="239" y="137"/>
                    <a:pt x="233" y="135"/>
                  </a:cubicBezTo>
                  <a:close/>
                  <a:moveTo>
                    <a:pt x="236" y="149"/>
                  </a:moveTo>
                  <a:cubicBezTo>
                    <a:pt x="233" y="159"/>
                    <a:pt x="233" y="159"/>
                    <a:pt x="233" y="159"/>
                  </a:cubicBezTo>
                  <a:cubicBezTo>
                    <a:pt x="231" y="163"/>
                    <a:pt x="227" y="165"/>
                    <a:pt x="223" y="164"/>
                  </a:cubicBezTo>
                  <a:cubicBezTo>
                    <a:pt x="220" y="163"/>
                    <a:pt x="220" y="163"/>
                    <a:pt x="220" y="163"/>
                  </a:cubicBezTo>
                  <a:cubicBezTo>
                    <a:pt x="216" y="162"/>
                    <a:pt x="214" y="158"/>
                    <a:pt x="216" y="154"/>
                  </a:cubicBezTo>
                  <a:cubicBezTo>
                    <a:pt x="219" y="143"/>
                    <a:pt x="219" y="143"/>
                    <a:pt x="219" y="143"/>
                  </a:cubicBezTo>
                  <a:cubicBezTo>
                    <a:pt x="220" y="140"/>
                    <a:pt x="223" y="138"/>
                    <a:pt x="226" y="138"/>
                  </a:cubicBezTo>
                  <a:cubicBezTo>
                    <a:pt x="227" y="138"/>
                    <a:pt x="227" y="138"/>
                    <a:pt x="228" y="139"/>
                  </a:cubicBezTo>
                  <a:cubicBezTo>
                    <a:pt x="231" y="139"/>
                    <a:pt x="231" y="139"/>
                    <a:pt x="231" y="139"/>
                  </a:cubicBezTo>
                  <a:cubicBezTo>
                    <a:pt x="235" y="141"/>
                    <a:pt x="237" y="145"/>
                    <a:pt x="236" y="149"/>
                  </a:cubicBezTo>
                  <a:close/>
                  <a:moveTo>
                    <a:pt x="195" y="121"/>
                  </a:moveTo>
                  <a:cubicBezTo>
                    <a:pt x="192" y="120"/>
                    <a:pt x="192" y="120"/>
                    <a:pt x="192" y="120"/>
                  </a:cubicBezTo>
                  <a:cubicBezTo>
                    <a:pt x="190" y="119"/>
                    <a:pt x="189" y="119"/>
                    <a:pt x="187" y="119"/>
                  </a:cubicBezTo>
                  <a:cubicBezTo>
                    <a:pt x="182" y="119"/>
                    <a:pt x="178" y="122"/>
                    <a:pt x="176" y="127"/>
                  </a:cubicBezTo>
                  <a:cubicBezTo>
                    <a:pt x="172" y="137"/>
                    <a:pt x="172" y="137"/>
                    <a:pt x="172" y="137"/>
                  </a:cubicBezTo>
                  <a:cubicBezTo>
                    <a:pt x="169" y="143"/>
                    <a:pt x="172" y="150"/>
                    <a:pt x="178" y="152"/>
                  </a:cubicBezTo>
                  <a:cubicBezTo>
                    <a:pt x="182" y="154"/>
                    <a:pt x="182" y="154"/>
                    <a:pt x="182" y="154"/>
                  </a:cubicBezTo>
                  <a:cubicBezTo>
                    <a:pt x="183" y="154"/>
                    <a:pt x="185" y="155"/>
                    <a:pt x="186" y="155"/>
                  </a:cubicBezTo>
                  <a:cubicBezTo>
                    <a:pt x="191" y="155"/>
                    <a:pt x="195" y="152"/>
                    <a:pt x="197" y="147"/>
                  </a:cubicBezTo>
                  <a:cubicBezTo>
                    <a:pt x="201" y="137"/>
                    <a:pt x="201" y="137"/>
                    <a:pt x="201" y="137"/>
                  </a:cubicBezTo>
                  <a:cubicBezTo>
                    <a:pt x="204" y="131"/>
                    <a:pt x="201" y="124"/>
                    <a:pt x="195" y="121"/>
                  </a:cubicBezTo>
                  <a:close/>
                  <a:moveTo>
                    <a:pt x="197" y="135"/>
                  </a:moveTo>
                  <a:cubicBezTo>
                    <a:pt x="193" y="145"/>
                    <a:pt x="193" y="145"/>
                    <a:pt x="193" y="145"/>
                  </a:cubicBezTo>
                  <a:cubicBezTo>
                    <a:pt x="191" y="149"/>
                    <a:pt x="187" y="151"/>
                    <a:pt x="183" y="149"/>
                  </a:cubicBezTo>
                  <a:cubicBezTo>
                    <a:pt x="180" y="148"/>
                    <a:pt x="180" y="148"/>
                    <a:pt x="180" y="148"/>
                  </a:cubicBezTo>
                  <a:cubicBezTo>
                    <a:pt x="177" y="147"/>
                    <a:pt x="175" y="142"/>
                    <a:pt x="176" y="139"/>
                  </a:cubicBezTo>
                  <a:cubicBezTo>
                    <a:pt x="181" y="128"/>
                    <a:pt x="181" y="128"/>
                    <a:pt x="181" y="128"/>
                  </a:cubicBezTo>
                  <a:cubicBezTo>
                    <a:pt x="182" y="126"/>
                    <a:pt x="184" y="124"/>
                    <a:pt x="187" y="124"/>
                  </a:cubicBezTo>
                  <a:cubicBezTo>
                    <a:pt x="188" y="124"/>
                    <a:pt x="189" y="124"/>
                    <a:pt x="190" y="124"/>
                  </a:cubicBezTo>
                  <a:cubicBezTo>
                    <a:pt x="193" y="126"/>
                    <a:pt x="193" y="126"/>
                    <a:pt x="193" y="126"/>
                  </a:cubicBezTo>
                  <a:cubicBezTo>
                    <a:pt x="197" y="127"/>
                    <a:pt x="199" y="132"/>
                    <a:pt x="197" y="135"/>
                  </a:cubicBezTo>
                  <a:close/>
                  <a:moveTo>
                    <a:pt x="159" y="104"/>
                  </a:moveTo>
                  <a:cubicBezTo>
                    <a:pt x="156" y="103"/>
                    <a:pt x="156" y="103"/>
                    <a:pt x="156" y="103"/>
                  </a:cubicBezTo>
                  <a:cubicBezTo>
                    <a:pt x="154" y="102"/>
                    <a:pt x="152" y="102"/>
                    <a:pt x="150" y="102"/>
                  </a:cubicBezTo>
                  <a:cubicBezTo>
                    <a:pt x="146" y="102"/>
                    <a:pt x="142" y="104"/>
                    <a:pt x="139" y="108"/>
                  </a:cubicBezTo>
                  <a:cubicBezTo>
                    <a:pt x="134" y="118"/>
                    <a:pt x="134" y="118"/>
                    <a:pt x="134" y="118"/>
                  </a:cubicBezTo>
                  <a:cubicBezTo>
                    <a:pt x="131" y="124"/>
                    <a:pt x="134" y="131"/>
                    <a:pt x="140" y="134"/>
                  </a:cubicBezTo>
                  <a:cubicBezTo>
                    <a:pt x="142" y="136"/>
                    <a:pt x="142" y="136"/>
                    <a:pt x="142" y="136"/>
                  </a:cubicBezTo>
                  <a:cubicBezTo>
                    <a:pt x="144" y="136"/>
                    <a:pt x="146" y="137"/>
                    <a:pt x="148" y="137"/>
                  </a:cubicBezTo>
                  <a:cubicBezTo>
                    <a:pt x="153" y="137"/>
                    <a:pt x="157" y="134"/>
                    <a:pt x="159" y="130"/>
                  </a:cubicBezTo>
                  <a:cubicBezTo>
                    <a:pt x="164" y="121"/>
                    <a:pt x="164" y="121"/>
                    <a:pt x="164" y="121"/>
                  </a:cubicBezTo>
                  <a:cubicBezTo>
                    <a:pt x="167" y="115"/>
                    <a:pt x="165" y="108"/>
                    <a:pt x="159" y="104"/>
                  </a:cubicBezTo>
                  <a:close/>
                  <a:moveTo>
                    <a:pt x="160" y="118"/>
                  </a:moveTo>
                  <a:cubicBezTo>
                    <a:pt x="155" y="128"/>
                    <a:pt x="155" y="128"/>
                    <a:pt x="155" y="128"/>
                  </a:cubicBezTo>
                  <a:cubicBezTo>
                    <a:pt x="153" y="132"/>
                    <a:pt x="148" y="133"/>
                    <a:pt x="145" y="131"/>
                  </a:cubicBezTo>
                  <a:cubicBezTo>
                    <a:pt x="142" y="130"/>
                    <a:pt x="142" y="130"/>
                    <a:pt x="142" y="130"/>
                  </a:cubicBezTo>
                  <a:cubicBezTo>
                    <a:pt x="138" y="128"/>
                    <a:pt x="137" y="124"/>
                    <a:pt x="139" y="120"/>
                  </a:cubicBezTo>
                  <a:cubicBezTo>
                    <a:pt x="144" y="110"/>
                    <a:pt x="144" y="110"/>
                    <a:pt x="144" y="110"/>
                  </a:cubicBezTo>
                  <a:cubicBezTo>
                    <a:pt x="145" y="108"/>
                    <a:pt x="147" y="106"/>
                    <a:pt x="150" y="106"/>
                  </a:cubicBezTo>
                  <a:cubicBezTo>
                    <a:pt x="151" y="106"/>
                    <a:pt x="152" y="107"/>
                    <a:pt x="154" y="107"/>
                  </a:cubicBezTo>
                  <a:cubicBezTo>
                    <a:pt x="156" y="109"/>
                    <a:pt x="156" y="109"/>
                    <a:pt x="156" y="109"/>
                  </a:cubicBezTo>
                  <a:cubicBezTo>
                    <a:pt x="160" y="111"/>
                    <a:pt x="161" y="115"/>
                    <a:pt x="160" y="118"/>
                  </a:cubicBezTo>
                  <a:close/>
                  <a:moveTo>
                    <a:pt x="124" y="84"/>
                  </a:moveTo>
                  <a:cubicBezTo>
                    <a:pt x="121" y="83"/>
                    <a:pt x="121" y="83"/>
                    <a:pt x="121" y="83"/>
                  </a:cubicBezTo>
                  <a:cubicBezTo>
                    <a:pt x="119" y="81"/>
                    <a:pt x="117" y="81"/>
                    <a:pt x="115" y="81"/>
                  </a:cubicBezTo>
                  <a:cubicBezTo>
                    <a:pt x="111" y="81"/>
                    <a:pt x="107" y="83"/>
                    <a:pt x="105" y="86"/>
                  </a:cubicBezTo>
                  <a:cubicBezTo>
                    <a:pt x="99" y="96"/>
                    <a:pt x="99" y="96"/>
                    <a:pt x="99" y="96"/>
                  </a:cubicBezTo>
                  <a:cubicBezTo>
                    <a:pt x="95" y="101"/>
                    <a:pt x="97" y="109"/>
                    <a:pt x="102" y="112"/>
                  </a:cubicBezTo>
                  <a:cubicBezTo>
                    <a:pt x="105" y="114"/>
                    <a:pt x="105" y="114"/>
                    <a:pt x="105" y="114"/>
                  </a:cubicBezTo>
                  <a:cubicBezTo>
                    <a:pt x="107" y="115"/>
                    <a:pt x="109" y="116"/>
                    <a:pt x="112" y="116"/>
                  </a:cubicBezTo>
                  <a:cubicBezTo>
                    <a:pt x="116" y="116"/>
                    <a:pt x="120" y="114"/>
                    <a:pt x="122" y="110"/>
                  </a:cubicBezTo>
                  <a:cubicBezTo>
                    <a:pt x="128" y="101"/>
                    <a:pt x="128" y="101"/>
                    <a:pt x="128" y="101"/>
                  </a:cubicBezTo>
                  <a:cubicBezTo>
                    <a:pt x="131" y="96"/>
                    <a:pt x="130" y="88"/>
                    <a:pt x="124" y="84"/>
                  </a:cubicBezTo>
                  <a:close/>
                  <a:moveTo>
                    <a:pt x="124" y="99"/>
                  </a:moveTo>
                  <a:cubicBezTo>
                    <a:pt x="118" y="108"/>
                    <a:pt x="118" y="108"/>
                    <a:pt x="118" y="108"/>
                  </a:cubicBezTo>
                  <a:cubicBezTo>
                    <a:pt x="116" y="111"/>
                    <a:pt x="111" y="112"/>
                    <a:pt x="108" y="110"/>
                  </a:cubicBezTo>
                  <a:cubicBezTo>
                    <a:pt x="105" y="108"/>
                    <a:pt x="105" y="108"/>
                    <a:pt x="105" y="108"/>
                  </a:cubicBezTo>
                  <a:cubicBezTo>
                    <a:pt x="102" y="106"/>
                    <a:pt x="101" y="102"/>
                    <a:pt x="103" y="98"/>
                  </a:cubicBezTo>
                  <a:cubicBezTo>
                    <a:pt x="109" y="89"/>
                    <a:pt x="109" y="89"/>
                    <a:pt x="109" y="89"/>
                  </a:cubicBezTo>
                  <a:cubicBezTo>
                    <a:pt x="110" y="87"/>
                    <a:pt x="112" y="86"/>
                    <a:pt x="115" y="86"/>
                  </a:cubicBezTo>
                  <a:cubicBezTo>
                    <a:pt x="116" y="86"/>
                    <a:pt x="117" y="86"/>
                    <a:pt x="119" y="87"/>
                  </a:cubicBezTo>
                  <a:cubicBezTo>
                    <a:pt x="121" y="89"/>
                    <a:pt x="121" y="89"/>
                    <a:pt x="121" y="89"/>
                  </a:cubicBezTo>
                  <a:cubicBezTo>
                    <a:pt x="125" y="91"/>
                    <a:pt x="126" y="95"/>
                    <a:pt x="124" y="99"/>
                  </a:cubicBezTo>
                  <a:close/>
                  <a:moveTo>
                    <a:pt x="91" y="62"/>
                  </a:moveTo>
                  <a:cubicBezTo>
                    <a:pt x="89" y="60"/>
                    <a:pt x="89" y="60"/>
                    <a:pt x="89" y="60"/>
                  </a:cubicBezTo>
                  <a:cubicBezTo>
                    <a:pt x="86" y="58"/>
                    <a:pt x="84" y="57"/>
                    <a:pt x="81" y="57"/>
                  </a:cubicBezTo>
                  <a:cubicBezTo>
                    <a:pt x="77" y="57"/>
                    <a:pt x="74" y="59"/>
                    <a:pt x="72" y="62"/>
                  </a:cubicBezTo>
                  <a:cubicBezTo>
                    <a:pt x="65" y="71"/>
                    <a:pt x="65" y="71"/>
                    <a:pt x="65" y="71"/>
                  </a:cubicBezTo>
                  <a:cubicBezTo>
                    <a:pt x="61" y="76"/>
                    <a:pt x="62" y="83"/>
                    <a:pt x="67" y="87"/>
                  </a:cubicBezTo>
                  <a:cubicBezTo>
                    <a:pt x="70" y="89"/>
                    <a:pt x="70" y="89"/>
                    <a:pt x="70" y="89"/>
                  </a:cubicBezTo>
                  <a:cubicBezTo>
                    <a:pt x="72" y="91"/>
                    <a:pt x="75" y="92"/>
                    <a:pt x="77" y="92"/>
                  </a:cubicBezTo>
                  <a:cubicBezTo>
                    <a:pt x="81" y="92"/>
                    <a:pt x="84" y="90"/>
                    <a:pt x="87" y="87"/>
                  </a:cubicBezTo>
                  <a:cubicBezTo>
                    <a:pt x="93" y="79"/>
                    <a:pt x="93" y="79"/>
                    <a:pt x="93" y="79"/>
                  </a:cubicBezTo>
                  <a:cubicBezTo>
                    <a:pt x="98" y="73"/>
                    <a:pt x="97" y="66"/>
                    <a:pt x="91" y="62"/>
                  </a:cubicBezTo>
                  <a:close/>
                  <a:moveTo>
                    <a:pt x="90" y="76"/>
                  </a:moveTo>
                  <a:cubicBezTo>
                    <a:pt x="83" y="84"/>
                    <a:pt x="83" y="84"/>
                    <a:pt x="83" y="84"/>
                  </a:cubicBezTo>
                  <a:cubicBezTo>
                    <a:pt x="81" y="87"/>
                    <a:pt x="76" y="88"/>
                    <a:pt x="73" y="86"/>
                  </a:cubicBezTo>
                  <a:cubicBezTo>
                    <a:pt x="70" y="84"/>
                    <a:pt x="70" y="84"/>
                    <a:pt x="70" y="84"/>
                  </a:cubicBezTo>
                  <a:cubicBezTo>
                    <a:pt x="67" y="81"/>
                    <a:pt x="66" y="77"/>
                    <a:pt x="69" y="73"/>
                  </a:cubicBezTo>
                  <a:cubicBezTo>
                    <a:pt x="75" y="65"/>
                    <a:pt x="75" y="65"/>
                    <a:pt x="75" y="65"/>
                  </a:cubicBezTo>
                  <a:cubicBezTo>
                    <a:pt x="77" y="63"/>
                    <a:pt x="79" y="62"/>
                    <a:pt x="81" y="62"/>
                  </a:cubicBezTo>
                  <a:cubicBezTo>
                    <a:pt x="83" y="62"/>
                    <a:pt x="84" y="62"/>
                    <a:pt x="86" y="63"/>
                  </a:cubicBezTo>
                  <a:cubicBezTo>
                    <a:pt x="88" y="65"/>
                    <a:pt x="88" y="65"/>
                    <a:pt x="88" y="65"/>
                  </a:cubicBezTo>
                  <a:cubicBezTo>
                    <a:pt x="91" y="68"/>
                    <a:pt x="92" y="72"/>
                    <a:pt x="90" y="76"/>
                  </a:cubicBezTo>
                  <a:close/>
                  <a:moveTo>
                    <a:pt x="61" y="36"/>
                  </a:moveTo>
                  <a:cubicBezTo>
                    <a:pt x="58" y="34"/>
                    <a:pt x="58" y="34"/>
                    <a:pt x="58" y="34"/>
                  </a:cubicBezTo>
                  <a:cubicBezTo>
                    <a:pt x="53" y="29"/>
                    <a:pt x="45" y="30"/>
                    <a:pt x="41" y="34"/>
                  </a:cubicBezTo>
                  <a:cubicBezTo>
                    <a:pt x="34" y="43"/>
                    <a:pt x="34" y="43"/>
                    <a:pt x="34" y="43"/>
                  </a:cubicBezTo>
                  <a:cubicBezTo>
                    <a:pt x="29" y="47"/>
                    <a:pt x="30" y="55"/>
                    <a:pt x="34" y="60"/>
                  </a:cubicBezTo>
                  <a:cubicBezTo>
                    <a:pt x="37" y="62"/>
                    <a:pt x="37" y="62"/>
                    <a:pt x="37" y="62"/>
                  </a:cubicBezTo>
                  <a:cubicBezTo>
                    <a:pt x="39" y="64"/>
                    <a:pt x="42" y="65"/>
                    <a:pt x="45" y="65"/>
                  </a:cubicBezTo>
                  <a:cubicBezTo>
                    <a:pt x="48" y="65"/>
                    <a:pt x="52" y="64"/>
                    <a:pt x="54" y="61"/>
                  </a:cubicBezTo>
                  <a:cubicBezTo>
                    <a:pt x="61" y="53"/>
                    <a:pt x="61" y="53"/>
                    <a:pt x="61" y="53"/>
                  </a:cubicBezTo>
                  <a:cubicBezTo>
                    <a:pt x="66" y="48"/>
                    <a:pt x="65" y="40"/>
                    <a:pt x="61" y="36"/>
                  </a:cubicBezTo>
                  <a:close/>
                  <a:moveTo>
                    <a:pt x="58" y="50"/>
                  </a:moveTo>
                  <a:cubicBezTo>
                    <a:pt x="50" y="58"/>
                    <a:pt x="50" y="58"/>
                    <a:pt x="50" y="58"/>
                  </a:cubicBezTo>
                  <a:cubicBezTo>
                    <a:pt x="48" y="61"/>
                    <a:pt x="43" y="61"/>
                    <a:pt x="40" y="58"/>
                  </a:cubicBezTo>
                  <a:cubicBezTo>
                    <a:pt x="38" y="56"/>
                    <a:pt x="38" y="56"/>
                    <a:pt x="38" y="56"/>
                  </a:cubicBezTo>
                  <a:cubicBezTo>
                    <a:pt x="35" y="53"/>
                    <a:pt x="34" y="49"/>
                    <a:pt x="37" y="46"/>
                  </a:cubicBezTo>
                  <a:cubicBezTo>
                    <a:pt x="45" y="38"/>
                    <a:pt x="45" y="38"/>
                    <a:pt x="45" y="38"/>
                  </a:cubicBezTo>
                  <a:cubicBezTo>
                    <a:pt x="46" y="36"/>
                    <a:pt x="48" y="35"/>
                    <a:pt x="50" y="35"/>
                  </a:cubicBezTo>
                  <a:cubicBezTo>
                    <a:pt x="52" y="35"/>
                    <a:pt x="54" y="36"/>
                    <a:pt x="55" y="37"/>
                  </a:cubicBezTo>
                  <a:cubicBezTo>
                    <a:pt x="57" y="39"/>
                    <a:pt x="57" y="39"/>
                    <a:pt x="57" y="39"/>
                  </a:cubicBezTo>
                  <a:cubicBezTo>
                    <a:pt x="60" y="42"/>
                    <a:pt x="60" y="47"/>
                    <a:pt x="58" y="50"/>
                  </a:cubicBezTo>
                  <a:close/>
                  <a:moveTo>
                    <a:pt x="32" y="8"/>
                  </a:moveTo>
                  <a:cubicBezTo>
                    <a:pt x="30" y="5"/>
                    <a:pt x="30" y="5"/>
                    <a:pt x="30" y="5"/>
                  </a:cubicBezTo>
                  <a:cubicBezTo>
                    <a:pt x="26" y="1"/>
                    <a:pt x="18" y="0"/>
                    <a:pt x="13" y="5"/>
                  </a:cubicBezTo>
                  <a:cubicBezTo>
                    <a:pt x="5" y="12"/>
                    <a:pt x="5" y="12"/>
                    <a:pt x="5" y="12"/>
                  </a:cubicBezTo>
                  <a:cubicBezTo>
                    <a:pt x="0" y="16"/>
                    <a:pt x="0" y="24"/>
                    <a:pt x="4" y="29"/>
                  </a:cubicBezTo>
                  <a:cubicBezTo>
                    <a:pt x="6" y="31"/>
                    <a:pt x="6" y="31"/>
                    <a:pt x="6" y="31"/>
                  </a:cubicBezTo>
                  <a:cubicBezTo>
                    <a:pt x="9" y="34"/>
                    <a:pt x="12" y="35"/>
                    <a:pt x="15" y="35"/>
                  </a:cubicBezTo>
                  <a:cubicBezTo>
                    <a:pt x="18" y="35"/>
                    <a:pt x="21" y="34"/>
                    <a:pt x="23" y="32"/>
                  </a:cubicBezTo>
                  <a:cubicBezTo>
                    <a:pt x="32" y="25"/>
                    <a:pt x="32" y="25"/>
                    <a:pt x="32" y="25"/>
                  </a:cubicBezTo>
                  <a:cubicBezTo>
                    <a:pt x="36" y="20"/>
                    <a:pt x="37" y="13"/>
                    <a:pt x="32" y="8"/>
                  </a:cubicBezTo>
                  <a:close/>
                  <a:moveTo>
                    <a:pt x="28" y="21"/>
                  </a:moveTo>
                  <a:cubicBezTo>
                    <a:pt x="20" y="29"/>
                    <a:pt x="20" y="29"/>
                    <a:pt x="20" y="29"/>
                  </a:cubicBezTo>
                  <a:cubicBezTo>
                    <a:pt x="17" y="31"/>
                    <a:pt x="13" y="31"/>
                    <a:pt x="10" y="28"/>
                  </a:cubicBezTo>
                  <a:cubicBezTo>
                    <a:pt x="8" y="26"/>
                    <a:pt x="8" y="26"/>
                    <a:pt x="8" y="26"/>
                  </a:cubicBezTo>
                  <a:cubicBezTo>
                    <a:pt x="5" y="23"/>
                    <a:pt x="5" y="18"/>
                    <a:pt x="8" y="15"/>
                  </a:cubicBezTo>
                  <a:cubicBezTo>
                    <a:pt x="16" y="8"/>
                    <a:pt x="16" y="8"/>
                    <a:pt x="16" y="8"/>
                  </a:cubicBezTo>
                  <a:cubicBezTo>
                    <a:pt x="18" y="7"/>
                    <a:pt x="19" y="6"/>
                    <a:pt x="21" y="6"/>
                  </a:cubicBezTo>
                  <a:cubicBezTo>
                    <a:pt x="23" y="6"/>
                    <a:pt x="25" y="7"/>
                    <a:pt x="26" y="9"/>
                  </a:cubicBezTo>
                  <a:cubicBezTo>
                    <a:pt x="29" y="11"/>
                    <a:pt x="29" y="11"/>
                    <a:pt x="29" y="11"/>
                  </a:cubicBezTo>
                  <a:cubicBezTo>
                    <a:pt x="31" y="14"/>
                    <a:pt x="31" y="18"/>
                    <a:pt x="2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62" name="Freeform 181"/>
            <p:cNvSpPr>
              <a:spLocks noEditPoints="1"/>
            </p:cNvSpPr>
            <p:nvPr/>
          </p:nvSpPr>
          <p:spPr bwMode="auto">
            <a:xfrm>
              <a:off x="1633540" y="1937833"/>
              <a:ext cx="379091" cy="1325800"/>
            </a:xfrm>
            <a:custGeom>
              <a:avLst/>
              <a:gdLst>
                <a:gd name="T0" fmla="*/ 125 w 157"/>
                <a:gd name="T1" fmla="*/ 0 h 550"/>
                <a:gd name="T2" fmla="*/ 0 w 157"/>
                <a:gd name="T3" fmla="*/ 327 h 550"/>
                <a:gd name="T4" fmla="*/ 54 w 157"/>
                <a:gd name="T5" fmla="*/ 550 h 550"/>
                <a:gd name="T6" fmla="*/ 91 w 157"/>
                <a:gd name="T7" fmla="*/ 530 h 550"/>
                <a:gd name="T8" fmla="*/ 156 w 157"/>
                <a:gd name="T9" fmla="*/ 28 h 550"/>
                <a:gd name="T10" fmla="*/ 28 w 157"/>
                <a:gd name="T11" fmla="*/ 485 h 550"/>
                <a:gd name="T12" fmla="*/ 62 w 157"/>
                <a:gd name="T13" fmla="*/ 466 h 550"/>
                <a:gd name="T14" fmla="*/ 28 w 157"/>
                <a:gd name="T15" fmla="*/ 485 h 550"/>
                <a:gd name="T16" fmla="*/ 75 w 157"/>
                <a:gd name="T17" fmla="*/ 502 h 550"/>
                <a:gd name="T18" fmla="*/ 37 w 157"/>
                <a:gd name="T19" fmla="*/ 510 h 550"/>
                <a:gd name="T20" fmla="*/ 18 w 157"/>
                <a:gd name="T21" fmla="*/ 452 h 550"/>
                <a:gd name="T22" fmla="*/ 53 w 157"/>
                <a:gd name="T23" fmla="*/ 436 h 550"/>
                <a:gd name="T24" fmla="*/ 18 w 157"/>
                <a:gd name="T25" fmla="*/ 452 h 550"/>
                <a:gd name="T26" fmla="*/ 9 w 157"/>
                <a:gd name="T27" fmla="*/ 412 h 550"/>
                <a:gd name="T28" fmla="*/ 48 w 157"/>
                <a:gd name="T29" fmla="*/ 412 h 550"/>
                <a:gd name="T30" fmla="*/ 5 w 157"/>
                <a:gd name="T31" fmla="*/ 386 h 550"/>
                <a:gd name="T32" fmla="*/ 42 w 157"/>
                <a:gd name="T33" fmla="*/ 375 h 550"/>
                <a:gd name="T34" fmla="*/ 5 w 157"/>
                <a:gd name="T35" fmla="*/ 386 h 550"/>
                <a:gd name="T36" fmla="*/ 2 w 157"/>
                <a:gd name="T37" fmla="*/ 345 h 550"/>
                <a:gd name="T38" fmla="*/ 40 w 157"/>
                <a:gd name="T39" fmla="*/ 350 h 550"/>
                <a:gd name="T40" fmla="*/ 40 w 157"/>
                <a:gd name="T41" fmla="*/ 319 h 550"/>
                <a:gd name="T42" fmla="*/ 2 w 157"/>
                <a:gd name="T43" fmla="*/ 311 h 550"/>
                <a:gd name="T44" fmla="*/ 40 w 157"/>
                <a:gd name="T45" fmla="*/ 319 h 550"/>
                <a:gd name="T46" fmla="*/ 4 w 157"/>
                <a:gd name="T47" fmla="*/ 277 h 550"/>
                <a:gd name="T48" fmla="*/ 41 w 157"/>
                <a:gd name="T49" fmla="*/ 288 h 550"/>
                <a:gd name="T50" fmla="*/ 8 w 157"/>
                <a:gd name="T51" fmla="*/ 250 h 550"/>
                <a:gd name="T52" fmla="*/ 46 w 157"/>
                <a:gd name="T53" fmla="*/ 250 h 550"/>
                <a:gd name="T54" fmla="*/ 8 w 157"/>
                <a:gd name="T55" fmla="*/ 250 h 550"/>
                <a:gd name="T56" fmla="*/ 16 w 157"/>
                <a:gd name="T57" fmla="*/ 210 h 550"/>
                <a:gd name="T58" fmla="*/ 51 w 157"/>
                <a:gd name="T59" fmla="*/ 226 h 550"/>
                <a:gd name="T60" fmla="*/ 23 w 157"/>
                <a:gd name="T61" fmla="*/ 184 h 550"/>
                <a:gd name="T62" fmla="*/ 61 w 157"/>
                <a:gd name="T63" fmla="*/ 189 h 550"/>
                <a:gd name="T64" fmla="*/ 23 w 157"/>
                <a:gd name="T65" fmla="*/ 184 h 550"/>
                <a:gd name="T66" fmla="*/ 37 w 157"/>
                <a:gd name="T67" fmla="*/ 146 h 550"/>
                <a:gd name="T68" fmla="*/ 69 w 157"/>
                <a:gd name="T69" fmla="*/ 166 h 550"/>
                <a:gd name="T70" fmla="*/ 47 w 157"/>
                <a:gd name="T71" fmla="*/ 121 h 550"/>
                <a:gd name="T72" fmla="*/ 84 w 157"/>
                <a:gd name="T73" fmla="*/ 131 h 550"/>
                <a:gd name="T74" fmla="*/ 47 w 157"/>
                <a:gd name="T75" fmla="*/ 121 h 550"/>
                <a:gd name="T76" fmla="*/ 66 w 157"/>
                <a:gd name="T77" fmla="*/ 84 h 550"/>
                <a:gd name="T78" fmla="*/ 96 w 157"/>
                <a:gd name="T79" fmla="*/ 109 h 550"/>
                <a:gd name="T80" fmla="*/ 80 w 157"/>
                <a:gd name="T81" fmla="*/ 61 h 550"/>
                <a:gd name="T82" fmla="*/ 116 w 157"/>
                <a:gd name="T83" fmla="*/ 77 h 550"/>
                <a:gd name="T84" fmla="*/ 80 w 157"/>
                <a:gd name="T85" fmla="*/ 61 h 550"/>
                <a:gd name="T86" fmla="*/ 104 w 157"/>
                <a:gd name="T87" fmla="*/ 28 h 550"/>
                <a:gd name="T88" fmla="*/ 130 w 157"/>
                <a:gd name="T89" fmla="*/ 57 h 550"/>
                <a:gd name="T90" fmla="*/ 54 w 157"/>
                <a:gd name="T91" fmla="*/ 547 h 550"/>
                <a:gd name="T92" fmla="*/ 86 w 157"/>
                <a:gd name="T93" fmla="*/ 524 h 550"/>
                <a:gd name="T94" fmla="*/ 54 w 157"/>
                <a:gd name="T95" fmla="*/ 547 h 550"/>
                <a:gd name="T96" fmla="*/ 121 w 157"/>
                <a:gd name="T97" fmla="*/ 7 h 550"/>
                <a:gd name="T98" fmla="*/ 154 w 157"/>
                <a:gd name="T99" fmla="*/ 2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7" h="550">
                  <a:moveTo>
                    <a:pt x="157" y="28"/>
                  </a:moveTo>
                  <a:cubicBezTo>
                    <a:pt x="125" y="0"/>
                    <a:pt x="125" y="0"/>
                    <a:pt x="125" y="0"/>
                  </a:cubicBezTo>
                  <a:cubicBezTo>
                    <a:pt x="125" y="0"/>
                    <a:pt x="125" y="0"/>
                    <a:pt x="125" y="0"/>
                  </a:cubicBezTo>
                  <a:cubicBezTo>
                    <a:pt x="44" y="90"/>
                    <a:pt x="0" y="206"/>
                    <a:pt x="0" y="327"/>
                  </a:cubicBezTo>
                  <a:cubicBezTo>
                    <a:pt x="0" y="405"/>
                    <a:pt x="18" y="480"/>
                    <a:pt x="53" y="549"/>
                  </a:cubicBezTo>
                  <a:cubicBezTo>
                    <a:pt x="54" y="550"/>
                    <a:pt x="54" y="550"/>
                    <a:pt x="54" y="550"/>
                  </a:cubicBezTo>
                  <a:cubicBezTo>
                    <a:pt x="91" y="531"/>
                    <a:pt x="91" y="531"/>
                    <a:pt x="91" y="531"/>
                  </a:cubicBezTo>
                  <a:cubicBezTo>
                    <a:pt x="91" y="530"/>
                    <a:pt x="91" y="530"/>
                    <a:pt x="91" y="530"/>
                  </a:cubicBezTo>
                  <a:cubicBezTo>
                    <a:pt x="58" y="467"/>
                    <a:pt x="42" y="398"/>
                    <a:pt x="42" y="327"/>
                  </a:cubicBezTo>
                  <a:cubicBezTo>
                    <a:pt x="42" y="216"/>
                    <a:pt x="82" y="110"/>
                    <a:pt x="156" y="28"/>
                  </a:cubicBezTo>
                  <a:lnTo>
                    <a:pt x="157" y="28"/>
                  </a:lnTo>
                  <a:close/>
                  <a:moveTo>
                    <a:pt x="28" y="485"/>
                  </a:moveTo>
                  <a:cubicBezTo>
                    <a:pt x="27" y="482"/>
                    <a:pt x="26" y="480"/>
                    <a:pt x="26" y="478"/>
                  </a:cubicBezTo>
                  <a:cubicBezTo>
                    <a:pt x="62" y="466"/>
                    <a:pt x="62" y="466"/>
                    <a:pt x="62" y="466"/>
                  </a:cubicBezTo>
                  <a:cubicBezTo>
                    <a:pt x="63" y="468"/>
                    <a:pt x="63" y="470"/>
                    <a:pt x="64" y="472"/>
                  </a:cubicBezTo>
                  <a:lnTo>
                    <a:pt x="28" y="485"/>
                  </a:lnTo>
                  <a:close/>
                  <a:moveTo>
                    <a:pt x="73" y="496"/>
                  </a:moveTo>
                  <a:cubicBezTo>
                    <a:pt x="74" y="498"/>
                    <a:pt x="74" y="500"/>
                    <a:pt x="75" y="502"/>
                  </a:cubicBezTo>
                  <a:cubicBezTo>
                    <a:pt x="40" y="516"/>
                    <a:pt x="40" y="516"/>
                    <a:pt x="40" y="516"/>
                  </a:cubicBezTo>
                  <a:cubicBezTo>
                    <a:pt x="39" y="514"/>
                    <a:pt x="38" y="512"/>
                    <a:pt x="37" y="510"/>
                  </a:cubicBezTo>
                  <a:lnTo>
                    <a:pt x="73" y="496"/>
                  </a:lnTo>
                  <a:close/>
                  <a:moveTo>
                    <a:pt x="18" y="452"/>
                  </a:moveTo>
                  <a:cubicBezTo>
                    <a:pt x="17" y="450"/>
                    <a:pt x="17" y="448"/>
                    <a:pt x="16" y="445"/>
                  </a:cubicBezTo>
                  <a:cubicBezTo>
                    <a:pt x="53" y="436"/>
                    <a:pt x="53" y="436"/>
                    <a:pt x="53" y="436"/>
                  </a:cubicBezTo>
                  <a:cubicBezTo>
                    <a:pt x="54" y="438"/>
                    <a:pt x="54" y="441"/>
                    <a:pt x="55" y="443"/>
                  </a:cubicBezTo>
                  <a:lnTo>
                    <a:pt x="18" y="452"/>
                  </a:lnTo>
                  <a:close/>
                  <a:moveTo>
                    <a:pt x="11" y="419"/>
                  </a:moveTo>
                  <a:cubicBezTo>
                    <a:pt x="10" y="417"/>
                    <a:pt x="10" y="415"/>
                    <a:pt x="9" y="412"/>
                  </a:cubicBezTo>
                  <a:cubicBezTo>
                    <a:pt x="47" y="406"/>
                    <a:pt x="47" y="406"/>
                    <a:pt x="47" y="406"/>
                  </a:cubicBezTo>
                  <a:cubicBezTo>
                    <a:pt x="47" y="408"/>
                    <a:pt x="47" y="410"/>
                    <a:pt x="48" y="412"/>
                  </a:cubicBezTo>
                  <a:lnTo>
                    <a:pt x="11" y="419"/>
                  </a:lnTo>
                  <a:close/>
                  <a:moveTo>
                    <a:pt x="5" y="386"/>
                  </a:moveTo>
                  <a:cubicBezTo>
                    <a:pt x="5" y="383"/>
                    <a:pt x="5" y="381"/>
                    <a:pt x="5" y="379"/>
                  </a:cubicBezTo>
                  <a:cubicBezTo>
                    <a:pt x="42" y="375"/>
                    <a:pt x="42" y="375"/>
                    <a:pt x="42" y="375"/>
                  </a:cubicBezTo>
                  <a:cubicBezTo>
                    <a:pt x="43" y="377"/>
                    <a:pt x="43" y="379"/>
                    <a:pt x="43" y="381"/>
                  </a:cubicBezTo>
                  <a:lnTo>
                    <a:pt x="5" y="386"/>
                  </a:lnTo>
                  <a:close/>
                  <a:moveTo>
                    <a:pt x="2" y="352"/>
                  </a:moveTo>
                  <a:cubicBezTo>
                    <a:pt x="2" y="350"/>
                    <a:pt x="2" y="347"/>
                    <a:pt x="2" y="345"/>
                  </a:cubicBezTo>
                  <a:cubicBezTo>
                    <a:pt x="40" y="344"/>
                    <a:pt x="40" y="344"/>
                    <a:pt x="40" y="344"/>
                  </a:cubicBezTo>
                  <a:cubicBezTo>
                    <a:pt x="40" y="346"/>
                    <a:pt x="40" y="348"/>
                    <a:pt x="40" y="350"/>
                  </a:cubicBezTo>
                  <a:lnTo>
                    <a:pt x="2" y="352"/>
                  </a:lnTo>
                  <a:close/>
                  <a:moveTo>
                    <a:pt x="40" y="319"/>
                  </a:moveTo>
                  <a:cubicBezTo>
                    <a:pt x="2" y="318"/>
                    <a:pt x="2" y="318"/>
                    <a:pt x="2" y="318"/>
                  </a:cubicBezTo>
                  <a:cubicBezTo>
                    <a:pt x="2" y="316"/>
                    <a:pt x="2" y="313"/>
                    <a:pt x="2" y="311"/>
                  </a:cubicBezTo>
                  <a:cubicBezTo>
                    <a:pt x="40" y="312"/>
                    <a:pt x="40" y="312"/>
                    <a:pt x="40" y="312"/>
                  </a:cubicBezTo>
                  <a:cubicBezTo>
                    <a:pt x="40" y="315"/>
                    <a:pt x="40" y="317"/>
                    <a:pt x="40" y="319"/>
                  </a:cubicBezTo>
                  <a:close/>
                  <a:moveTo>
                    <a:pt x="4" y="284"/>
                  </a:moveTo>
                  <a:cubicBezTo>
                    <a:pt x="4" y="282"/>
                    <a:pt x="4" y="279"/>
                    <a:pt x="4" y="277"/>
                  </a:cubicBezTo>
                  <a:cubicBezTo>
                    <a:pt x="42" y="281"/>
                    <a:pt x="42" y="281"/>
                    <a:pt x="42" y="281"/>
                  </a:cubicBezTo>
                  <a:cubicBezTo>
                    <a:pt x="42" y="283"/>
                    <a:pt x="42" y="285"/>
                    <a:pt x="41" y="288"/>
                  </a:cubicBezTo>
                  <a:lnTo>
                    <a:pt x="4" y="284"/>
                  </a:lnTo>
                  <a:close/>
                  <a:moveTo>
                    <a:pt x="8" y="250"/>
                  </a:moveTo>
                  <a:cubicBezTo>
                    <a:pt x="8" y="248"/>
                    <a:pt x="8" y="246"/>
                    <a:pt x="9" y="244"/>
                  </a:cubicBezTo>
                  <a:cubicBezTo>
                    <a:pt x="46" y="250"/>
                    <a:pt x="46" y="250"/>
                    <a:pt x="46" y="250"/>
                  </a:cubicBezTo>
                  <a:cubicBezTo>
                    <a:pt x="46" y="252"/>
                    <a:pt x="46" y="254"/>
                    <a:pt x="45" y="257"/>
                  </a:cubicBezTo>
                  <a:lnTo>
                    <a:pt x="8" y="250"/>
                  </a:lnTo>
                  <a:close/>
                  <a:moveTo>
                    <a:pt x="14" y="217"/>
                  </a:moveTo>
                  <a:cubicBezTo>
                    <a:pt x="15" y="215"/>
                    <a:pt x="15" y="213"/>
                    <a:pt x="16" y="210"/>
                  </a:cubicBezTo>
                  <a:cubicBezTo>
                    <a:pt x="53" y="220"/>
                    <a:pt x="53" y="220"/>
                    <a:pt x="53" y="220"/>
                  </a:cubicBezTo>
                  <a:cubicBezTo>
                    <a:pt x="52" y="222"/>
                    <a:pt x="52" y="224"/>
                    <a:pt x="51" y="226"/>
                  </a:cubicBezTo>
                  <a:lnTo>
                    <a:pt x="14" y="217"/>
                  </a:lnTo>
                  <a:close/>
                  <a:moveTo>
                    <a:pt x="23" y="184"/>
                  </a:moveTo>
                  <a:cubicBezTo>
                    <a:pt x="24" y="182"/>
                    <a:pt x="24" y="180"/>
                    <a:pt x="25" y="178"/>
                  </a:cubicBezTo>
                  <a:cubicBezTo>
                    <a:pt x="61" y="189"/>
                    <a:pt x="61" y="189"/>
                    <a:pt x="61" y="189"/>
                  </a:cubicBezTo>
                  <a:cubicBezTo>
                    <a:pt x="61" y="191"/>
                    <a:pt x="60" y="194"/>
                    <a:pt x="59" y="196"/>
                  </a:cubicBezTo>
                  <a:lnTo>
                    <a:pt x="23" y="184"/>
                  </a:lnTo>
                  <a:close/>
                  <a:moveTo>
                    <a:pt x="34" y="152"/>
                  </a:moveTo>
                  <a:cubicBezTo>
                    <a:pt x="35" y="150"/>
                    <a:pt x="36" y="148"/>
                    <a:pt x="37" y="146"/>
                  </a:cubicBezTo>
                  <a:cubicBezTo>
                    <a:pt x="72" y="160"/>
                    <a:pt x="72" y="160"/>
                    <a:pt x="72" y="160"/>
                  </a:cubicBezTo>
                  <a:cubicBezTo>
                    <a:pt x="71" y="162"/>
                    <a:pt x="70" y="164"/>
                    <a:pt x="69" y="166"/>
                  </a:cubicBezTo>
                  <a:lnTo>
                    <a:pt x="34" y="152"/>
                  </a:lnTo>
                  <a:close/>
                  <a:moveTo>
                    <a:pt x="47" y="121"/>
                  </a:moveTo>
                  <a:cubicBezTo>
                    <a:pt x="48" y="119"/>
                    <a:pt x="49" y="117"/>
                    <a:pt x="50" y="115"/>
                  </a:cubicBezTo>
                  <a:cubicBezTo>
                    <a:pt x="84" y="131"/>
                    <a:pt x="84" y="131"/>
                    <a:pt x="84" y="131"/>
                  </a:cubicBezTo>
                  <a:cubicBezTo>
                    <a:pt x="84" y="133"/>
                    <a:pt x="83" y="135"/>
                    <a:pt x="82" y="137"/>
                  </a:cubicBezTo>
                  <a:lnTo>
                    <a:pt x="47" y="121"/>
                  </a:lnTo>
                  <a:close/>
                  <a:moveTo>
                    <a:pt x="63" y="91"/>
                  </a:moveTo>
                  <a:cubicBezTo>
                    <a:pt x="64" y="89"/>
                    <a:pt x="65" y="87"/>
                    <a:pt x="66" y="84"/>
                  </a:cubicBezTo>
                  <a:cubicBezTo>
                    <a:pt x="99" y="104"/>
                    <a:pt x="99" y="104"/>
                    <a:pt x="99" y="104"/>
                  </a:cubicBezTo>
                  <a:cubicBezTo>
                    <a:pt x="98" y="105"/>
                    <a:pt x="97" y="107"/>
                    <a:pt x="96" y="109"/>
                  </a:cubicBezTo>
                  <a:lnTo>
                    <a:pt x="63" y="91"/>
                  </a:lnTo>
                  <a:close/>
                  <a:moveTo>
                    <a:pt x="80" y="61"/>
                  </a:moveTo>
                  <a:cubicBezTo>
                    <a:pt x="82" y="60"/>
                    <a:pt x="83" y="58"/>
                    <a:pt x="84" y="56"/>
                  </a:cubicBezTo>
                  <a:cubicBezTo>
                    <a:pt x="116" y="77"/>
                    <a:pt x="116" y="77"/>
                    <a:pt x="116" y="77"/>
                  </a:cubicBezTo>
                  <a:cubicBezTo>
                    <a:pt x="114" y="79"/>
                    <a:pt x="113" y="81"/>
                    <a:pt x="112" y="82"/>
                  </a:cubicBezTo>
                  <a:lnTo>
                    <a:pt x="80" y="61"/>
                  </a:lnTo>
                  <a:close/>
                  <a:moveTo>
                    <a:pt x="100" y="34"/>
                  </a:moveTo>
                  <a:cubicBezTo>
                    <a:pt x="101" y="32"/>
                    <a:pt x="103" y="30"/>
                    <a:pt x="104" y="28"/>
                  </a:cubicBezTo>
                  <a:cubicBezTo>
                    <a:pt x="134" y="51"/>
                    <a:pt x="134" y="51"/>
                    <a:pt x="134" y="51"/>
                  </a:cubicBezTo>
                  <a:cubicBezTo>
                    <a:pt x="133" y="53"/>
                    <a:pt x="131" y="55"/>
                    <a:pt x="130" y="57"/>
                  </a:cubicBezTo>
                  <a:lnTo>
                    <a:pt x="100" y="34"/>
                  </a:lnTo>
                  <a:close/>
                  <a:moveTo>
                    <a:pt x="54" y="547"/>
                  </a:moveTo>
                  <a:cubicBezTo>
                    <a:pt x="53" y="545"/>
                    <a:pt x="52" y="543"/>
                    <a:pt x="51" y="541"/>
                  </a:cubicBezTo>
                  <a:cubicBezTo>
                    <a:pt x="86" y="524"/>
                    <a:pt x="86" y="524"/>
                    <a:pt x="86" y="524"/>
                  </a:cubicBezTo>
                  <a:cubicBezTo>
                    <a:pt x="86" y="526"/>
                    <a:pt x="87" y="528"/>
                    <a:pt x="88" y="530"/>
                  </a:cubicBezTo>
                  <a:lnTo>
                    <a:pt x="54" y="547"/>
                  </a:lnTo>
                  <a:close/>
                  <a:moveTo>
                    <a:pt x="150" y="32"/>
                  </a:moveTo>
                  <a:cubicBezTo>
                    <a:pt x="121" y="7"/>
                    <a:pt x="121" y="7"/>
                    <a:pt x="121" y="7"/>
                  </a:cubicBezTo>
                  <a:cubicBezTo>
                    <a:pt x="123" y="6"/>
                    <a:pt x="124" y="4"/>
                    <a:pt x="126" y="2"/>
                  </a:cubicBezTo>
                  <a:cubicBezTo>
                    <a:pt x="154" y="28"/>
                    <a:pt x="154" y="28"/>
                    <a:pt x="154" y="28"/>
                  </a:cubicBezTo>
                  <a:cubicBezTo>
                    <a:pt x="152" y="29"/>
                    <a:pt x="151" y="31"/>
                    <a:pt x="1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63" name="文本框 162"/>
          <p:cNvSpPr txBox="1"/>
          <p:nvPr/>
        </p:nvSpPr>
        <p:spPr>
          <a:xfrm>
            <a:off x="5208114" y="1907546"/>
            <a:ext cx="1729347" cy="769441"/>
          </a:xfrm>
          <a:prstGeom prst="rect">
            <a:avLst/>
          </a:prstGeom>
          <a:noFill/>
        </p:spPr>
        <p:txBody>
          <a:bodyPr wrap="square" rtlCol="0">
            <a:spAutoFit/>
          </a:bodyPr>
          <a:lstStyle/>
          <a:p>
            <a:pPr algn="ctr"/>
            <a:r>
              <a:rPr lang="zh-CN" altLang="en-US" sz="4400"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rPr>
              <a:t>目录</a:t>
            </a:r>
            <a:endParaRPr lang="zh-CN" altLang="en-US" sz="4400"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endParaRPr>
          </a:p>
        </p:txBody>
      </p:sp>
      <p:sp>
        <p:nvSpPr>
          <p:cNvPr id="164" name="文本框 163"/>
          <p:cNvSpPr txBox="1"/>
          <p:nvPr/>
        </p:nvSpPr>
        <p:spPr>
          <a:xfrm>
            <a:off x="5471066" y="2570103"/>
            <a:ext cx="1179915" cy="369332"/>
          </a:xfrm>
          <a:prstGeom prst="rect">
            <a:avLst/>
          </a:prstGeom>
          <a:noFill/>
        </p:spPr>
        <p:txBody>
          <a:bodyPr wrap="square" rtlCol="0">
            <a:spAutoFit/>
          </a:bodyPr>
          <a:lstStyle/>
          <a:p>
            <a:pPr algn="ctr"/>
            <a:r>
              <a:rPr lang="en-US" altLang="zh-CN"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rPr>
              <a:t>Contents </a:t>
            </a:r>
            <a:endParaRPr lang="en-US" altLang="zh-CN"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endParaRPr>
          </a:p>
        </p:txBody>
      </p:sp>
      <p:grpSp>
        <p:nvGrpSpPr>
          <p:cNvPr id="8" name="组合 7"/>
          <p:cNvGrpSpPr/>
          <p:nvPr/>
        </p:nvGrpSpPr>
        <p:grpSpPr>
          <a:xfrm>
            <a:off x="5981700" y="5291773"/>
            <a:ext cx="3690620" cy="626110"/>
            <a:chOff x="520218" y="437796"/>
            <a:chExt cx="4076815" cy="691752"/>
          </a:xfrm>
        </p:grpSpPr>
        <p:sp>
          <p:nvSpPr>
            <p:cNvPr id="13"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14" name="文本框 13"/>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kumimoji="0" lang="zh-CN" altLang="en-US" sz="2800" b="1" i="0" u="none" strike="noStrike" kern="1200" cap="none" spc="0" normalizeH="0" baseline="0" noProof="0" dirty="0">
                  <a:ln>
                    <a:noFill/>
                  </a:ln>
                  <a:solidFill>
                    <a:srgbClr val="4BD7FF"/>
                  </a:solidFill>
                  <a:effectLst/>
                  <a:uLnTx/>
                  <a:uFillTx/>
                  <a:cs typeface="+mn-ea"/>
                  <a:sym typeface="+mn-lt"/>
                </a:rPr>
                <a:t>机构</a:t>
              </a:r>
              <a:r>
                <a:rPr kumimoji="0" lang="zh-CN" altLang="en-US" sz="2800" b="1" i="0" u="none" strike="noStrike" kern="1200" cap="none" spc="0" normalizeH="0" baseline="0" noProof="0" dirty="0">
                  <a:ln>
                    <a:noFill/>
                  </a:ln>
                  <a:solidFill>
                    <a:srgbClr val="4BD7FF"/>
                  </a:solidFill>
                  <a:effectLst/>
                  <a:uLnTx/>
                  <a:uFillTx/>
                  <a:cs typeface="+mn-ea"/>
                  <a:sym typeface="+mn-lt"/>
                </a:rPr>
                <a:t>操作</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15"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grpSp>
        <p:nvGrpSpPr>
          <p:cNvPr id="16" name="组合 15"/>
          <p:cNvGrpSpPr/>
          <p:nvPr/>
        </p:nvGrpSpPr>
        <p:grpSpPr>
          <a:xfrm>
            <a:off x="8859520" y="5291773"/>
            <a:ext cx="3690620" cy="626110"/>
            <a:chOff x="520218" y="437796"/>
            <a:chExt cx="4076815" cy="691752"/>
          </a:xfrm>
        </p:grpSpPr>
        <p:sp>
          <p:nvSpPr>
            <p:cNvPr id="17"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18" name="文本框 17"/>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kumimoji="0" lang="zh-CN" altLang="en-US" sz="2800" b="1" i="0" u="none" strike="noStrike" kern="1200" cap="none" spc="0" normalizeH="0" baseline="0" noProof="0" dirty="0">
                  <a:ln>
                    <a:noFill/>
                  </a:ln>
                  <a:solidFill>
                    <a:srgbClr val="4BD7FF"/>
                  </a:solidFill>
                  <a:effectLst/>
                  <a:uLnTx/>
                  <a:uFillTx/>
                  <a:cs typeface="+mn-ea"/>
                  <a:sym typeface="+mn-lt"/>
                </a:rPr>
                <a:t>疑问</a:t>
              </a:r>
              <a:r>
                <a:rPr kumimoji="0" lang="zh-CN" altLang="en-US" sz="2800" b="1" i="0" u="none" strike="noStrike" kern="1200" cap="none" spc="0" normalizeH="0" baseline="0" noProof="0" dirty="0">
                  <a:ln>
                    <a:noFill/>
                  </a:ln>
                  <a:solidFill>
                    <a:srgbClr val="4BD7FF"/>
                  </a:solidFill>
                  <a:effectLst/>
                  <a:uLnTx/>
                  <a:uFillTx/>
                  <a:cs typeface="+mn-ea"/>
                  <a:sym typeface="+mn-lt"/>
                </a:rPr>
                <a:t>解答</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19"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grpSp>
        <p:nvGrpSpPr>
          <p:cNvPr id="20" name="组合 19"/>
          <p:cNvGrpSpPr/>
          <p:nvPr/>
        </p:nvGrpSpPr>
        <p:grpSpPr>
          <a:xfrm>
            <a:off x="3103880" y="5291773"/>
            <a:ext cx="3690620" cy="626110"/>
            <a:chOff x="520218" y="437796"/>
            <a:chExt cx="4076815" cy="691752"/>
          </a:xfrm>
        </p:grpSpPr>
        <p:sp>
          <p:nvSpPr>
            <p:cNvPr id="21"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22" name="文本框 21"/>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lang="zh-CN" altLang="en-US" sz="2800" b="1" dirty="0">
                  <a:solidFill>
                    <a:srgbClr val="4BD7FF"/>
                  </a:solidFill>
                  <a:cs typeface="+mn-ea"/>
                  <a:sym typeface="+mn-lt"/>
                </a:rPr>
                <a:t>企业</a:t>
              </a:r>
              <a:r>
                <a:rPr lang="zh-CN" altLang="en-US" sz="2800" b="1" dirty="0">
                  <a:solidFill>
                    <a:srgbClr val="4BD7FF"/>
                  </a:solidFill>
                  <a:cs typeface="+mn-ea"/>
                  <a:sym typeface="+mn-lt"/>
                </a:rPr>
                <a:t>操作</a:t>
              </a:r>
              <a:endParaRPr lang="zh-CN" altLang="en-US" sz="2800" b="1" dirty="0">
                <a:solidFill>
                  <a:srgbClr val="4BD7FF"/>
                </a:solidFill>
                <a:cs typeface="+mn-ea"/>
                <a:sym typeface="+mn-lt"/>
              </a:endParaRPr>
            </a:p>
          </p:txBody>
        </p:sp>
        <p:sp>
          <p:nvSpPr>
            <p:cNvPr id="23"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p:tgtEl>
                                          <p:spTgt spid="42"/>
                                        </p:tgtEl>
                                        <p:attrNameLst>
                                          <p:attrName>ppt_x</p:attrName>
                                        </p:attrNameLst>
                                      </p:cBhvr>
                                      <p:tavLst>
                                        <p:tav tm="0">
                                          <p:val>
                                            <p:strVal val="#ppt_x-#ppt_w*1.125000"/>
                                          </p:val>
                                        </p:tav>
                                        <p:tav tm="100000">
                                          <p:val>
                                            <p:strVal val="#ppt_x"/>
                                          </p:val>
                                        </p:tav>
                                      </p:tavLst>
                                    </p:anim>
                                    <p:animEffect transition="in" filter="wipe(right)">
                                      <p:cBhvr>
                                        <p:cTn id="11" dur="500"/>
                                        <p:tgtEl>
                                          <p:spTgt spid="42"/>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8"/>
                                        </p:tgtEl>
                                        <p:attrNameLst>
                                          <p:attrName>style.visibility</p:attrName>
                                        </p:attrNameLst>
                                      </p:cBhvr>
                                      <p:to>
                                        <p:strVal val="visible"/>
                                      </p:to>
                                    </p:set>
                                    <p:anim calcmode="lin" valueType="num">
                                      <p:cBhvr>
                                        <p:cTn id="14" dur="500" fill="hold"/>
                                        <p:tgtEl>
                                          <p:spTgt spid="158"/>
                                        </p:tgtEl>
                                        <p:attrNameLst>
                                          <p:attrName>ppt_w</p:attrName>
                                        </p:attrNameLst>
                                      </p:cBhvr>
                                      <p:tavLst>
                                        <p:tav tm="0">
                                          <p:val>
                                            <p:fltVal val="0"/>
                                          </p:val>
                                        </p:tav>
                                        <p:tav tm="100000">
                                          <p:val>
                                            <p:strVal val="#ppt_w"/>
                                          </p:val>
                                        </p:tav>
                                      </p:tavLst>
                                    </p:anim>
                                    <p:anim calcmode="lin" valueType="num">
                                      <p:cBhvr>
                                        <p:cTn id="15" dur="500" fill="hold"/>
                                        <p:tgtEl>
                                          <p:spTgt spid="158"/>
                                        </p:tgtEl>
                                        <p:attrNameLst>
                                          <p:attrName>ppt_h</p:attrName>
                                        </p:attrNameLst>
                                      </p:cBhvr>
                                      <p:tavLst>
                                        <p:tav tm="0">
                                          <p:val>
                                            <p:fltVal val="0"/>
                                          </p:val>
                                        </p:tav>
                                        <p:tav tm="100000">
                                          <p:val>
                                            <p:strVal val="#ppt_h"/>
                                          </p:val>
                                        </p:tav>
                                      </p:tavLst>
                                    </p:anim>
                                    <p:animEffect transition="in" filter="fade">
                                      <p:cBhvr>
                                        <p:cTn id="16" dur="500"/>
                                        <p:tgtEl>
                                          <p:spTgt spid="158"/>
                                        </p:tgtEl>
                                      </p:cBhvr>
                                    </p:animEffect>
                                  </p:childTnLst>
                                </p:cTn>
                              </p:par>
                              <p:par>
                                <p:cTn id="17" presetID="53" presetClass="entr" presetSubtype="16" fill="hold" grpId="0" nodeType="withEffect">
                                  <p:stCondLst>
                                    <p:cond delay="100"/>
                                  </p:stCondLst>
                                  <p:childTnLst>
                                    <p:set>
                                      <p:cBhvr>
                                        <p:cTn id="18" dur="1" fill="hold">
                                          <p:stCondLst>
                                            <p:cond delay="0"/>
                                          </p:stCondLst>
                                        </p:cTn>
                                        <p:tgtEl>
                                          <p:spTgt spid="143"/>
                                        </p:tgtEl>
                                        <p:attrNameLst>
                                          <p:attrName>style.visibility</p:attrName>
                                        </p:attrNameLst>
                                      </p:cBhvr>
                                      <p:to>
                                        <p:strVal val="visible"/>
                                      </p:to>
                                    </p:set>
                                    <p:anim calcmode="lin" valueType="num">
                                      <p:cBhvr>
                                        <p:cTn id="19" dur="500" fill="hold"/>
                                        <p:tgtEl>
                                          <p:spTgt spid="143"/>
                                        </p:tgtEl>
                                        <p:attrNameLst>
                                          <p:attrName>ppt_w</p:attrName>
                                        </p:attrNameLst>
                                      </p:cBhvr>
                                      <p:tavLst>
                                        <p:tav tm="0">
                                          <p:val>
                                            <p:fltVal val="0"/>
                                          </p:val>
                                        </p:tav>
                                        <p:tav tm="100000">
                                          <p:val>
                                            <p:strVal val="#ppt_w"/>
                                          </p:val>
                                        </p:tav>
                                      </p:tavLst>
                                    </p:anim>
                                    <p:anim calcmode="lin" valueType="num">
                                      <p:cBhvr>
                                        <p:cTn id="20" dur="500" fill="hold"/>
                                        <p:tgtEl>
                                          <p:spTgt spid="143"/>
                                        </p:tgtEl>
                                        <p:attrNameLst>
                                          <p:attrName>ppt_h</p:attrName>
                                        </p:attrNameLst>
                                      </p:cBhvr>
                                      <p:tavLst>
                                        <p:tav tm="0">
                                          <p:val>
                                            <p:fltVal val="0"/>
                                          </p:val>
                                        </p:tav>
                                        <p:tav tm="100000">
                                          <p:val>
                                            <p:strVal val="#ppt_h"/>
                                          </p:val>
                                        </p:tav>
                                      </p:tavLst>
                                    </p:anim>
                                    <p:animEffect transition="in" filter="fade">
                                      <p:cBhvr>
                                        <p:cTn id="21" dur="500"/>
                                        <p:tgtEl>
                                          <p:spTgt spid="143"/>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67"/>
                                        </p:tgtEl>
                                        <p:attrNameLst>
                                          <p:attrName>style.visibility</p:attrName>
                                        </p:attrNameLst>
                                      </p:cBhvr>
                                      <p:to>
                                        <p:strVal val="visible"/>
                                      </p:to>
                                    </p:set>
                                    <p:anim calcmode="lin" valueType="num">
                                      <p:cBhvr>
                                        <p:cTn id="24" dur="500" fill="hold"/>
                                        <p:tgtEl>
                                          <p:spTgt spid="67"/>
                                        </p:tgtEl>
                                        <p:attrNameLst>
                                          <p:attrName>ppt_w</p:attrName>
                                        </p:attrNameLst>
                                      </p:cBhvr>
                                      <p:tavLst>
                                        <p:tav tm="0">
                                          <p:val>
                                            <p:fltVal val="0"/>
                                          </p:val>
                                        </p:tav>
                                        <p:tav tm="100000">
                                          <p:val>
                                            <p:strVal val="#ppt_w"/>
                                          </p:val>
                                        </p:tav>
                                      </p:tavLst>
                                    </p:anim>
                                    <p:anim calcmode="lin" valueType="num">
                                      <p:cBhvr>
                                        <p:cTn id="25" dur="500" fill="hold"/>
                                        <p:tgtEl>
                                          <p:spTgt spid="67"/>
                                        </p:tgtEl>
                                        <p:attrNameLst>
                                          <p:attrName>ppt_h</p:attrName>
                                        </p:attrNameLst>
                                      </p:cBhvr>
                                      <p:tavLst>
                                        <p:tav tm="0">
                                          <p:val>
                                            <p:fltVal val="0"/>
                                          </p:val>
                                        </p:tav>
                                        <p:tav tm="100000">
                                          <p:val>
                                            <p:strVal val="#ppt_h"/>
                                          </p:val>
                                        </p:tav>
                                      </p:tavLst>
                                    </p:anim>
                                    <p:animEffect transition="in" filter="fade">
                                      <p:cBhvr>
                                        <p:cTn id="26" dur="500"/>
                                        <p:tgtEl>
                                          <p:spTgt spid="67"/>
                                        </p:tgtEl>
                                      </p:cBhvr>
                                    </p:animEffect>
                                  </p:childTnLst>
                                </p:cTn>
                              </p:par>
                              <p:par>
                                <p:cTn id="27" presetID="53" presetClass="entr" presetSubtype="16" fill="hold" nodeType="withEffect">
                                  <p:stCondLst>
                                    <p:cond delay="400"/>
                                  </p:stCondLst>
                                  <p:childTnLst>
                                    <p:set>
                                      <p:cBhvr>
                                        <p:cTn id="28" dur="1" fill="hold">
                                          <p:stCondLst>
                                            <p:cond delay="0"/>
                                          </p:stCondLst>
                                        </p:cTn>
                                        <p:tgtEl>
                                          <p:spTgt spid="68"/>
                                        </p:tgtEl>
                                        <p:attrNameLst>
                                          <p:attrName>style.visibility</p:attrName>
                                        </p:attrNameLst>
                                      </p:cBhvr>
                                      <p:to>
                                        <p:strVal val="visible"/>
                                      </p:to>
                                    </p:set>
                                    <p:anim calcmode="lin" valueType="num">
                                      <p:cBhvr>
                                        <p:cTn id="29" dur="500" fill="hold"/>
                                        <p:tgtEl>
                                          <p:spTgt spid="68"/>
                                        </p:tgtEl>
                                        <p:attrNameLst>
                                          <p:attrName>ppt_w</p:attrName>
                                        </p:attrNameLst>
                                      </p:cBhvr>
                                      <p:tavLst>
                                        <p:tav tm="0">
                                          <p:val>
                                            <p:fltVal val="0"/>
                                          </p:val>
                                        </p:tav>
                                        <p:tav tm="100000">
                                          <p:val>
                                            <p:strVal val="#ppt_w"/>
                                          </p:val>
                                        </p:tav>
                                      </p:tavLst>
                                    </p:anim>
                                    <p:anim calcmode="lin" valueType="num">
                                      <p:cBhvr>
                                        <p:cTn id="30" dur="500" fill="hold"/>
                                        <p:tgtEl>
                                          <p:spTgt spid="68"/>
                                        </p:tgtEl>
                                        <p:attrNameLst>
                                          <p:attrName>ppt_h</p:attrName>
                                        </p:attrNameLst>
                                      </p:cBhvr>
                                      <p:tavLst>
                                        <p:tav tm="0">
                                          <p:val>
                                            <p:fltVal val="0"/>
                                          </p:val>
                                        </p:tav>
                                        <p:tav tm="100000">
                                          <p:val>
                                            <p:strVal val="#ppt_h"/>
                                          </p:val>
                                        </p:tav>
                                      </p:tavLst>
                                    </p:anim>
                                    <p:animEffect transition="in" filter="fade">
                                      <p:cBhvr>
                                        <p:cTn id="31" dur="500"/>
                                        <p:tgtEl>
                                          <p:spTgt spid="68"/>
                                        </p:tgtEl>
                                      </p:cBhvr>
                                    </p:animEffect>
                                  </p:childTnLst>
                                </p:cTn>
                              </p:par>
                              <p:par>
                                <p:cTn id="32" presetID="53" presetClass="entr" presetSubtype="16" fill="hold" nodeType="withEffect">
                                  <p:stCondLst>
                                    <p:cond delay="700"/>
                                  </p:stCondLst>
                                  <p:childTnLst>
                                    <p:set>
                                      <p:cBhvr>
                                        <p:cTn id="33" dur="1" fill="hold">
                                          <p:stCondLst>
                                            <p:cond delay="0"/>
                                          </p:stCondLst>
                                        </p:cTn>
                                        <p:tgtEl>
                                          <p:spTgt spid="98"/>
                                        </p:tgtEl>
                                        <p:attrNameLst>
                                          <p:attrName>style.visibility</p:attrName>
                                        </p:attrNameLst>
                                      </p:cBhvr>
                                      <p:to>
                                        <p:strVal val="visible"/>
                                      </p:to>
                                    </p:set>
                                    <p:anim calcmode="lin" valueType="num">
                                      <p:cBhvr>
                                        <p:cTn id="34" dur="500" fill="hold"/>
                                        <p:tgtEl>
                                          <p:spTgt spid="98"/>
                                        </p:tgtEl>
                                        <p:attrNameLst>
                                          <p:attrName>ppt_w</p:attrName>
                                        </p:attrNameLst>
                                      </p:cBhvr>
                                      <p:tavLst>
                                        <p:tav tm="0">
                                          <p:val>
                                            <p:fltVal val="0"/>
                                          </p:val>
                                        </p:tav>
                                        <p:tav tm="100000">
                                          <p:val>
                                            <p:strVal val="#ppt_w"/>
                                          </p:val>
                                        </p:tav>
                                      </p:tavLst>
                                    </p:anim>
                                    <p:anim calcmode="lin" valueType="num">
                                      <p:cBhvr>
                                        <p:cTn id="35" dur="500" fill="hold"/>
                                        <p:tgtEl>
                                          <p:spTgt spid="98"/>
                                        </p:tgtEl>
                                        <p:attrNameLst>
                                          <p:attrName>ppt_h</p:attrName>
                                        </p:attrNameLst>
                                      </p:cBhvr>
                                      <p:tavLst>
                                        <p:tav tm="0">
                                          <p:val>
                                            <p:fltVal val="0"/>
                                          </p:val>
                                        </p:tav>
                                        <p:tav tm="100000">
                                          <p:val>
                                            <p:strVal val="#ppt_h"/>
                                          </p:val>
                                        </p:tav>
                                      </p:tavLst>
                                    </p:anim>
                                    <p:animEffect transition="in" filter="fade">
                                      <p:cBhvr>
                                        <p:cTn id="36" dur="500"/>
                                        <p:tgtEl>
                                          <p:spTgt spid="98"/>
                                        </p:tgtEl>
                                      </p:cBhvr>
                                    </p:animEffect>
                                  </p:childTnLst>
                                </p:cTn>
                              </p:par>
                              <p:par>
                                <p:cTn id="37" presetID="53" presetClass="entr" presetSubtype="16" fill="hold" nodeType="withEffect">
                                  <p:stCondLst>
                                    <p:cond delay="600"/>
                                  </p:stCondLst>
                                  <p:childTnLst>
                                    <p:set>
                                      <p:cBhvr>
                                        <p:cTn id="38" dur="1" fill="hold">
                                          <p:stCondLst>
                                            <p:cond delay="0"/>
                                          </p:stCondLst>
                                        </p:cTn>
                                        <p:tgtEl>
                                          <p:spTgt spid="131"/>
                                        </p:tgtEl>
                                        <p:attrNameLst>
                                          <p:attrName>style.visibility</p:attrName>
                                        </p:attrNameLst>
                                      </p:cBhvr>
                                      <p:to>
                                        <p:strVal val="visible"/>
                                      </p:to>
                                    </p:set>
                                    <p:anim calcmode="lin" valueType="num">
                                      <p:cBhvr>
                                        <p:cTn id="39" dur="500" fill="hold"/>
                                        <p:tgtEl>
                                          <p:spTgt spid="131"/>
                                        </p:tgtEl>
                                        <p:attrNameLst>
                                          <p:attrName>ppt_w</p:attrName>
                                        </p:attrNameLst>
                                      </p:cBhvr>
                                      <p:tavLst>
                                        <p:tav tm="0">
                                          <p:val>
                                            <p:fltVal val="0"/>
                                          </p:val>
                                        </p:tav>
                                        <p:tav tm="100000">
                                          <p:val>
                                            <p:strVal val="#ppt_w"/>
                                          </p:val>
                                        </p:tav>
                                      </p:tavLst>
                                    </p:anim>
                                    <p:anim calcmode="lin" valueType="num">
                                      <p:cBhvr>
                                        <p:cTn id="40" dur="500" fill="hold"/>
                                        <p:tgtEl>
                                          <p:spTgt spid="131"/>
                                        </p:tgtEl>
                                        <p:attrNameLst>
                                          <p:attrName>ppt_h</p:attrName>
                                        </p:attrNameLst>
                                      </p:cBhvr>
                                      <p:tavLst>
                                        <p:tav tm="0">
                                          <p:val>
                                            <p:fltVal val="0"/>
                                          </p:val>
                                        </p:tav>
                                        <p:tav tm="100000">
                                          <p:val>
                                            <p:strVal val="#ppt_h"/>
                                          </p:val>
                                        </p:tav>
                                      </p:tavLst>
                                    </p:anim>
                                    <p:animEffect transition="in" filter="fade">
                                      <p:cBhvr>
                                        <p:cTn id="41" dur="500"/>
                                        <p:tgtEl>
                                          <p:spTgt spid="131"/>
                                        </p:tgtEl>
                                      </p:cBhvr>
                                    </p:animEffect>
                                  </p:childTnLst>
                                </p:cTn>
                              </p:par>
                              <p:par>
                                <p:cTn id="42" presetID="53" presetClass="entr" presetSubtype="16" fill="hold" nodeType="withEffect">
                                  <p:stCondLst>
                                    <p:cond delay="300"/>
                                  </p:stCondLst>
                                  <p:childTnLst>
                                    <p:set>
                                      <p:cBhvr>
                                        <p:cTn id="43" dur="1" fill="hold">
                                          <p:stCondLst>
                                            <p:cond delay="0"/>
                                          </p:stCondLst>
                                        </p:cTn>
                                        <p:tgtEl>
                                          <p:spTgt spid="144"/>
                                        </p:tgtEl>
                                        <p:attrNameLst>
                                          <p:attrName>style.visibility</p:attrName>
                                        </p:attrNameLst>
                                      </p:cBhvr>
                                      <p:to>
                                        <p:strVal val="visible"/>
                                      </p:to>
                                    </p:set>
                                    <p:anim calcmode="lin" valueType="num">
                                      <p:cBhvr>
                                        <p:cTn id="44" dur="500" fill="hold"/>
                                        <p:tgtEl>
                                          <p:spTgt spid="144"/>
                                        </p:tgtEl>
                                        <p:attrNameLst>
                                          <p:attrName>ppt_w</p:attrName>
                                        </p:attrNameLst>
                                      </p:cBhvr>
                                      <p:tavLst>
                                        <p:tav tm="0">
                                          <p:val>
                                            <p:fltVal val="0"/>
                                          </p:val>
                                        </p:tav>
                                        <p:tav tm="100000">
                                          <p:val>
                                            <p:strVal val="#ppt_w"/>
                                          </p:val>
                                        </p:tav>
                                      </p:tavLst>
                                    </p:anim>
                                    <p:anim calcmode="lin" valueType="num">
                                      <p:cBhvr>
                                        <p:cTn id="45" dur="500" fill="hold"/>
                                        <p:tgtEl>
                                          <p:spTgt spid="144"/>
                                        </p:tgtEl>
                                        <p:attrNameLst>
                                          <p:attrName>ppt_h</p:attrName>
                                        </p:attrNameLst>
                                      </p:cBhvr>
                                      <p:tavLst>
                                        <p:tav tm="0">
                                          <p:val>
                                            <p:fltVal val="0"/>
                                          </p:val>
                                        </p:tav>
                                        <p:tav tm="100000">
                                          <p:val>
                                            <p:strVal val="#ppt_h"/>
                                          </p:val>
                                        </p:tav>
                                      </p:tavLst>
                                    </p:anim>
                                    <p:animEffect transition="in" filter="fade">
                                      <p:cBhvr>
                                        <p:cTn id="46" dur="500"/>
                                        <p:tgtEl>
                                          <p:spTgt spid="144"/>
                                        </p:tgtEl>
                                      </p:cBhvr>
                                    </p:animEffect>
                                  </p:childTnLst>
                                </p:cTn>
                              </p:par>
                              <p:par>
                                <p:cTn id="47" presetID="53" presetClass="entr" presetSubtype="16" fill="hold" nodeType="withEffect">
                                  <p:stCondLst>
                                    <p:cond delay="200"/>
                                  </p:stCondLst>
                                  <p:childTnLst>
                                    <p:set>
                                      <p:cBhvr>
                                        <p:cTn id="48" dur="1" fill="hold">
                                          <p:stCondLst>
                                            <p:cond delay="0"/>
                                          </p:stCondLst>
                                        </p:cTn>
                                        <p:tgtEl>
                                          <p:spTgt spid="159"/>
                                        </p:tgtEl>
                                        <p:attrNameLst>
                                          <p:attrName>style.visibility</p:attrName>
                                        </p:attrNameLst>
                                      </p:cBhvr>
                                      <p:to>
                                        <p:strVal val="visible"/>
                                      </p:to>
                                    </p:set>
                                    <p:anim calcmode="lin" valueType="num">
                                      <p:cBhvr>
                                        <p:cTn id="49" dur="500" fill="hold"/>
                                        <p:tgtEl>
                                          <p:spTgt spid="159"/>
                                        </p:tgtEl>
                                        <p:attrNameLst>
                                          <p:attrName>ppt_w</p:attrName>
                                        </p:attrNameLst>
                                      </p:cBhvr>
                                      <p:tavLst>
                                        <p:tav tm="0">
                                          <p:val>
                                            <p:fltVal val="0"/>
                                          </p:val>
                                        </p:tav>
                                        <p:tav tm="100000">
                                          <p:val>
                                            <p:strVal val="#ppt_w"/>
                                          </p:val>
                                        </p:tav>
                                      </p:tavLst>
                                    </p:anim>
                                    <p:anim calcmode="lin" valueType="num">
                                      <p:cBhvr>
                                        <p:cTn id="50" dur="500" fill="hold"/>
                                        <p:tgtEl>
                                          <p:spTgt spid="159"/>
                                        </p:tgtEl>
                                        <p:attrNameLst>
                                          <p:attrName>ppt_h</p:attrName>
                                        </p:attrNameLst>
                                      </p:cBhvr>
                                      <p:tavLst>
                                        <p:tav tm="0">
                                          <p:val>
                                            <p:fltVal val="0"/>
                                          </p:val>
                                        </p:tav>
                                        <p:tav tm="100000">
                                          <p:val>
                                            <p:strVal val="#ppt_h"/>
                                          </p:val>
                                        </p:tav>
                                      </p:tavLst>
                                    </p:anim>
                                    <p:animEffect transition="in" filter="fade">
                                      <p:cBhvr>
                                        <p:cTn id="51" dur="500"/>
                                        <p:tgtEl>
                                          <p:spTgt spid="159"/>
                                        </p:tgtEl>
                                      </p:cBhvr>
                                    </p:animEffect>
                                  </p:childTnLst>
                                </p:cTn>
                              </p:par>
                              <p:par>
                                <p:cTn id="52" presetID="53" presetClass="entr" presetSubtype="16" fill="hold" grpId="0" nodeType="withEffect">
                                  <p:stCondLst>
                                    <p:cond delay="200"/>
                                  </p:stCondLst>
                                  <p:childTnLst>
                                    <p:set>
                                      <p:cBhvr>
                                        <p:cTn id="53" dur="1" fill="hold">
                                          <p:stCondLst>
                                            <p:cond delay="0"/>
                                          </p:stCondLst>
                                        </p:cTn>
                                        <p:tgtEl>
                                          <p:spTgt spid="136"/>
                                        </p:tgtEl>
                                        <p:attrNameLst>
                                          <p:attrName>style.visibility</p:attrName>
                                        </p:attrNameLst>
                                      </p:cBhvr>
                                      <p:to>
                                        <p:strVal val="visible"/>
                                      </p:to>
                                    </p:set>
                                    <p:anim calcmode="lin" valueType="num">
                                      <p:cBhvr>
                                        <p:cTn id="54" dur="500" fill="hold"/>
                                        <p:tgtEl>
                                          <p:spTgt spid="136"/>
                                        </p:tgtEl>
                                        <p:attrNameLst>
                                          <p:attrName>ppt_w</p:attrName>
                                        </p:attrNameLst>
                                      </p:cBhvr>
                                      <p:tavLst>
                                        <p:tav tm="0">
                                          <p:val>
                                            <p:fltVal val="0"/>
                                          </p:val>
                                        </p:tav>
                                        <p:tav tm="100000">
                                          <p:val>
                                            <p:strVal val="#ppt_w"/>
                                          </p:val>
                                        </p:tav>
                                      </p:tavLst>
                                    </p:anim>
                                    <p:anim calcmode="lin" valueType="num">
                                      <p:cBhvr>
                                        <p:cTn id="55" dur="500" fill="hold"/>
                                        <p:tgtEl>
                                          <p:spTgt spid="136"/>
                                        </p:tgtEl>
                                        <p:attrNameLst>
                                          <p:attrName>ppt_h</p:attrName>
                                        </p:attrNameLst>
                                      </p:cBhvr>
                                      <p:tavLst>
                                        <p:tav tm="0">
                                          <p:val>
                                            <p:fltVal val="0"/>
                                          </p:val>
                                        </p:tav>
                                        <p:tav tm="100000">
                                          <p:val>
                                            <p:strVal val="#ppt_h"/>
                                          </p:val>
                                        </p:tav>
                                      </p:tavLst>
                                    </p:anim>
                                    <p:animEffect transition="in" filter="fade">
                                      <p:cBhvr>
                                        <p:cTn id="56" dur="500"/>
                                        <p:tgtEl>
                                          <p:spTgt spid="136"/>
                                        </p:tgtEl>
                                      </p:cBhvr>
                                    </p:animEffect>
                                  </p:childTnLst>
                                </p:cTn>
                              </p:par>
                              <p:par>
                                <p:cTn id="57" presetID="53" presetClass="entr" presetSubtype="16" fill="hold" nodeType="withEffect">
                                  <p:stCondLst>
                                    <p:cond delay="900"/>
                                  </p:stCondLst>
                                  <p:childTnLst>
                                    <p:set>
                                      <p:cBhvr>
                                        <p:cTn id="58" dur="1" fill="hold">
                                          <p:stCondLst>
                                            <p:cond delay="0"/>
                                          </p:stCondLst>
                                        </p:cTn>
                                        <p:tgtEl>
                                          <p:spTgt spid="137"/>
                                        </p:tgtEl>
                                        <p:attrNameLst>
                                          <p:attrName>style.visibility</p:attrName>
                                        </p:attrNameLst>
                                      </p:cBhvr>
                                      <p:to>
                                        <p:strVal val="visible"/>
                                      </p:to>
                                    </p:set>
                                    <p:anim calcmode="lin" valueType="num">
                                      <p:cBhvr>
                                        <p:cTn id="59" dur="500" fill="hold"/>
                                        <p:tgtEl>
                                          <p:spTgt spid="137"/>
                                        </p:tgtEl>
                                        <p:attrNameLst>
                                          <p:attrName>ppt_w</p:attrName>
                                        </p:attrNameLst>
                                      </p:cBhvr>
                                      <p:tavLst>
                                        <p:tav tm="0">
                                          <p:val>
                                            <p:fltVal val="0"/>
                                          </p:val>
                                        </p:tav>
                                        <p:tav tm="100000">
                                          <p:val>
                                            <p:strVal val="#ppt_w"/>
                                          </p:val>
                                        </p:tav>
                                      </p:tavLst>
                                    </p:anim>
                                    <p:anim calcmode="lin" valueType="num">
                                      <p:cBhvr>
                                        <p:cTn id="60" dur="500" fill="hold"/>
                                        <p:tgtEl>
                                          <p:spTgt spid="137"/>
                                        </p:tgtEl>
                                        <p:attrNameLst>
                                          <p:attrName>ppt_h</p:attrName>
                                        </p:attrNameLst>
                                      </p:cBhvr>
                                      <p:tavLst>
                                        <p:tav tm="0">
                                          <p:val>
                                            <p:fltVal val="0"/>
                                          </p:val>
                                        </p:tav>
                                        <p:tav tm="100000">
                                          <p:val>
                                            <p:strVal val="#ppt_h"/>
                                          </p:val>
                                        </p:tav>
                                      </p:tavLst>
                                    </p:anim>
                                    <p:animEffect transition="in" filter="fade">
                                      <p:cBhvr>
                                        <p:cTn id="61" dur="500"/>
                                        <p:tgtEl>
                                          <p:spTgt spid="137"/>
                                        </p:tgtEl>
                                      </p:cBhvr>
                                    </p:animEffect>
                                  </p:childTnLst>
                                </p:cTn>
                              </p:par>
                            </p:childTnLst>
                          </p:cTn>
                        </p:par>
                        <p:par>
                          <p:cTn id="62" fill="hold">
                            <p:stCondLst>
                              <p:cond delay="500"/>
                            </p:stCondLst>
                            <p:childTnLst>
                              <p:par>
                                <p:cTn id="63" presetID="8" presetClass="emph" presetSubtype="0" repeatCount="4000" fill="hold" grpId="1" nodeType="afterEffect">
                                  <p:stCondLst>
                                    <p:cond delay="0"/>
                                  </p:stCondLst>
                                  <p:childTnLst>
                                    <p:animRot by="21600000">
                                      <p:cBhvr>
                                        <p:cTn id="64" dur="2000" fill="hold"/>
                                        <p:tgtEl>
                                          <p:spTgt spid="158"/>
                                        </p:tgtEl>
                                        <p:attrNameLst>
                                          <p:attrName>r</p:attrName>
                                        </p:attrNameLst>
                                      </p:cBhvr>
                                    </p:animRot>
                                  </p:childTnLst>
                                </p:cTn>
                              </p:par>
                              <p:par>
                                <p:cTn id="65" presetID="8" presetClass="emph" presetSubtype="0" fill="hold" grpId="1" nodeType="withEffect">
                                  <p:stCondLst>
                                    <p:cond delay="0"/>
                                  </p:stCondLst>
                                  <p:childTnLst>
                                    <p:animRot by="-5400000">
                                      <p:cBhvr>
                                        <p:cTn id="66" dur="8000" fill="hold"/>
                                        <p:tgtEl>
                                          <p:spTgt spid="143"/>
                                        </p:tgtEl>
                                        <p:attrNameLst>
                                          <p:attrName>r</p:attrName>
                                        </p:attrNameLst>
                                      </p:cBhvr>
                                    </p:animRot>
                                  </p:childTnLst>
                                </p:cTn>
                              </p:par>
                              <p:par>
                                <p:cTn id="67" presetID="8" presetClass="emph" presetSubtype="0" fill="hold" nodeType="withEffect">
                                  <p:stCondLst>
                                    <p:cond delay="1000"/>
                                  </p:stCondLst>
                                  <p:childTnLst>
                                    <p:animRot by="5400000">
                                      <p:cBhvr>
                                        <p:cTn id="68" dur="7000" fill="hold"/>
                                        <p:tgtEl>
                                          <p:spTgt spid="131"/>
                                        </p:tgtEl>
                                        <p:attrNameLst>
                                          <p:attrName>r</p:attrName>
                                        </p:attrNameLst>
                                      </p:cBhvr>
                                    </p:animRot>
                                  </p:childTnLst>
                                </p:cTn>
                              </p:par>
                              <p:par>
                                <p:cTn id="69" presetID="8" presetClass="emph" presetSubtype="0" fill="hold" nodeType="withEffect">
                                  <p:stCondLst>
                                    <p:cond delay="500"/>
                                  </p:stCondLst>
                                  <p:childTnLst>
                                    <p:animRot by="-5400000">
                                      <p:cBhvr>
                                        <p:cTn id="70" dur="7500" fill="hold"/>
                                        <p:tgtEl>
                                          <p:spTgt spid="98"/>
                                        </p:tgtEl>
                                        <p:attrNameLst>
                                          <p:attrName>r</p:attrName>
                                        </p:attrNameLst>
                                      </p:cBhvr>
                                    </p:animRot>
                                  </p:childTnLst>
                                </p:cTn>
                              </p:par>
                              <p:par>
                                <p:cTn id="71" presetID="8" presetClass="emph" presetSubtype="0" fill="hold" nodeType="withEffect">
                                  <p:stCondLst>
                                    <p:cond delay="0"/>
                                  </p:stCondLst>
                                  <p:childTnLst>
                                    <p:animRot by="-21600000">
                                      <p:cBhvr>
                                        <p:cTn id="72" dur="8000" fill="hold"/>
                                        <p:tgtEl>
                                          <p:spTgt spid="137"/>
                                        </p:tgtEl>
                                        <p:attrNameLst>
                                          <p:attrName>r</p:attrName>
                                        </p:attrNameLst>
                                      </p:cBhvr>
                                    </p:animRot>
                                  </p:childTnLst>
                                </p:cTn>
                              </p:par>
                              <p:par>
                                <p:cTn id="73" presetID="53" presetClass="entr" presetSubtype="16" fill="hold" grpId="0" nodeType="withEffect">
                                  <p:stCondLst>
                                    <p:cond delay="200"/>
                                  </p:stCondLst>
                                  <p:iterate type="lt">
                                    <p:tmPct val="10000"/>
                                  </p:iterate>
                                  <p:childTnLst>
                                    <p:set>
                                      <p:cBhvr>
                                        <p:cTn id="74" dur="1" fill="hold">
                                          <p:stCondLst>
                                            <p:cond delay="0"/>
                                          </p:stCondLst>
                                        </p:cTn>
                                        <p:tgtEl>
                                          <p:spTgt spid="163"/>
                                        </p:tgtEl>
                                        <p:attrNameLst>
                                          <p:attrName>style.visibility</p:attrName>
                                        </p:attrNameLst>
                                      </p:cBhvr>
                                      <p:to>
                                        <p:strVal val="visible"/>
                                      </p:to>
                                    </p:set>
                                    <p:anim calcmode="lin" valueType="num">
                                      <p:cBhvr>
                                        <p:cTn id="75" dur="300" fill="hold"/>
                                        <p:tgtEl>
                                          <p:spTgt spid="163"/>
                                        </p:tgtEl>
                                        <p:attrNameLst>
                                          <p:attrName>ppt_w</p:attrName>
                                        </p:attrNameLst>
                                      </p:cBhvr>
                                      <p:tavLst>
                                        <p:tav tm="0">
                                          <p:val>
                                            <p:fltVal val="0"/>
                                          </p:val>
                                        </p:tav>
                                        <p:tav tm="100000">
                                          <p:val>
                                            <p:strVal val="#ppt_w"/>
                                          </p:val>
                                        </p:tav>
                                      </p:tavLst>
                                    </p:anim>
                                    <p:anim calcmode="lin" valueType="num">
                                      <p:cBhvr>
                                        <p:cTn id="76" dur="300" fill="hold"/>
                                        <p:tgtEl>
                                          <p:spTgt spid="163"/>
                                        </p:tgtEl>
                                        <p:attrNameLst>
                                          <p:attrName>ppt_h</p:attrName>
                                        </p:attrNameLst>
                                      </p:cBhvr>
                                      <p:tavLst>
                                        <p:tav tm="0">
                                          <p:val>
                                            <p:fltVal val="0"/>
                                          </p:val>
                                        </p:tav>
                                        <p:tav tm="100000">
                                          <p:val>
                                            <p:strVal val="#ppt_h"/>
                                          </p:val>
                                        </p:tav>
                                      </p:tavLst>
                                    </p:anim>
                                    <p:animEffect transition="in" filter="fade">
                                      <p:cBhvr>
                                        <p:cTn id="77" dur="300"/>
                                        <p:tgtEl>
                                          <p:spTgt spid="163"/>
                                        </p:tgtEl>
                                      </p:cBhvr>
                                    </p:animEffect>
                                  </p:childTnLst>
                                </p:cTn>
                              </p:par>
                              <p:par>
                                <p:cTn id="78" presetID="53" presetClass="entr" presetSubtype="16" fill="hold" grpId="0" nodeType="withEffect">
                                  <p:stCondLst>
                                    <p:cond delay="500"/>
                                  </p:stCondLst>
                                  <p:iterate type="lt">
                                    <p:tmPct val="10000"/>
                                  </p:iterate>
                                  <p:childTnLst>
                                    <p:set>
                                      <p:cBhvr>
                                        <p:cTn id="79" dur="1" fill="hold">
                                          <p:stCondLst>
                                            <p:cond delay="0"/>
                                          </p:stCondLst>
                                        </p:cTn>
                                        <p:tgtEl>
                                          <p:spTgt spid="164"/>
                                        </p:tgtEl>
                                        <p:attrNameLst>
                                          <p:attrName>style.visibility</p:attrName>
                                        </p:attrNameLst>
                                      </p:cBhvr>
                                      <p:to>
                                        <p:strVal val="visible"/>
                                      </p:to>
                                    </p:set>
                                    <p:anim calcmode="lin" valueType="num">
                                      <p:cBhvr>
                                        <p:cTn id="80" dur="200" fill="hold"/>
                                        <p:tgtEl>
                                          <p:spTgt spid="164"/>
                                        </p:tgtEl>
                                        <p:attrNameLst>
                                          <p:attrName>ppt_w</p:attrName>
                                        </p:attrNameLst>
                                      </p:cBhvr>
                                      <p:tavLst>
                                        <p:tav tm="0">
                                          <p:val>
                                            <p:fltVal val="0"/>
                                          </p:val>
                                        </p:tav>
                                        <p:tav tm="100000">
                                          <p:val>
                                            <p:strVal val="#ppt_w"/>
                                          </p:val>
                                        </p:tav>
                                      </p:tavLst>
                                    </p:anim>
                                    <p:anim calcmode="lin" valueType="num">
                                      <p:cBhvr>
                                        <p:cTn id="81" dur="200" fill="hold"/>
                                        <p:tgtEl>
                                          <p:spTgt spid="164"/>
                                        </p:tgtEl>
                                        <p:attrNameLst>
                                          <p:attrName>ppt_h</p:attrName>
                                        </p:attrNameLst>
                                      </p:cBhvr>
                                      <p:tavLst>
                                        <p:tav tm="0">
                                          <p:val>
                                            <p:fltVal val="0"/>
                                          </p:val>
                                        </p:tav>
                                        <p:tav tm="100000">
                                          <p:val>
                                            <p:strVal val="#ppt_h"/>
                                          </p:val>
                                        </p:tav>
                                      </p:tavLst>
                                    </p:anim>
                                    <p:animEffect transition="in" filter="fade">
                                      <p:cBhvr>
                                        <p:cTn id="82" dur="200"/>
                                        <p:tgtEl>
                                          <p:spTgt spid="164"/>
                                        </p:tgtEl>
                                      </p:cBhvr>
                                    </p:animEffect>
                                  </p:childTnLst>
                                </p:cTn>
                              </p:par>
                              <p:par>
                                <p:cTn id="83" presetID="12" presetClass="entr" presetSubtype="8"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additive="base">
                                        <p:cTn id="85" dur="500"/>
                                        <p:tgtEl>
                                          <p:spTgt spid="8"/>
                                        </p:tgtEl>
                                        <p:attrNameLst>
                                          <p:attrName>ppt_x</p:attrName>
                                        </p:attrNameLst>
                                      </p:cBhvr>
                                      <p:tavLst>
                                        <p:tav tm="0">
                                          <p:val>
                                            <p:strVal val="#ppt_x-#ppt_w*1.125000"/>
                                          </p:val>
                                        </p:tav>
                                        <p:tav tm="100000">
                                          <p:val>
                                            <p:strVal val="#ppt_x"/>
                                          </p:val>
                                        </p:tav>
                                      </p:tavLst>
                                    </p:anim>
                                    <p:animEffect transition="in" filter="wipe(right)">
                                      <p:cBhvr>
                                        <p:cTn id="86" dur="500"/>
                                        <p:tgtEl>
                                          <p:spTgt spid="8"/>
                                        </p:tgtEl>
                                      </p:cBhvr>
                                    </p:animEffect>
                                  </p:childTnLst>
                                </p:cTn>
                              </p:par>
                              <p:par>
                                <p:cTn id="87" presetID="12" presetClass="entr" presetSubtype="8"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p:tgtEl>
                                          <p:spTgt spid="16"/>
                                        </p:tgtEl>
                                        <p:attrNameLst>
                                          <p:attrName>ppt_x</p:attrName>
                                        </p:attrNameLst>
                                      </p:cBhvr>
                                      <p:tavLst>
                                        <p:tav tm="0">
                                          <p:val>
                                            <p:strVal val="#ppt_x-#ppt_w*1.125000"/>
                                          </p:val>
                                        </p:tav>
                                        <p:tav tm="100000">
                                          <p:val>
                                            <p:strVal val="#ppt_x"/>
                                          </p:val>
                                        </p:tav>
                                      </p:tavLst>
                                    </p:anim>
                                    <p:animEffect transition="in" filter="wipe(right)">
                                      <p:cBhvr>
                                        <p:cTn id="90" dur="500"/>
                                        <p:tgtEl>
                                          <p:spTgt spid="16"/>
                                        </p:tgtEl>
                                      </p:cBhvr>
                                    </p:animEffect>
                                  </p:childTnLst>
                                </p:cTn>
                              </p:par>
                              <p:par>
                                <p:cTn id="91" presetID="12" presetClass="entr" presetSubtype="8"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p:tgtEl>
                                          <p:spTgt spid="20"/>
                                        </p:tgtEl>
                                        <p:attrNameLst>
                                          <p:attrName>ppt_x</p:attrName>
                                        </p:attrNameLst>
                                      </p:cBhvr>
                                      <p:tavLst>
                                        <p:tav tm="0">
                                          <p:val>
                                            <p:strVal val="#ppt_x-#ppt_w*1.125000"/>
                                          </p:val>
                                        </p:tav>
                                        <p:tav tm="100000">
                                          <p:val>
                                            <p:strVal val="#ppt_x"/>
                                          </p:val>
                                        </p:tav>
                                      </p:tavLst>
                                    </p:anim>
                                    <p:animEffect transition="in" filter="wipe(right)">
                                      <p:cBhvr>
                                        <p:cTn id="9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ldLvl="0" animBg="1"/>
      <p:bldP spid="136" grpId="0" bldLvl="0" animBg="1"/>
      <p:bldP spid="143" grpId="0" bldLvl="0" animBg="1"/>
      <p:bldP spid="143" grpId="1" bldLvl="0" animBg="1"/>
      <p:bldP spid="158" grpId="0" bldLvl="0" animBg="1"/>
      <p:bldP spid="158" grpId="1" bldLvl="0" animBg="1"/>
      <p:bldP spid="163" grpId="0"/>
      <p:bldP spid="16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上传授权</a:t>
              </a:r>
              <a:r>
                <a:rPr lang="zh-CN" altLang="en-US" b="1" dirty="0">
                  <a:solidFill>
                    <a:srgbClr val="4BD7FF"/>
                  </a:solidFill>
                  <a:cs typeface="+mn-ea"/>
                  <a:sym typeface="+mn-lt"/>
                </a:rPr>
                <a:t>书</a:t>
              </a:r>
              <a:endParaRPr lang="zh-CN" altLang="en-US" b="1" dirty="0">
                <a:solidFill>
                  <a:srgbClr val="4BD7FF"/>
                </a:solidFill>
                <a:cs typeface="+mn-ea"/>
                <a:sym typeface="+mn-lt"/>
              </a:endParaRPr>
            </a:p>
          </p:txBody>
        </p:sp>
      </p:grpSp>
      <p:sp>
        <p:nvSpPr>
          <p:cNvPr id="31" name="object 8"/>
          <p:cNvSpPr txBox="1"/>
          <p:nvPr/>
        </p:nvSpPr>
        <p:spPr>
          <a:xfrm>
            <a:off x="353645" y="749231"/>
            <a:ext cx="11100418" cy="461645"/>
          </a:xfrm>
          <a:prstGeom prst="rect">
            <a:avLst/>
          </a:prstGeom>
        </p:spPr>
        <p:txBody>
          <a:bodyPr vert="horz" wrap="square" lIns="0" tIns="0" rIns="0" bIns="0" rtlCol="0">
            <a:spAutoFit/>
          </a:bodyPr>
          <a:lstStyle/>
          <a:p>
            <a:pPr marL="12700" marR="5080" indent="457200">
              <a:lnSpc>
                <a:spcPct val="150000"/>
              </a:lnSpc>
            </a:pPr>
            <a:r>
              <a:rPr lang="en-US" altLang="zh-CN" sz="2000" dirty="0">
                <a:solidFill>
                  <a:srgbClr val="4BD7FF"/>
                </a:solidFill>
                <a:cs typeface="+mn-ea"/>
              </a:rPr>
              <a:t> </a:t>
            </a:r>
            <a:r>
              <a:rPr lang="zh-CN" altLang="en-US" sz="2000" dirty="0">
                <a:solidFill>
                  <a:srgbClr val="4BD7FF"/>
                </a:solidFill>
                <a:cs typeface="+mn-ea"/>
              </a:rPr>
              <a:t>把下载的授权书打印出来，签字盖章后上传到平</a:t>
            </a:r>
            <a:r>
              <a:rPr lang="zh-CN" altLang="en-US" sz="2000" dirty="0">
                <a:solidFill>
                  <a:srgbClr val="4BD7FF"/>
                </a:solidFill>
                <a:cs typeface="+mn-ea"/>
              </a:rPr>
              <a:t>台</a:t>
            </a:r>
            <a:endParaRPr lang="zh-CN" altLang="en-US" sz="2000" dirty="0">
              <a:solidFill>
                <a:srgbClr val="4BD7FF"/>
              </a:solidFill>
              <a:cs typeface="+mn-ea"/>
            </a:endParaRPr>
          </a:p>
        </p:txBody>
      </p:sp>
      <p:pic>
        <p:nvPicPr>
          <p:cNvPr id="7" name="图片 6"/>
          <p:cNvPicPr>
            <a:picLocks noChangeAspect="1"/>
          </p:cNvPicPr>
          <p:nvPr/>
        </p:nvPicPr>
        <p:blipFill>
          <a:blip r:embed="rId1"/>
          <a:stretch>
            <a:fillRect/>
          </a:stretch>
        </p:blipFill>
        <p:spPr>
          <a:xfrm>
            <a:off x="1029970" y="1819910"/>
            <a:ext cx="8961755" cy="3560445"/>
          </a:xfrm>
          <a:prstGeom prst="rect">
            <a:avLst/>
          </a:prstGeom>
        </p:spPr>
      </p:pic>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75796">
            <a:off x="2307764" y="152393"/>
            <a:ext cx="6995893" cy="6995893"/>
          </a:xfrm>
          <a:prstGeom prst="rect">
            <a:avLst/>
          </a:prstGeom>
        </p:spPr>
      </p:pic>
      <p:sp>
        <p:nvSpPr>
          <p:cNvPr id="2" name="文本框 1"/>
          <p:cNvSpPr txBox="1"/>
          <p:nvPr/>
        </p:nvSpPr>
        <p:spPr>
          <a:xfrm>
            <a:off x="4855573" y="1003461"/>
            <a:ext cx="3193143" cy="2646045"/>
          </a:xfrm>
          <a:prstGeom prst="rect">
            <a:avLst/>
          </a:prstGeom>
          <a:noFill/>
        </p:spPr>
        <p:txBody>
          <a:bodyPr wrap="square" rtlCol="0">
            <a:spAutoFit/>
          </a:bodyPr>
          <a:lstStyle/>
          <a:p>
            <a:r>
              <a:rPr lang="en-US" altLang="zh-CN" sz="16600" dirty="0">
                <a:gradFill>
                  <a:gsLst>
                    <a:gs pos="0">
                      <a:schemeClr val="accent1">
                        <a:lumMod val="5000"/>
                        <a:lumOff val="95000"/>
                      </a:schemeClr>
                    </a:gs>
                    <a:gs pos="0">
                      <a:srgbClr val="4BD7FF"/>
                    </a:gs>
                    <a:gs pos="100000">
                      <a:srgbClr val="1B82FF"/>
                    </a:gs>
                  </a:gsLst>
                  <a:lin ang="5400000" scaled="1"/>
                </a:gradFill>
                <a:cs typeface="+mn-ea"/>
                <a:sym typeface="+mn-lt"/>
              </a:rPr>
              <a:t>03</a:t>
            </a:r>
            <a:endParaRPr lang="zh-CN" altLang="en-US" sz="16600" dirty="0">
              <a:gradFill>
                <a:gsLst>
                  <a:gs pos="0">
                    <a:schemeClr val="accent1">
                      <a:lumMod val="5000"/>
                      <a:lumOff val="95000"/>
                    </a:schemeClr>
                  </a:gs>
                  <a:gs pos="0">
                    <a:srgbClr val="4BD7FF"/>
                  </a:gs>
                  <a:gs pos="100000">
                    <a:srgbClr val="1B82FF"/>
                  </a:gs>
                </a:gsLst>
                <a:lin ang="5400000" scaled="1"/>
              </a:gradFill>
              <a:cs typeface="+mn-ea"/>
              <a:sym typeface="+mn-lt"/>
            </a:endParaRPr>
          </a:p>
        </p:txBody>
      </p:sp>
      <p:grpSp>
        <p:nvGrpSpPr>
          <p:cNvPr id="69" name="组合 68"/>
          <p:cNvGrpSpPr/>
          <p:nvPr/>
        </p:nvGrpSpPr>
        <p:grpSpPr>
          <a:xfrm>
            <a:off x="4628147" y="3186629"/>
            <a:ext cx="2935705" cy="1408174"/>
            <a:chOff x="4602496" y="2705479"/>
            <a:chExt cx="2935705" cy="1408174"/>
          </a:xfrm>
          <a:solidFill>
            <a:srgbClr val="122041"/>
          </a:solidFill>
        </p:grpSpPr>
        <p:sp>
          <p:nvSpPr>
            <p:cNvPr id="70" name="文本框 69"/>
            <p:cNvSpPr txBox="1"/>
            <p:nvPr/>
          </p:nvSpPr>
          <p:spPr>
            <a:xfrm>
              <a:off x="4733859" y="2914773"/>
              <a:ext cx="2790592" cy="645160"/>
            </a:xfrm>
            <a:prstGeom prst="rect">
              <a:avLst/>
            </a:prstGeom>
            <a:grpFill/>
          </p:spPr>
          <p:txBody>
            <a:bodyPr wrap="square" rtlCol="0">
              <a:spAutoFit/>
            </a:bodyPr>
            <a:lstStyle/>
            <a:p>
              <a:pPr algn="ctr"/>
              <a:r>
                <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rPr>
                <a:t>融资申请</a:t>
              </a:r>
              <a:endParaRPr lang="en-US" altLang="zh-CN" sz="3600" b="1" kern="2400" spc="1200" dirty="0">
                <a:gradFill>
                  <a:gsLst>
                    <a:gs pos="0">
                      <a:schemeClr val="accent1">
                        <a:lumMod val="5000"/>
                        <a:lumOff val="95000"/>
                      </a:schemeClr>
                    </a:gs>
                    <a:gs pos="0">
                      <a:srgbClr val="4BD7FF"/>
                    </a:gs>
                    <a:gs pos="100000">
                      <a:srgbClr val="1B82FF"/>
                    </a:gs>
                  </a:gsLst>
                  <a:lin ang="5400000" scaled="1"/>
                </a:gradFill>
                <a:cs typeface="+mn-ea"/>
                <a:sym typeface="+mn-lt"/>
              </a:endParaRPr>
            </a:p>
          </p:txBody>
        </p:sp>
        <p:cxnSp>
          <p:nvCxnSpPr>
            <p:cNvPr id="72" name="直接连接符 71"/>
            <p:cNvCxnSpPr/>
            <p:nvPr/>
          </p:nvCxnSpPr>
          <p:spPr>
            <a:xfrm>
              <a:off x="4602496" y="2705479"/>
              <a:ext cx="2935705" cy="0"/>
            </a:xfrm>
            <a:prstGeom prst="line">
              <a:avLst/>
            </a:prstGeom>
            <a:grpFill/>
            <a:ln>
              <a:gradFill>
                <a:gsLst>
                  <a:gs pos="0">
                    <a:srgbClr val="1B82FF"/>
                  </a:gs>
                  <a:gs pos="100000">
                    <a:srgbClr val="4BD7F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602496" y="3907549"/>
              <a:ext cx="2935705" cy="0"/>
            </a:xfrm>
            <a:prstGeom prst="line">
              <a:avLst/>
            </a:prstGeom>
            <a:grpFill/>
            <a:ln>
              <a:gradFill>
                <a:gsLst>
                  <a:gs pos="0">
                    <a:schemeClr val="accent1">
                      <a:lumMod val="5000"/>
                      <a:lumOff val="95000"/>
                    </a:schemeClr>
                  </a:gs>
                  <a:gs pos="0">
                    <a:srgbClr val="4BD7FF"/>
                  </a:gs>
                  <a:gs pos="100000">
                    <a:srgbClr val="1B82FF"/>
                  </a:gs>
                </a:gsLst>
                <a:lin ang="54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additive="base">
                                        <p:cTn id="14" dur="500" fill="hold"/>
                                        <p:tgtEl>
                                          <p:spTgt spid="69"/>
                                        </p:tgtEl>
                                        <p:attrNameLst>
                                          <p:attrName>ppt_x</p:attrName>
                                        </p:attrNameLst>
                                      </p:cBhvr>
                                      <p:tavLst>
                                        <p:tav tm="0">
                                          <p:val>
                                            <p:strVal val="#ppt_x"/>
                                          </p:val>
                                        </p:tav>
                                        <p:tav tm="100000">
                                          <p:val>
                                            <p:strVal val="#ppt_x"/>
                                          </p:val>
                                        </p:tav>
                                      </p:tavLst>
                                    </p:anim>
                                    <p:anim calcmode="lin" valueType="num">
                                      <p:cBhvr additive="base">
                                        <p:cTn id="1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占位符 15"/>
          <p:cNvPicPr>
            <a:picLocks noGrp="1" noChangeAspect="1"/>
          </p:cNvPicPr>
          <p:nvPr>
            <p:ph type="pic" sz="quarter" idx="10"/>
          </p:nvPr>
        </p:nvPicPr>
        <p:blipFill rotWithShape="1">
          <a:blip r:embed="rId1">
            <a:extLst>
              <a:ext uri="{28A0092B-C50C-407E-A947-70E740481C1C}">
                <a14:useLocalDpi xmlns:a14="http://schemas.microsoft.com/office/drawing/2010/main" val="0"/>
              </a:ext>
            </a:extLst>
          </a:blip>
          <a:srcRect l="17593" r="17593"/>
          <a:stretch>
            <a:fillRect/>
          </a:stretch>
        </p:blipFill>
        <p:spPr>
          <a:xfrm>
            <a:off x="-3" y="0"/>
            <a:ext cx="12192000" cy="6858000"/>
          </a:xfrm>
        </p:spPr>
      </p:pic>
      <p:sp>
        <p:nvSpPr>
          <p:cNvPr id="4" name="Rectangle 3"/>
          <p:cNvSpPr/>
          <p:nvPr/>
        </p:nvSpPr>
        <p:spPr>
          <a:xfrm>
            <a:off x="64576" y="-17352"/>
            <a:ext cx="12191999" cy="6867526"/>
          </a:xfrm>
          <a:prstGeom prst="rect">
            <a:avLst/>
          </a:prstGeom>
          <a:solidFill>
            <a:srgbClr val="12204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BD7FF"/>
              </a:solidFill>
              <a:cs typeface="+mn-ea"/>
              <a:sym typeface="+mn-lt"/>
            </a:endParaRPr>
          </a:p>
        </p:txBody>
      </p:sp>
      <p:sp>
        <p:nvSpPr>
          <p:cNvPr id="1489" name="Shape 1489"/>
          <p:cNvSpPr/>
          <p:nvPr/>
        </p:nvSpPr>
        <p:spPr>
          <a:xfrm rot="2700000">
            <a:off x="3720042" y="-2412768"/>
            <a:ext cx="4751920" cy="4751920"/>
          </a:xfrm>
          <a:prstGeom prst="rect">
            <a:avLst/>
          </a:prstGeom>
          <a:ln w="25400">
            <a:solidFill>
              <a:schemeClr val="accent3">
                <a:alpha val="26000"/>
              </a:schemeClr>
            </a:solidFill>
            <a:miter lim="400000"/>
          </a:ln>
        </p:spPr>
        <p:txBody>
          <a:bodyPr lIns="35719" tIns="35719" rIns="35719" bIns="35719" anchor="ctr"/>
          <a:lstStyle/>
          <a:p>
            <a:pPr>
              <a:defRPr sz="3200">
                <a:solidFill>
                  <a:srgbClr val="FFFFFF"/>
                </a:solidFill>
              </a:defRPr>
            </a:pPr>
            <a:endParaRPr sz="1600">
              <a:cs typeface="+mn-ea"/>
              <a:sym typeface="+mn-lt"/>
            </a:endParaRPr>
          </a:p>
        </p:txBody>
      </p:sp>
      <p:grpSp>
        <p:nvGrpSpPr>
          <p:cNvPr id="12" name="Group 11"/>
          <p:cNvGrpSpPr/>
          <p:nvPr/>
        </p:nvGrpSpPr>
        <p:grpSpPr>
          <a:xfrm>
            <a:off x="413199" y="4548655"/>
            <a:ext cx="2997381" cy="608178"/>
            <a:chOff x="277309" y="4562625"/>
            <a:chExt cx="2997381" cy="608178"/>
          </a:xfrm>
        </p:grpSpPr>
        <p:sp>
          <p:nvSpPr>
            <p:cNvPr id="18" name="Rectangle 17"/>
            <p:cNvSpPr/>
            <p:nvPr/>
          </p:nvSpPr>
          <p:spPr>
            <a:xfrm>
              <a:off x="387884" y="4886323"/>
              <a:ext cx="2776230" cy="284480"/>
            </a:xfrm>
            <a:prstGeom prst="rect">
              <a:avLst/>
            </a:prstGeom>
          </p:spPr>
          <p:txBody>
            <a:bodyPr wrap="square">
              <a:spAutoFit/>
            </a:bodyPr>
            <a:lstStyle/>
            <a:p>
              <a:pPr algn="ctr">
                <a:lnSpc>
                  <a:spcPct val="140000"/>
                </a:lnSpc>
              </a:pPr>
              <a:r>
                <a:rPr lang="zh-CN" altLang="en-US" sz="900" dirty="0">
                  <a:solidFill>
                    <a:srgbClr val="4BD7FF"/>
                  </a:solidFill>
                  <a:cs typeface="+mn-ea"/>
                  <a:sym typeface="+mn-lt"/>
                </a:rPr>
                <a:t>用户通过注册实名之后，</a:t>
              </a:r>
              <a:r>
                <a:rPr lang="zh-CN" altLang="en-US" sz="900" dirty="0">
                  <a:solidFill>
                    <a:srgbClr val="4BD7FF"/>
                  </a:solidFill>
                  <a:cs typeface="+mn-ea"/>
                  <a:sym typeface="+mn-lt"/>
                </a:rPr>
                <a:t>需要绑定企业</a:t>
              </a:r>
              <a:endParaRPr lang="zh-CN" altLang="en-US" sz="900" dirty="0">
                <a:solidFill>
                  <a:srgbClr val="4BD7FF"/>
                </a:solidFill>
                <a:cs typeface="+mn-ea"/>
                <a:sym typeface="+mn-lt"/>
              </a:endParaRPr>
            </a:p>
          </p:txBody>
        </p:sp>
        <p:sp>
          <p:nvSpPr>
            <p:cNvPr id="19" name="Rectangle 18"/>
            <p:cNvSpPr/>
            <p:nvPr/>
          </p:nvSpPr>
          <p:spPr>
            <a:xfrm>
              <a:off x="277309" y="4562625"/>
              <a:ext cx="2997381" cy="386080"/>
            </a:xfrm>
            <a:prstGeom prst="rect">
              <a:avLst/>
            </a:prstGeom>
          </p:spPr>
          <p:txBody>
            <a:bodyPr wrap="square">
              <a:spAutoFit/>
            </a:bodyPr>
            <a:lstStyle/>
            <a:p>
              <a:pPr algn="ctr">
                <a:lnSpc>
                  <a:spcPct val="120000"/>
                </a:lnSpc>
              </a:pPr>
              <a:r>
                <a:rPr lang="zh-CN" altLang="en-US" sz="1600" b="1" dirty="0">
                  <a:solidFill>
                    <a:srgbClr val="4BD7FF"/>
                  </a:solidFill>
                  <a:cs typeface="+mn-ea"/>
                  <a:sym typeface="+mn-lt"/>
                </a:rPr>
                <a:t>绑定企业</a:t>
              </a:r>
              <a:endParaRPr lang="zh-CN" altLang="en-US" sz="1600" b="1" dirty="0">
                <a:solidFill>
                  <a:srgbClr val="4BD7FF"/>
                </a:solidFill>
                <a:cs typeface="+mn-ea"/>
                <a:sym typeface="+mn-lt"/>
              </a:endParaRPr>
            </a:p>
          </p:txBody>
        </p:sp>
      </p:grpSp>
      <p:sp>
        <p:nvSpPr>
          <p:cNvPr id="21" name="TextBox 20"/>
          <p:cNvSpPr txBox="1"/>
          <p:nvPr/>
        </p:nvSpPr>
        <p:spPr>
          <a:xfrm>
            <a:off x="2729458" y="1081920"/>
            <a:ext cx="6619642" cy="646331"/>
          </a:xfrm>
          <a:prstGeom prst="rect">
            <a:avLst/>
          </a:prstGeom>
          <a:noFill/>
        </p:spPr>
        <p:txBody>
          <a:bodyPr wrap="square" rtlCol="0">
            <a:spAutoFit/>
          </a:bodyPr>
          <a:lstStyle/>
          <a:p>
            <a:pPr algn="ctr"/>
            <a:r>
              <a:rPr lang="zh-CN" altLang="en-US" sz="3600" b="1" dirty="0">
                <a:solidFill>
                  <a:srgbClr val="4BD7FF"/>
                </a:solidFill>
                <a:cs typeface="+mn-ea"/>
                <a:sym typeface="+mn-lt"/>
              </a:rPr>
              <a:t>小微企业</a:t>
            </a:r>
            <a:endParaRPr lang="id-ID" sz="3600" b="1" dirty="0">
              <a:solidFill>
                <a:srgbClr val="4BD7FF"/>
              </a:solidFill>
              <a:cs typeface="+mn-ea"/>
              <a:sym typeface="+mn-lt"/>
            </a:endParaRPr>
          </a:p>
        </p:txBody>
      </p:sp>
      <p:sp>
        <p:nvSpPr>
          <p:cNvPr id="22" name="TextBox 21"/>
          <p:cNvSpPr txBox="1"/>
          <p:nvPr/>
        </p:nvSpPr>
        <p:spPr>
          <a:xfrm>
            <a:off x="5639170" y="1872508"/>
            <a:ext cx="800219" cy="276999"/>
          </a:xfrm>
          <a:prstGeom prst="rect">
            <a:avLst/>
          </a:prstGeom>
          <a:noFill/>
        </p:spPr>
        <p:txBody>
          <a:bodyPr wrap="none" rtlCol="0">
            <a:spAutoFit/>
          </a:bodyPr>
          <a:lstStyle/>
          <a:p>
            <a:pPr algn="ctr"/>
            <a:r>
              <a:rPr lang="zh-CN" altLang="en-US" sz="1200" dirty="0">
                <a:solidFill>
                  <a:srgbClr val="4BD7FF"/>
                </a:solidFill>
                <a:cs typeface="+mn-ea"/>
                <a:sym typeface="+mn-lt"/>
              </a:rPr>
              <a:t>业务操作</a:t>
            </a:r>
            <a:endParaRPr lang="id-ID" sz="1200" dirty="0">
              <a:solidFill>
                <a:srgbClr val="4BD7FF"/>
              </a:solidFill>
              <a:cs typeface="+mn-ea"/>
              <a:sym typeface="+mn-lt"/>
            </a:endParaRPr>
          </a:p>
        </p:txBody>
      </p:sp>
      <p:grpSp>
        <p:nvGrpSpPr>
          <p:cNvPr id="10" name="Group 9"/>
          <p:cNvGrpSpPr/>
          <p:nvPr/>
        </p:nvGrpSpPr>
        <p:grpSpPr>
          <a:xfrm>
            <a:off x="4634548" y="4548655"/>
            <a:ext cx="2997381" cy="782542"/>
            <a:chOff x="3215958" y="4562625"/>
            <a:chExt cx="2997381" cy="782542"/>
          </a:xfrm>
        </p:grpSpPr>
        <p:sp>
          <p:nvSpPr>
            <p:cNvPr id="40" name="Rectangle 39"/>
            <p:cNvSpPr/>
            <p:nvPr/>
          </p:nvSpPr>
          <p:spPr>
            <a:xfrm>
              <a:off x="3289346" y="4886323"/>
              <a:ext cx="2776230" cy="458844"/>
            </a:xfrm>
            <a:prstGeom prst="rect">
              <a:avLst/>
            </a:prstGeom>
          </p:spPr>
          <p:txBody>
            <a:bodyPr wrap="square">
              <a:spAutoFit/>
            </a:bodyPr>
            <a:lstStyle/>
            <a:p>
              <a:pPr algn="ctr">
                <a:lnSpc>
                  <a:spcPct val="140000"/>
                </a:lnSpc>
              </a:pPr>
              <a:r>
                <a:rPr lang="zh-CN" altLang="en-US" sz="900" dirty="0">
                  <a:solidFill>
                    <a:srgbClr val="4BD7FF"/>
                  </a:solidFill>
                  <a:cs typeface="+mn-ea"/>
                  <a:sym typeface="+mn-lt"/>
                </a:rPr>
                <a:t>平台贷款专栏，首页推荐、工作台推荐都可以进行金融产品申请，有些需要依据提示完善企业信息</a:t>
              </a:r>
              <a:endParaRPr lang="id-ID" sz="900" dirty="0">
                <a:solidFill>
                  <a:srgbClr val="4BD7FF"/>
                </a:solidFill>
                <a:cs typeface="+mn-ea"/>
                <a:sym typeface="+mn-lt"/>
              </a:endParaRPr>
            </a:p>
          </p:txBody>
        </p:sp>
        <p:sp>
          <p:nvSpPr>
            <p:cNvPr id="41" name="Rectangle 40"/>
            <p:cNvSpPr/>
            <p:nvPr/>
          </p:nvSpPr>
          <p:spPr>
            <a:xfrm>
              <a:off x="3215958" y="4562625"/>
              <a:ext cx="2997381" cy="368755"/>
            </a:xfrm>
            <a:prstGeom prst="rect">
              <a:avLst/>
            </a:prstGeom>
          </p:spPr>
          <p:txBody>
            <a:bodyPr wrap="square">
              <a:spAutoFit/>
            </a:bodyPr>
            <a:lstStyle/>
            <a:p>
              <a:pPr algn="ctr">
                <a:lnSpc>
                  <a:spcPct val="120000"/>
                </a:lnSpc>
              </a:pPr>
              <a:r>
                <a:rPr lang="zh-CN" altLang="en-US" sz="1600" b="1">
                  <a:solidFill>
                    <a:srgbClr val="4BD7FF"/>
                  </a:solidFill>
                  <a:cs typeface="+mn-ea"/>
                  <a:sym typeface="+mn-lt"/>
                </a:rPr>
                <a:t>产品申请</a:t>
              </a:r>
              <a:endParaRPr lang="en-US" altLang="zh-CN" sz="1600" b="1" dirty="0">
                <a:solidFill>
                  <a:srgbClr val="4BD7FF"/>
                </a:solidFill>
                <a:cs typeface="+mn-ea"/>
                <a:sym typeface="+mn-lt"/>
              </a:endParaRPr>
            </a:p>
          </p:txBody>
        </p:sp>
      </p:grpSp>
      <p:grpSp>
        <p:nvGrpSpPr>
          <p:cNvPr id="11" name="Group 10"/>
          <p:cNvGrpSpPr/>
          <p:nvPr/>
        </p:nvGrpSpPr>
        <p:grpSpPr>
          <a:xfrm>
            <a:off x="8806479" y="4581675"/>
            <a:ext cx="2997381" cy="782542"/>
            <a:chOff x="6029376" y="4562625"/>
            <a:chExt cx="2997381" cy="782542"/>
          </a:xfrm>
        </p:grpSpPr>
        <p:sp>
          <p:nvSpPr>
            <p:cNvPr id="42" name="Rectangle 41"/>
            <p:cNvSpPr/>
            <p:nvPr/>
          </p:nvSpPr>
          <p:spPr>
            <a:xfrm>
              <a:off x="6139951" y="4886323"/>
              <a:ext cx="2776230" cy="458844"/>
            </a:xfrm>
            <a:prstGeom prst="rect">
              <a:avLst/>
            </a:prstGeom>
          </p:spPr>
          <p:txBody>
            <a:bodyPr wrap="square">
              <a:spAutoFit/>
            </a:bodyPr>
            <a:lstStyle/>
            <a:p>
              <a:pPr algn="ctr">
                <a:lnSpc>
                  <a:spcPct val="140000"/>
                </a:lnSpc>
              </a:pPr>
              <a:r>
                <a:rPr lang="zh-CN" altLang="en-US" sz="900" dirty="0">
                  <a:solidFill>
                    <a:srgbClr val="4BD7FF"/>
                  </a:solidFill>
                  <a:cs typeface="+mn-ea"/>
                  <a:sym typeface="+mn-lt"/>
                </a:rPr>
                <a:t>企业可以直接发布融资需求，平台所有银行客户经理进行需求查看受理</a:t>
              </a:r>
              <a:endParaRPr lang="id-ID" sz="900" dirty="0">
                <a:solidFill>
                  <a:srgbClr val="4BD7FF"/>
                </a:solidFill>
                <a:cs typeface="+mn-ea"/>
                <a:sym typeface="+mn-lt"/>
              </a:endParaRPr>
            </a:p>
          </p:txBody>
        </p:sp>
        <p:sp>
          <p:nvSpPr>
            <p:cNvPr id="43" name="Rectangle 42"/>
            <p:cNvSpPr/>
            <p:nvPr/>
          </p:nvSpPr>
          <p:spPr>
            <a:xfrm>
              <a:off x="6029376" y="4562625"/>
              <a:ext cx="2997381" cy="368755"/>
            </a:xfrm>
            <a:prstGeom prst="rect">
              <a:avLst/>
            </a:prstGeom>
          </p:spPr>
          <p:txBody>
            <a:bodyPr wrap="square">
              <a:spAutoFit/>
            </a:bodyPr>
            <a:lstStyle/>
            <a:p>
              <a:pPr algn="ctr">
                <a:lnSpc>
                  <a:spcPct val="120000"/>
                </a:lnSpc>
              </a:pPr>
              <a:endParaRPr lang="en-US" altLang="zh-CN" sz="1600" b="1" dirty="0">
                <a:solidFill>
                  <a:srgbClr val="4BD7FF"/>
                </a:solidFill>
                <a:cs typeface="+mn-ea"/>
                <a:sym typeface="+mn-lt"/>
              </a:endParaRPr>
            </a:p>
          </p:txBody>
        </p:sp>
      </p:grpSp>
      <p:grpSp>
        <p:nvGrpSpPr>
          <p:cNvPr id="7" name="Group 6"/>
          <p:cNvGrpSpPr/>
          <p:nvPr/>
        </p:nvGrpSpPr>
        <p:grpSpPr>
          <a:xfrm>
            <a:off x="5638851" y="3199754"/>
            <a:ext cx="914400" cy="914400"/>
            <a:chOff x="4220261" y="3213724"/>
            <a:chExt cx="914400" cy="914400"/>
          </a:xfrm>
        </p:grpSpPr>
        <p:sp>
          <p:nvSpPr>
            <p:cNvPr id="24" name="Frame 23"/>
            <p:cNvSpPr/>
            <p:nvPr/>
          </p:nvSpPr>
          <p:spPr>
            <a:xfrm rot="2700000">
              <a:off x="4220261" y="3213724"/>
              <a:ext cx="914400" cy="914400"/>
            </a:xfrm>
            <a:prstGeom prst="frame">
              <a:avLst>
                <a:gd name="adj1" fmla="val 61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BD7FF"/>
                </a:solidFill>
                <a:cs typeface="+mn-ea"/>
                <a:sym typeface="+mn-lt"/>
              </a:endParaRPr>
            </a:p>
          </p:txBody>
        </p:sp>
        <p:sp>
          <p:nvSpPr>
            <p:cNvPr id="50" name="Freeform 20"/>
            <p:cNvSpPr>
              <a:spLocks noEditPoints="1"/>
            </p:cNvSpPr>
            <p:nvPr/>
          </p:nvSpPr>
          <p:spPr bwMode="auto">
            <a:xfrm>
              <a:off x="4456005" y="3509515"/>
              <a:ext cx="442913" cy="284163"/>
            </a:xfrm>
            <a:custGeom>
              <a:avLst/>
              <a:gdLst>
                <a:gd name="T0" fmla="*/ 177 w 236"/>
                <a:gd name="T1" fmla="*/ 2 h 152"/>
                <a:gd name="T2" fmla="*/ 145 w 236"/>
                <a:gd name="T3" fmla="*/ 5 h 152"/>
                <a:gd name="T4" fmla="*/ 90 w 236"/>
                <a:gd name="T5" fmla="*/ 5 h 152"/>
                <a:gd name="T6" fmla="*/ 58 w 236"/>
                <a:gd name="T7" fmla="*/ 2 h 152"/>
                <a:gd name="T8" fmla="*/ 19 w 236"/>
                <a:gd name="T9" fmla="*/ 150 h 152"/>
                <a:gd name="T10" fmla="*/ 67 w 236"/>
                <a:gd name="T11" fmla="*/ 125 h 152"/>
                <a:gd name="T12" fmla="*/ 118 w 236"/>
                <a:gd name="T13" fmla="*/ 106 h 152"/>
                <a:gd name="T14" fmla="*/ 168 w 236"/>
                <a:gd name="T15" fmla="*/ 125 h 152"/>
                <a:gd name="T16" fmla="*/ 216 w 236"/>
                <a:gd name="T17" fmla="*/ 150 h 152"/>
                <a:gd name="T18" fmla="*/ 213 w 236"/>
                <a:gd name="T19" fmla="*/ 143 h 152"/>
                <a:gd name="T20" fmla="*/ 174 w 236"/>
                <a:gd name="T21" fmla="*/ 120 h 152"/>
                <a:gd name="T22" fmla="*/ 118 w 236"/>
                <a:gd name="T23" fmla="*/ 98 h 152"/>
                <a:gd name="T24" fmla="*/ 61 w 236"/>
                <a:gd name="T25" fmla="*/ 120 h 152"/>
                <a:gd name="T26" fmla="*/ 23 w 236"/>
                <a:gd name="T27" fmla="*/ 143 h 152"/>
                <a:gd name="T28" fmla="*/ 61 w 236"/>
                <a:gd name="T29" fmla="*/ 9 h 152"/>
                <a:gd name="T30" fmla="*/ 88 w 236"/>
                <a:gd name="T31" fmla="*/ 12 h 152"/>
                <a:gd name="T32" fmla="*/ 148 w 236"/>
                <a:gd name="T33" fmla="*/ 12 h 152"/>
                <a:gd name="T34" fmla="*/ 175 w 236"/>
                <a:gd name="T35" fmla="*/ 9 h 152"/>
                <a:gd name="T36" fmla="*/ 213 w 236"/>
                <a:gd name="T37" fmla="*/ 143 h 152"/>
                <a:gd name="T38" fmla="*/ 174 w 236"/>
                <a:gd name="T39" fmla="*/ 35 h 152"/>
                <a:gd name="T40" fmla="*/ 174 w 236"/>
                <a:gd name="T41" fmla="*/ 48 h 152"/>
                <a:gd name="T42" fmla="*/ 174 w 236"/>
                <a:gd name="T43" fmla="*/ 48 h 152"/>
                <a:gd name="T44" fmla="*/ 187 w 236"/>
                <a:gd name="T45" fmla="*/ 47 h 152"/>
                <a:gd name="T46" fmla="*/ 162 w 236"/>
                <a:gd name="T47" fmla="*/ 35 h 152"/>
                <a:gd name="T48" fmla="*/ 162 w 236"/>
                <a:gd name="T49" fmla="*/ 35 h 152"/>
                <a:gd name="T50" fmla="*/ 43 w 236"/>
                <a:gd name="T51" fmla="*/ 41 h 152"/>
                <a:gd name="T52" fmla="*/ 76 w 236"/>
                <a:gd name="T53" fmla="*/ 41 h 152"/>
                <a:gd name="T54" fmla="*/ 59 w 236"/>
                <a:gd name="T55" fmla="*/ 50 h 152"/>
                <a:gd name="T56" fmla="*/ 59 w 236"/>
                <a:gd name="T57" fmla="*/ 32 h 152"/>
                <a:gd name="T58" fmla="*/ 59 w 236"/>
                <a:gd name="T59" fmla="*/ 50 h 152"/>
                <a:gd name="T60" fmla="*/ 131 w 236"/>
                <a:gd name="T61" fmla="*/ 77 h 152"/>
                <a:gd name="T62" fmla="*/ 165 w 236"/>
                <a:gd name="T63" fmla="*/ 77 h 152"/>
                <a:gd name="T64" fmla="*/ 148 w 236"/>
                <a:gd name="T65" fmla="*/ 86 h 152"/>
                <a:gd name="T66" fmla="*/ 148 w 236"/>
                <a:gd name="T67" fmla="*/ 68 h 152"/>
                <a:gd name="T68" fmla="*/ 148 w 236"/>
                <a:gd name="T69" fmla="*/ 86 h 152"/>
                <a:gd name="T70" fmla="*/ 73 w 236"/>
                <a:gd name="T71" fmla="*/ 71 h 152"/>
                <a:gd name="T72" fmla="*/ 117 w 236"/>
                <a:gd name="T73" fmla="*/ 71 h 152"/>
                <a:gd name="T74" fmla="*/ 107 w 236"/>
                <a:gd name="T75" fmla="*/ 77 h 152"/>
                <a:gd name="T76" fmla="*/ 99 w 236"/>
                <a:gd name="T77" fmla="*/ 83 h 152"/>
                <a:gd name="T78" fmla="*/ 95 w 236"/>
                <a:gd name="T79" fmla="*/ 85 h 152"/>
                <a:gd name="T80" fmla="*/ 91 w 236"/>
                <a:gd name="T81" fmla="*/ 83 h 152"/>
                <a:gd name="T82" fmla="*/ 83 w 236"/>
                <a:gd name="T83" fmla="*/ 77 h 152"/>
                <a:gd name="T84" fmla="*/ 83 w 236"/>
                <a:gd name="T85" fmla="*/ 64 h 152"/>
                <a:gd name="T86" fmla="*/ 91 w 236"/>
                <a:gd name="T87" fmla="*/ 59 h 152"/>
                <a:gd name="T88" fmla="*/ 95 w 236"/>
                <a:gd name="T89" fmla="*/ 57 h 152"/>
                <a:gd name="T90" fmla="*/ 99 w 236"/>
                <a:gd name="T91" fmla="*/ 59 h 152"/>
                <a:gd name="T92" fmla="*/ 108 w 236"/>
                <a:gd name="T93" fmla="*/ 64 h 152"/>
                <a:gd name="T94" fmla="*/ 107 w 236"/>
                <a:gd name="T95" fmla="*/ 77 h 152"/>
                <a:gd name="T96" fmla="*/ 132 w 236"/>
                <a:gd name="T97" fmla="*/ 30 h 152"/>
                <a:gd name="T98" fmla="*/ 118 w 236"/>
                <a:gd name="T99" fmla="*/ 27 h 152"/>
                <a:gd name="T100" fmla="*/ 104 w 236"/>
                <a:gd name="T101" fmla="*/ 30 h 152"/>
                <a:gd name="T102" fmla="*/ 104 w 236"/>
                <a:gd name="T103" fmla="*/ 38 h 152"/>
                <a:gd name="T104" fmla="*/ 118 w 236"/>
                <a:gd name="T105" fmla="*/ 41 h 152"/>
                <a:gd name="T106" fmla="*/ 132 w 236"/>
                <a:gd name="T107" fmla="*/ 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6" h="152">
                  <a:moveTo>
                    <a:pt x="224" y="71"/>
                  </a:moveTo>
                  <a:cubicBezTo>
                    <a:pt x="214" y="33"/>
                    <a:pt x="203" y="9"/>
                    <a:pt x="177" y="2"/>
                  </a:cubicBezTo>
                  <a:cubicBezTo>
                    <a:pt x="173" y="1"/>
                    <a:pt x="169" y="0"/>
                    <a:pt x="165" y="0"/>
                  </a:cubicBezTo>
                  <a:cubicBezTo>
                    <a:pt x="157" y="0"/>
                    <a:pt x="151" y="2"/>
                    <a:pt x="145" y="5"/>
                  </a:cubicBezTo>
                  <a:cubicBezTo>
                    <a:pt x="138" y="7"/>
                    <a:pt x="130" y="10"/>
                    <a:pt x="118" y="10"/>
                  </a:cubicBezTo>
                  <a:cubicBezTo>
                    <a:pt x="105" y="10"/>
                    <a:pt x="97" y="7"/>
                    <a:pt x="90" y="5"/>
                  </a:cubicBezTo>
                  <a:cubicBezTo>
                    <a:pt x="84" y="2"/>
                    <a:pt x="78" y="0"/>
                    <a:pt x="70" y="0"/>
                  </a:cubicBezTo>
                  <a:cubicBezTo>
                    <a:pt x="66" y="0"/>
                    <a:pt x="62" y="1"/>
                    <a:pt x="58" y="2"/>
                  </a:cubicBezTo>
                  <a:cubicBezTo>
                    <a:pt x="32" y="9"/>
                    <a:pt x="21" y="33"/>
                    <a:pt x="11" y="71"/>
                  </a:cubicBezTo>
                  <a:cubicBezTo>
                    <a:pt x="0" y="113"/>
                    <a:pt x="3" y="143"/>
                    <a:pt x="19" y="150"/>
                  </a:cubicBezTo>
                  <a:cubicBezTo>
                    <a:pt x="22" y="151"/>
                    <a:pt x="25" y="152"/>
                    <a:pt x="28" y="152"/>
                  </a:cubicBezTo>
                  <a:cubicBezTo>
                    <a:pt x="43" y="152"/>
                    <a:pt x="56" y="137"/>
                    <a:pt x="67" y="125"/>
                  </a:cubicBezTo>
                  <a:cubicBezTo>
                    <a:pt x="70" y="122"/>
                    <a:pt x="70" y="122"/>
                    <a:pt x="70" y="122"/>
                  </a:cubicBezTo>
                  <a:cubicBezTo>
                    <a:pt x="78" y="112"/>
                    <a:pt x="96" y="106"/>
                    <a:pt x="118" y="106"/>
                  </a:cubicBezTo>
                  <a:cubicBezTo>
                    <a:pt x="142" y="106"/>
                    <a:pt x="156" y="111"/>
                    <a:pt x="166" y="122"/>
                  </a:cubicBezTo>
                  <a:cubicBezTo>
                    <a:pt x="168" y="125"/>
                    <a:pt x="168" y="125"/>
                    <a:pt x="168" y="125"/>
                  </a:cubicBezTo>
                  <a:cubicBezTo>
                    <a:pt x="179" y="137"/>
                    <a:pt x="192" y="152"/>
                    <a:pt x="207" y="152"/>
                  </a:cubicBezTo>
                  <a:cubicBezTo>
                    <a:pt x="210" y="152"/>
                    <a:pt x="213" y="151"/>
                    <a:pt x="216" y="150"/>
                  </a:cubicBezTo>
                  <a:cubicBezTo>
                    <a:pt x="232" y="143"/>
                    <a:pt x="236" y="113"/>
                    <a:pt x="224" y="71"/>
                  </a:cubicBezTo>
                  <a:close/>
                  <a:moveTo>
                    <a:pt x="213" y="143"/>
                  </a:moveTo>
                  <a:cubicBezTo>
                    <a:pt x="211" y="144"/>
                    <a:pt x="209" y="144"/>
                    <a:pt x="207" y="144"/>
                  </a:cubicBezTo>
                  <a:cubicBezTo>
                    <a:pt x="196" y="144"/>
                    <a:pt x="184" y="130"/>
                    <a:pt x="174" y="120"/>
                  </a:cubicBezTo>
                  <a:cubicBezTo>
                    <a:pt x="172" y="117"/>
                    <a:pt x="172" y="117"/>
                    <a:pt x="172" y="117"/>
                  </a:cubicBezTo>
                  <a:cubicBezTo>
                    <a:pt x="161" y="104"/>
                    <a:pt x="144" y="98"/>
                    <a:pt x="118" y="98"/>
                  </a:cubicBezTo>
                  <a:cubicBezTo>
                    <a:pt x="93" y="98"/>
                    <a:pt x="74" y="105"/>
                    <a:pt x="64" y="117"/>
                  </a:cubicBezTo>
                  <a:cubicBezTo>
                    <a:pt x="61" y="120"/>
                    <a:pt x="61" y="120"/>
                    <a:pt x="61" y="120"/>
                  </a:cubicBezTo>
                  <a:cubicBezTo>
                    <a:pt x="52" y="130"/>
                    <a:pt x="39" y="144"/>
                    <a:pt x="28" y="144"/>
                  </a:cubicBezTo>
                  <a:cubicBezTo>
                    <a:pt x="26" y="144"/>
                    <a:pt x="24" y="144"/>
                    <a:pt x="23" y="143"/>
                  </a:cubicBezTo>
                  <a:cubicBezTo>
                    <a:pt x="11" y="138"/>
                    <a:pt x="9" y="110"/>
                    <a:pt x="19" y="73"/>
                  </a:cubicBezTo>
                  <a:cubicBezTo>
                    <a:pt x="28" y="38"/>
                    <a:pt x="38" y="15"/>
                    <a:pt x="61" y="9"/>
                  </a:cubicBezTo>
                  <a:cubicBezTo>
                    <a:pt x="64" y="8"/>
                    <a:pt x="67" y="8"/>
                    <a:pt x="70" y="8"/>
                  </a:cubicBezTo>
                  <a:cubicBezTo>
                    <a:pt x="76" y="8"/>
                    <a:pt x="82" y="10"/>
                    <a:pt x="88" y="12"/>
                  </a:cubicBezTo>
                  <a:cubicBezTo>
                    <a:pt x="95" y="15"/>
                    <a:pt x="104" y="18"/>
                    <a:pt x="118" y="18"/>
                  </a:cubicBezTo>
                  <a:cubicBezTo>
                    <a:pt x="131" y="18"/>
                    <a:pt x="140" y="15"/>
                    <a:pt x="148" y="12"/>
                  </a:cubicBezTo>
                  <a:cubicBezTo>
                    <a:pt x="154" y="10"/>
                    <a:pt x="159" y="8"/>
                    <a:pt x="165" y="8"/>
                  </a:cubicBezTo>
                  <a:cubicBezTo>
                    <a:pt x="168" y="8"/>
                    <a:pt x="171" y="8"/>
                    <a:pt x="175" y="9"/>
                  </a:cubicBezTo>
                  <a:cubicBezTo>
                    <a:pt x="197" y="15"/>
                    <a:pt x="207" y="38"/>
                    <a:pt x="217" y="73"/>
                  </a:cubicBezTo>
                  <a:cubicBezTo>
                    <a:pt x="226" y="110"/>
                    <a:pt x="225" y="138"/>
                    <a:pt x="213" y="143"/>
                  </a:cubicBezTo>
                  <a:close/>
                  <a:moveTo>
                    <a:pt x="174" y="23"/>
                  </a:moveTo>
                  <a:cubicBezTo>
                    <a:pt x="167" y="23"/>
                    <a:pt x="167" y="35"/>
                    <a:pt x="174" y="35"/>
                  </a:cubicBezTo>
                  <a:cubicBezTo>
                    <a:pt x="182" y="35"/>
                    <a:pt x="182" y="23"/>
                    <a:pt x="174" y="23"/>
                  </a:cubicBezTo>
                  <a:close/>
                  <a:moveTo>
                    <a:pt x="174" y="48"/>
                  </a:moveTo>
                  <a:cubicBezTo>
                    <a:pt x="167" y="48"/>
                    <a:pt x="167" y="60"/>
                    <a:pt x="174" y="60"/>
                  </a:cubicBezTo>
                  <a:cubicBezTo>
                    <a:pt x="182" y="60"/>
                    <a:pt x="182" y="48"/>
                    <a:pt x="174" y="48"/>
                  </a:cubicBezTo>
                  <a:close/>
                  <a:moveTo>
                    <a:pt x="187" y="35"/>
                  </a:moveTo>
                  <a:cubicBezTo>
                    <a:pt x="179" y="35"/>
                    <a:pt x="179" y="47"/>
                    <a:pt x="187" y="47"/>
                  </a:cubicBezTo>
                  <a:cubicBezTo>
                    <a:pt x="194" y="47"/>
                    <a:pt x="194" y="35"/>
                    <a:pt x="187" y="35"/>
                  </a:cubicBezTo>
                  <a:close/>
                  <a:moveTo>
                    <a:pt x="162" y="35"/>
                  </a:moveTo>
                  <a:cubicBezTo>
                    <a:pt x="154" y="35"/>
                    <a:pt x="154" y="47"/>
                    <a:pt x="162" y="47"/>
                  </a:cubicBezTo>
                  <a:cubicBezTo>
                    <a:pt x="170" y="47"/>
                    <a:pt x="170" y="35"/>
                    <a:pt x="162" y="35"/>
                  </a:cubicBezTo>
                  <a:close/>
                  <a:moveTo>
                    <a:pt x="59" y="24"/>
                  </a:moveTo>
                  <a:cubicBezTo>
                    <a:pt x="50" y="24"/>
                    <a:pt x="43" y="32"/>
                    <a:pt x="43" y="41"/>
                  </a:cubicBezTo>
                  <a:cubicBezTo>
                    <a:pt x="43" y="50"/>
                    <a:pt x="50" y="58"/>
                    <a:pt x="59" y="58"/>
                  </a:cubicBezTo>
                  <a:cubicBezTo>
                    <a:pt x="69" y="58"/>
                    <a:pt x="76" y="50"/>
                    <a:pt x="76" y="41"/>
                  </a:cubicBezTo>
                  <a:cubicBezTo>
                    <a:pt x="76" y="32"/>
                    <a:pt x="69" y="24"/>
                    <a:pt x="59" y="24"/>
                  </a:cubicBezTo>
                  <a:close/>
                  <a:moveTo>
                    <a:pt x="59" y="50"/>
                  </a:moveTo>
                  <a:cubicBezTo>
                    <a:pt x="55" y="50"/>
                    <a:pt x="51" y="46"/>
                    <a:pt x="51" y="41"/>
                  </a:cubicBezTo>
                  <a:cubicBezTo>
                    <a:pt x="51" y="36"/>
                    <a:pt x="55" y="32"/>
                    <a:pt x="59" y="32"/>
                  </a:cubicBezTo>
                  <a:cubicBezTo>
                    <a:pt x="64" y="32"/>
                    <a:pt x="68" y="36"/>
                    <a:pt x="68" y="41"/>
                  </a:cubicBezTo>
                  <a:cubicBezTo>
                    <a:pt x="68" y="46"/>
                    <a:pt x="64" y="50"/>
                    <a:pt x="59" y="50"/>
                  </a:cubicBezTo>
                  <a:close/>
                  <a:moveTo>
                    <a:pt x="148" y="60"/>
                  </a:moveTo>
                  <a:cubicBezTo>
                    <a:pt x="138" y="60"/>
                    <a:pt x="131" y="68"/>
                    <a:pt x="131" y="77"/>
                  </a:cubicBezTo>
                  <a:cubicBezTo>
                    <a:pt x="131" y="86"/>
                    <a:pt x="138" y="93"/>
                    <a:pt x="148" y="93"/>
                  </a:cubicBezTo>
                  <a:cubicBezTo>
                    <a:pt x="157" y="93"/>
                    <a:pt x="165" y="86"/>
                    <a:pt x="165" y="77"/>
                  </a:cubicBezTo>
                  <a:cubicBezTo>
                    <a:pt x="165" y="68"/>
                    <a:pt x="157" y="60"/>
                    <a:pt x="148" y="60"/>
                  </a:cubicBezTo>
                  <a:close/>
                  <a:moveTo>
                    <a:pt x="148" y="86"/>
                  </a:moveTo>
                  <a:cubicBezTo>
                    <a:pt x="143" y="86"/>
                    <a:pt x="139" y="82"/>
                    <a:pt x="139" y="77"/>
                  </a:cubicBezTo>
                  <a:cubicBezTo>
                    <a:pt x="139" y="72"/>
                    <a:pt x="143" y="68"/>
                    <a:pt x="148" y="68"/>
                  </a:cubicBezTo>
                  <a:cubicBezTo>
                    <a:pt x="153" y="68"/>
                    <a:pt x="157" y="72"/>
                    <a:pt x="157" y="77"/>
                  </a:cubicBezTo>
                  <a:cubicBezTo>
                    <a:pt x="157" y="82"/>
                    <a:pt x="153" y="86"/>
                    <a:pt x="148" y="86"/>
                  </a:cubicBezTo>
                  <a:close/>
                  <a:moveTo>
                    <a:pt x="95" y="49"/>
                  </a:moveTo>
                  <a:cubicBezTo>
                    <a:pt x="83" y="49"/>
                    <a:pt x="73" y="59"/>
                    <a:pt x="73" y="71"/>
                  </a:cubicBezTo>
                  <a:cubicBezTo>
                    <a:pt x="73" y="83"/>
                    <a:pt x="83" y="92"/>
                    <a:pt x="95" y="92"/>
                  </a:cubicBezTo>
                  <a:cubicBezTo>
                    <a:pt x="107" y="92"/>
                    <a:pt x="117" y="83"/>
                    <a:pt x="117" y="71"/>
                  </a:cubicBezTo>
                  <a:cubicBezTo>
                    <a:pt x="117" y="59"/>
                    <a:pt x="107" y="49"/>
                    <a:pt x="95" y="49"/>
                  </a:cubicBezTo>
                  <a:close/>
                  <a:moveTo>
                    <a:pt x="107" y="77"/>
                  </a:moveTo>
                  <a:cubicBezTo>
                    <a:pt x="107" y="77"/>
                    <a:pt x="106" y="77"/>
                    <a:pt x="105" y="77"/>
                  </a:cubicBezTo>
                  <a:cubicBezTo>
                    <a:pt x="102" y="77"/>
                    <a:pt x="99" y="80"/>
                    <a:pt x="99" y="83"/>
                  </a:cubicBezTo>
                  <a:cubicBezTo>
                    <a:pt x="99" y="83"/>
                    <a:pt x="99" y="84"/>
                    <a:pt x="99" y="84"/>
                  </a:cubicBezTo>
                  <a:cubicBezTo>
                    <a:pt x="98" y="84"/>
                    <a:pt x="97" y="85"/>
                    <a:pt x="95" y="85"/>
                  </a:cubicBezTo>
                  <a:cubicBezTo>
                    <a:pt x="94" y="85"/>
                    <a:pt x="92" y="84"/>
                    <a:pt x="91" y="84"/>
                  </a:cubicBezTo>
                  <a:cubicBezTo>
                    <a:pt x="91" y="83"/>
                    <a:pt x="91" y="83"/>
                    <a:pt x="91" y="83"/>
                  </a:cubicBezTo>
                  <a:cubicBezTo>
                    <a:pt x="91" y="80"/>
                    <a:pt x="88" y="77"/>
                    <a:pt x="85" y="77"/>
                  </a:cubicBezTo>
                  <a:cubicBezTo>
                    <a:pt x="84" y="77"/>
                    <a:pt x="84" y="77"/>
                    <a:pt x="83" y="77"/>
                  </a:cubicBezTo>
                  <a:cubicBezTo>
                    <a:pt x="82" y="75"/>
                    <a:pt x="81" y="73"/>
                    <a:pt x="81" y="71"/>
                  </a:cubicBezTo>
                  <a:cubicBezTo>
                    <a:pt x="81" y="68"/>
                    <a:pt x="82" y="66"/>
                    <a:pt x="83" y="64"/>
                  </a:cubicBezTo>
                  <a:cubicBezTo>
                    <a:pt x="84" y="65"/>
                    <a:pt x="84" y="65"/>
                    <a:pt x="85" y="65"/>
                  </a:cubicBezTo>
                  <a:cubicBezTo>
                    <a:pt x="88" y="65"/>
                    <a:pt x="91" y="62"/>
                    <a:pt x="91" y="59"/>
                  </a:cubicBezTo>
                  <a:cubicBezTo>
                    <a:pt x="91" y="59"/>
                    <a:pt x="91" y="58"/>
                    <a:pt x="91" y="58"/>
                  </a:cubicBezTo>
                  <a:cubicBezTo>
                    <a:pt x="92" y="57"/>
                    <a:pt x="94" y="57"/>
                    <a:pt x="95" y="57"/>
                  </a:cubicBezTo>
                  <a:cubicBezTo>
                    <a:pt x="97" y="57"/>
                    <a:pt x="98" y="57"/>
                    <a:pt x="99" y="58"/>
                  </a:cubicBezTo>
                  <a:cubicBezTo>
                    <a:pt x="99" y="58"/>
                    <a:pt x="99" y="58"/>
                    <a:pt x="99" y="59"/>
                  </a:cubicBezTo>
                  <a:cubicBezTo>
                    <a:pt x="99" y="62"/>
                    <a:pt x="102" y="65"/>
                    <a:pt x="105" y="65"/>
                  </a:cubicBezTo>
                  <a:cubicBezTo>
                    <a:pt x="106" y="65"/>
                    <a:pt x="107" y="65"/>
                    <a:pt x="108" y="64"/>
                  </a:cubicBezTo>
                  <a:cubicBezTo>
                    <a:pt x="109" y="66"/>
                    <a:pt x="109" y="68"/>
                    <a:pt x="109" y="71"/>
                  </a:cubicBezTo>
                  <a:cubicBezTo>
                    <a:pt x="109" y="73"/>
                    <a:pt x="109" y="75"/>
                    <a:pt x="107" y="77"/>
                  </a:cubicBezTo>
                  <a:close/>
                  <a:moveTo>
                    <a:pt x="136" y="34"/>
                  </a:moveTo>
                  <a:cubicBezTo>
                    <a:pt x="136" y="32"/>
                    <a:pt x="134" y="30"/>
                    <a:pt x="132" y="30"/>
                  </a:cubicBezTo>
                  <a:cubicBezTo>
                    <a:pt x="123" y="30"/>
                    <a:pt x="123" y="30"/>
                    <a:pt x="123" y="30"/>
                  </a:cubicBezTo>
                  <a:cubicBezTo>
                    <a:pt x="122" y="28"/>
                    <a:pt x="120" y="27"/>
                    <a:pt x="118" y="27"/>
                  </a:cubicBezTo>
                  <a:cubicBezTo>
                    <a:pt x="116" y="27"/>
                    <a:pt x="114" y="28"/>
                    <a:pt x="113" y="30"/>
                  </a:cubicBezTo>
                  <a:cubicBezTo>
                    <a:pt x="104" y="30"/>
                    <a:pt x="104" y="30"/>
                    <a:pt x="104" y="30"/>
                  </a:cubicBezTo>
                  <a:cubicBezTo>
                    <a:pt x="102" y="30"/>
                    <a:pt x="100" y="32"/>
                    <a:pt x="100" y="34"/>
                  </a:cubicBezTo>
                  <a:cubicBezTo>
                    <a:pt x="100" y="36"/>
                    <a:pt x="102" y="38"/>
                    <a:pt x="104" y="38"/>
                  </a:cubicBezTo>
                  <a:cubicBezTo>
                    <a:pt x="112" y="38"/>
                    <a:pt x="112" y="38"/>
                    <a:pt x="112" y="38"/>
                  </a:cubicBezTo>
                  <a:cubicBezTo>
                    <a:pt x="113" y="40"/>
                    <a:pt x="116" y="41"/>
                    <a:pt x="118" y="41"/>
                  </a:cubicBezTo>
                  <a:cubicBezTo>
                    <a:pt x="121" y="41"/>
                    <a:pt x="123" y="40"/>
                    <a:pt x="124" y="38"/>
                  </a:cubicBezTo>
                  <a:cubicBezTo>
                    <a:pt x="132" y="38"/>
                    <a:pt x="132" y="38"/>
                    <a:pt x="132" y="38"/>
                  </a:cubicBezTo>
                  <a:cubicBezTo>
                    <a:pt x="134" y="38"/>
                    <a:pt x="136" y="36"/>
                    <a:pt x="136" y="34"/>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BD7FF"/>
                </a:solidFill>
                <a:cs typeface="+mn-ea"/>
                <a:sym typeface="+mn-lt"/>
              </a:endParaRPr>
            </a:p>
          </p:txBody>
        </p:sp>
      </p:grpSp>
      <p:grpSp>
        <p:nvGrpSpPr>
          <p:cNvPr id="8" name="Group 7"/>
          <p:cNvGrpSpPr/>
          <p:nvPr/>
        </p:nvGrpSpPr>
        <p:grpSpPr>
          <a:xfrm>
            <a:off x="9728341" y="3232775"/>
            <a:ext cx="914400" cy="914400"/>
            <a:chOff x="7070866" y="3213725"/>
            <a:chExt cx="914400" cy="914400"/>
          </a:xfrm>
        </p:grpSpPr>
        <p:sp>
          <p:nvSpPr>
            <p:cNvPr id="25" name="Frame 24"/>
            <p:cNvSpPr/>
            <p:nvPr/>
          </p:nvSpPr>
          <p:spPr>
            <a:xfrm rot="2700000">
              <a:off x="7070866" y="3213725"/>
              <a:ext cx="914400" cy="914400"/>
            </a:xfrm>
            <a:prstGeom prst="frame">
              <a:avLst>
                <a:gd name="adj1" fmla="val 61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BD7FF"/>
                </a:solidFill>
                <a:cs typeface="+mn-ea"/>
                <a:sym typeface="+mn-lt"/>
              </a:endParaRPr>
            </a:p>
          </p:txBody>
        </p:sp>
        <p:sp>
          <p:nvSpPr>
            <p:cNvPr id="51" name="Freeform 24"/>
            <p:cNvSpPr>
              <a:spLocks noEditPoints="1"/>
            </p:cNvSpPr>
            <p:nvPr/>
          </p:nvSpPr>
          <p:spPr bwMode="auto">
            <a:xfrm>
              <a:off x="7324866" y="3476453"/>
              <a:ext cx="406400" cy="388938"/>
            </a:xfrm>
            <a:custGeom>
              <a:avLst/>
              <a:gdLst>
                <a:gd name="T0" fmla="*/ 196 w 216"/>
                <a:gd name="T1" fmla="*/ 0 h 208"/>
                <a:gd name="T2" fmla="*/ 20 w 216"/>
                <a:gd name="T3" fmla="*/ 0 h 208"/>
                <a:gd name="T4" fmla="*/ 0 w 216"/>
                <a:gd name="T5" fmla="*/ 20 h 208"/>
                <a:gd name="T6" fmla="*/ 0 w 216"/>
                <a:gd name="T7" fmla="*/ 148 h 208"/>
                <a:gd name="T8" fmla="*/ 20 w 216"/>
                <a:gd name="T9" fmla="*/ 168 h 208"/>
                <a:gd name="T10" fmla="*/ 196 w 216"/>
                <a:gd name="T11" fmla="*/ 168 h 208"/>
                <a:gd name="T12" fmla="*/ 216 w 216"/>
                <a:gd name="T13" fmla="*/ 148 h 208"/>
                <a:gd name="T14" fmla="*/ 216 w 216"/>
                <a:gd name="T15" fmla="*/ 20 h 208"/>
                <a:gd name="T16" fmla="*/ 196 w 216"/>
                <a:gd name="T17" fmla="*/ 0 h 208"/>
                <a:gd name="T18" fmla="*/ 208 w 216"/>
                <a:gd name="T19" fmla="*/ 148 h 208"/>
                <a:gd name="T20" fmla="*/ 196 w 216"/>
                <a:gd name="T21" fmla="*/ 160 h 208"/>
                <a:gd name="T22" fmla="*/ 20 w 216"/>
                <a:gd name="T23" fmla="*/ 160 h 208"/>
                <a:gd name="T24" fmla="*/ 8 w 216"/>
                <a:gd name="T25" fmla="*/ 148 h 208"/>
                <a:gd name="T26" fmla="*/ 8 w 216"/>
                <a:gd name="T27" fmla="*/ 140 h 208"/>
                <a:gd name="T28" fmla="*/ 208 w 216"/>
                <a:gd name="T29" fmla="*/ 140 h 208"/>
                <a:gd name="T30" fmla="*/ 208 w 216"/>
                <a:gd name="T31" fmla="*/ 148 h 208"/>
                <a:gd name="T32" fmla="*/ 208 w 216"/>
                <a:gd name="T33" fmla="*/ 132 h 208"/>
                <a:gd name="T34" fmla="*/ 8 w 216"/>
                <a:gd name="T35" fmla="*/ 132 h 208"/>
                <a:gd name="T36" fmla="*/ 8 w 216"/>
                <a:gd name="T37" fmla="*/ 20 h 208"/>
                <a:gd name="T38" fmla="*/ 20 w 216"/>
                <a:gd name="T39" fmla="*/ 8 h 208"/>
                <a:gd name="T40" fmla="*/ 196 w 216"/>
                <a:gd name="T41" fmla="*/ 8 h 208"/>
                <a:gd name="T42" fmla="*/ 208 w 216"/>
                <a:gd name="T43" fmla="*/ 20 h 208"/>
                <a:gd name="T44" fmla="*/ 208 w 216"/>
                <a:gd name="T45" fmla="*/ 132 h 208"/>
                <a:gd name="T46" fmla="*/ 144 w 216"/>
                <a:gd name="T47" fmla="*/ 200 h 208"/>
                <a:gd name="T48" fmla="*/ 124 w 216"/>
                <a:gd name="T49" fmla="*/ 200 h 208"/>
                <a:gd name="T50" fmla="*/ 124 w 216"/>
                <a:gd name="T51" fmla="*/ 180 h 208"/>
                <a:gd name="T52" fmla="*/ 120 w 216"/>
                <a:gd name="T53" fmla="*/ 176 h 208"/>
                <a:gd name="T54" fmla="*/ 116 w 216"/>
                <a:gd name="T55" fmla="*/ 180 h 208"/>
                <a:gd name="T56" fmla="*/ 116 w 216"/>
                <a:gd name="T57" fmla="*/ 200 h 208"/>
                <a:gd name="T58" fmla="*/ 100 w 216"/>
                <a:gd name="T59" fmla="*/ 200 h 208"/>
                <a:gd name="T60" fmla="*/ 100 w 216"/>
                <a:gd name="T61" fmla="*/ 180 h 208"/>
                <a:gd name="T62" fmla="*/ 96 w 216"/>
                <a:gd name="T63" fmla="*/ 176 h 208"/>
                <a:gd name="T64" fmla="*/ 92 w 216"/>
                <a:gd name="T65" fmla="*/ 180 h 208"/>
                <a:gd name="T66" fmla="*/ 92 w 216"/>
                <a:gd name="T67" fmla="*/ 200 h 208"/>
                <a:gd name="T68" fmla="*/ 76 w 216"/>
                <a:gd name="T69" fmla="*/ 200 h 208"/>
                <a:gd name="T70" fmla="*/ 72 w 216"/>
                <a:gd name="T71" fmla="*/ 204 h 208"/>
                <a:gd name="T72" fmla="*/ 76 w 216"/>
                <a:gd name="T73" fmla="*/ 208 h 208"/>
                <a:gd name="T74" fmla="*/ 144 w 216"/>
                <a:gd name="T75" fmla="*/ 208 h 208"/>
                <a:gd name="T76" fmla="*/ 148 w 216"/>
                <a:gd name="T77" fmla="*/ 204 h 208"/>
                <a:gd name="T78" fmla="*/ 144 w 216"/>
                <a:gd name="T79" fmla="*/ 200 h 208"/>
                <a:gd name="T80" fmla="*/ 23 w 216"/>
                <a:gd name="T81" fmla="*/ 41 h 208"/>
                <a:gd name="T82" fmla="*/ 25 w 216"/>
                <a:gd name="T83" fmla="*/ 40 h 208"/>
                <a:gd name="T84" fmla="*/ 40 w 216"/>
                <a:gd name="T85" fmla="*/ 25 h 208"/>
                <a:gd name="T86" fmla="*/ 40 w 216"/>
                <a:gd name="T87" fmla="*/ 20 h 208"/>
                <a:gd name="T88" fmla="*/ 35 w 216"/>
                <a:gd name="T89" fmla="*/ 20 h 208"/>
                <a:gd name="T90" fmla="*/ 20 w 216"/>
                <a:gd name="T91" fmla="*/ 35 h 208"/>
                <a:gd name="T92" fmla="*/ 20 w 216"/>
                <a:gd name="T93" fmla="*/ 40 h 208"/>
                <a:gd name="T94" fmla="*/ 23 w 216"/>
                <a:gd name="T95" fmla="*/ 41 h 208"/>
                <a:gd name="T96" fmla="*/ 67 w 216"/>
                <a:gd name="T97" fmla="*/ 19 h 208"/>
                <a:gd name="T98" fmla="*/ 20 w 216"/>
                <a:gd name="T99" fmla="*/ 67 h 208"/>
                <a:gd name="T100" fmla="*/ 20 w 216"/>
                <a:gd name="T101" fmla="*/ 72 h 208"/>
                <a:gd name="T102" fmla="*/ 23 w 216"/>
                <a:gd name="T103" fmla="*/ 74 h 208"/>
                <a:gd name="T104" fmla="*/ 25 w 216"/>
                <a:gd name="T105" fmla="*/ 72 h 208"/>
                <a:gd name="T106" fmla="*/ 73 w 216"/>
                <a:gd name="T107" fmla="*/ 25 h 208"/>
                <a:gd name="T108" fmla="*/ 73 w 216"/>
                <a:gd name="T109" fmla="*/ 19 h 208"/>
                <a:gd name="T110" fmla="*/ 67 w 216"/>
                <a:gd name="T111" fmla="*/ 1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6" h="208">
                  <a:moveTo>
                    <a:pt x="196" y="0"/>
                  </a:moveTo>
                  <a:cubicBezTo>
                    <a:pt x="20" y="0"/>
                    <a:pt x="20" y="0"/>
                    <a:pt x="20" y="0"/>
                  </a:cubicBezTo>
                  <a:cubicBezTo>
                    <a:pt x="9" y="0"/>
                    <a:pt x="0" y="9"/>
                    <a:pt x="0" y="20"/>
                  </a:cubicBezTo>
                  <a:cubicBezTo>
                    <a:pt x="0" y="148"/>
                    <a:pt x="0" y="148"/>
                    <a:pt x="0" y="148"/>
                  </a:cubicBezTo>
                  <a:cubicBezTo>
                    <a:pt x="0" y="159"/>
                    <a:pt x="9" y="168"/>
                    <a:pt x="20" y="168"/>
                  </a:cubicBezTo>
                  <a:cubicBezTo>
                    <a:pt x="196" y="168"/>
                    <a:pt x="196" y="168"/>
                    <a:pt x="196" y="168"/>
                  </a:cubicBezTo>
                  <a:cubicBezTo>
                    <a:pt x="207" y="168"/>
                    <a:pt x="216" y="159"/>
                    <a:pt x="216" y="148"/>
                  </a:cubicBezTo>
                  <a:cubicBezTo>
                    <a:pt x="216" y="20"/>
                    <a:pt x="216" y="20"/>
                    <a:pt x="216" y="20"/>
                  </a:cubicBezTo>
                  <a:cubicBezTo>
                    <a:pt x="216" y="9"/>
                    <a:pt x="207" y="0"/>
                    <a:pt x="196" y="0"/>
                  </a:cubicBezTo>
                  <a:close/>
                  <a:moveTo>
                    <a:pt x="208" y="148"/>
                  </a:moveTo>
                  <a:cubicBezTo>
                    <a:pt x="208" y="155"/>
                    <a:pt x="203" y="160"/>
                    <a:pt x="196" y="160"/>
                  </a:cubicBezTo>
                  <a:cubicBezTo>
                    <a:pt x="20" y="160"/>
                    <a:pt x="20" y="160"/>
                    <a:pt x="20" y="160"/>
                  </a:cubicBezTo>
                  <a:cubicBezTo>
                    <a:pt x="13" y="160"/>
                    <a:pt x="8" y="155"/>
                    <a:pt x="8" y="148"/>
                  </a:cubicBezTo>
                  <a:cubicBezTo>
                    <a:pt x="8" y="140"/>
                    <a:pt x="8" y="140"/>
                    <a:pt x="8" y="140"/>
                  </a:cubicBezTo>
                  <a:cubicBezTo>
                    <a:pt x="208" y="140"/>
                    <a:pt x="208" y="140"/>
                    <a:pt x="208" y="140"/>
                  </a:cubicBezTo>
                  <a:lnTo>
                    <a:pt x="208" y="148"/>
                  </a:lnTo>
                  <a:close/>
                  <a:moveTo>
                    <a:pt x="208" y="132"/>
                  </a:moveTo>
                  <a:cubicBezTo>
                    <a:pt x="8" y="132"/>
                    <a:pt x="8" y="132"/>
                    <a:pt x="8" y="132"/>
                  </a:cubicBezTo>
                  <a:cubicBezTo>
                    <a:pt x="8" y="20"/>
                    <a:pt x="8" y="20"/>
                    <a:pt x="8" y="20"/>
                  </a:cubicBezTo>
                  <a:cubicBezTo>
                    <a:pt x="8" y="13"/>
                    <a:pt x="13" y="8"/>
                    <a:pt x="20" y="8"/>
                  </a:cubicBezTo>
                  <a:cubicBezTo>
                    <a:pt x="196" y="8"/>
                    <a:pt x="196" y="8"/>
                    <a:pt x="196" y="8"/>
                  </a:cubicBezTo>
                  <a:cubicBezTo>
                    <a:pt x="203" y="8"/>
                    <a:pt x="208" y="13"/>
                    <a:pt x="208" y="20"/>
                  </a:cubicBezTo>
                  <a:lnTo>
                    <a:pt x="208" y="132"/>
                  </a:lnTo>
                  <a:close/>
                  <a:moveTo>
                    <a:pt x="144" y="200"/>
                  </a:moveTo>
                  <a:cubicBezTo>
                    <a:pt x="124" y="200"/>
                    <a:pt x="124" y="200"/>
                    <a:pt x="124" y="200"/>
                  </a:cubicBezTo>
                  <a:cubicBezTo>
                    <a:pt x="124" y="180"/>
                    <a:pt x="124" y="180"/>
                    <a:pt x="124" y="180"/>
                  </a:cubicBezTo>
                  <a:cubicBezTo>
                    <a:pt x="124" y="178"/>
                    <a:pt x="122" y="176"/>
                    <a:pt x="120" y="176"/>
                  </a:cubicBezTo>
                  <a:cubicBezTo>
                    <a:pt x="118" y="176"/>
                    <a:pt x="116" y="178"/>
                    <a:pt x="116" y="180"/>
                  </a:cubicBezTo>
                  <a:cubicBezTo>
                    <a:pt x="116" y="200"/>
                    <a:pt x="116" y="200"/>
                    <a:pt x="116" y="200"/>
                  </a:cubicBezTo>
                  <a:cubicBezTo>
                    <a:pt x="100" y="200"/>
                    <a:pt x="100" y="200"/>
                    <a:pt x="100" y="200"/>
                  </a:cubicBezTo>
                  <a:cubicBezTo>
                    <a:pt x="100" y="180"/>
                    <a:pt x="100" y="180"/>
                    <a:pt x="100" y="180"/>
                  </a:cubicBezTo>
                  <a:cubicBezTo>
                    <a:pt x="100" y="178"/>
                    <a:pt x="98" y="176"/>
                    <a:pt x="96" y="176"/>
                  </a:cubicBezTo>
                  <a:cubicBezTo>
                    <a:pt x="94" y="176"/>
                    <a:pt x="92" y="178"/>
                    <a:pt x="92" y="180"/>
                  </a:cubicBezTo>
                  <a:cubicBezTo>
                    <a:pt x="92" y="200"/>
                    <a:pt x="92" y="200"/>
                    <a:pt x="92" y="200"/>
                  </a:cubicBezTo>
                  <a:cubicBezTo>
                    <a:pt x="76" y="200"/>
                    <a:pt x="76" y="200"/>
                    <a:pt x="76" y="200"/>
                  </a:cubicBezTo>
                  <a:cubicBezTo>
                    <a:pt x="74" y="200"/>
                    <a:pt x="72" y="202"/>
                    <a:pt x="72" y="204"/>
                  </a:cubicBezTo>
                  <a:cubicBezTo>
                    <a:pt x="72" y="206"/>
                    <a:pt x="74" y="208"/>
                    <a:pt x="76" y="208"/>
                  </a:cubicBezTo>
                  <a:cubicBezTo>
                    <a:pt x="144" y="208"/>
                    <a:pt x="144" y="208"/>
                    <a:pt x="144" y="208"/>
                  </a:cubicBezTo>
                  <a:cubicBezTo>
                    <a:pt x="146" y="208"/>
                    <a:pt x="148" y="206"/>
                    <a:pt x="148" y="204"/>
                  </a:cubicBezTo>
                  <a:cubicBezTo>
                    <a:pt x="148" y="202"/>
                    <a:pt x="146" y="200"/>
                    <a:pt x="144" y="200"/>
                  </a:cubicBezTo>
                  <a:close/>
                  <a:moveTo>
                    <a:pt x="23" y="41"/>
                  </a:moveTo>
                  <a:cubicBezTo>
                    <a:pt x="24" y="41"/>
                    <a:pt x="25" y="41"/>
                    <a:pt x="25" y="40"/>
                  </a:cubicBezTo>
                  <a:cubicBezTo>
                    <a:pt x="40" y="25"/>
                    <a:pt x="40" y="25"/>
                    <a:pt x="40" y="25"/>
                  </a:cubicBezTo>
                  <a:cubicBezTo>
                    <a:pt x="42" y="24"/>
                    <a:pt x="42" y="21"/>
                    <a:pt x="40" y="20"/>
                  </a:cubicBezTo>
                  <a:cubicBezTo>
                    <a:pt x="39" y="18"/>
                    <a:pt x="36" y="18"/>
                    <a:pt x="35" y="20"/>
                  </a:cubicBezTo>
                  <a:cubicBezTo>
                    <a:pt x="20" y="35"/>
                    <a:pt x="20" y="35"/>
                    <a:pt x="20" y="35"/>
                  </a:cubicBezTo>
                  <a:cubicBezTo>
                    <a:pt x="18" y="36"/>
                    <a:pt x="18" y="39"/>
                    <a:pt x="20" y="40"/>
                  </a:cubicBezTo>
                  <a:cubicBezTo>
                    <a:pt x="20" y="41"/>
                    <a:pt x="21" y="41"/>
                    <a:pt x="23" y="41"/>
                  </a:cubicBezTo>
                  <a:close/>
                  <a:moveTo>
                    <a:pt x="67" y="19"/>
                  </a:moveTo>
                  <a:cubicBezTo>
                    <a:pt x="20" y="67"/>
                    <a:pt x="20" y="67"/>
                    <a:pt x="20" y="67"/>
                  </a:cubicBezTo>
                  <a:cubicBezTo>
                    <a:pt x="18" y="68"/>
                    <a:pt x="18" y="71"/>
                    <a:pt x="20" y="72"/>
                  </a:cubicBezTo>
                  <a:cubicBezTo>
                    <a:pt x="20" y="73"/>
                    <a:pt x="21" y="74"/>
                    <a:pt x="23" y="74"/>
                  </a:cubicBezTo>
                  <a:cubicBezTo>
                    <a:pt x="24" y="74"/>
                    <a:pt x="25" y="73"/>
                    <a:pt x="25" y="72"/>
                  </a:cubicBezTo>
                  <a:cubicBezTo>
                    <a:pt x="73" y="25"/>
                    <a:pt x="73" y="25"/>
                    <a:pt x="73" y="25"/>
                  </a:cubicBezTo>
                  <a:cubicBezTo>
                    <a:pt x="74" y="23"/>
                    <a:pt x="74" y="21"/>
                    <a:pt x="73" y="19"/>
                  </a:cubicBezTo>
                  <a:cubicBezTo>
                    <a:pt x="71" y="18"/>
                    <a:pt x="69" y="18"/>
                    <a:pt x="67" y="19"/>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BD7FF"/>
                </a:solidFill>
                <a:cs typeface="+mn-ea"/>
                <a:sym typeface="+mn-lt"/>
              </a:endParaRPr>
            </a:p>
          </p:txBody>
        </p:sp>
      </p:grpSp>
      <p:grpSp>
        <p:nvGrpSpPr>
          <p:cNvPr id="6" name="Group 5"/>
          <p:cNvGrpSpPr/>
          <p:nvPr/>
        </p:nvGrpSpPr>
        <p:grpSpPr>
          <a:xfrm>
            <a:off x="1454689" y="3199753"/>
            <a:ext cx="914400" cy="914400"/>
            <a:chOff x="1318799" y="3213723"/>
            <a:chExt cx="914400" cy="914400"/>
          </a:xfrm>
        </p:grpSpPr>
        <p:sp>
          <p:nvSpPr>
            <p:cNvPr id="2" name="Frame 1"/>
            <p:cNvSpPr/>
            <p:nvPr/>
          </p:nvSpPr>
          <p:spPr>
            <a:xfrm rot="2700000">
              <a:off x="1318799" y="3213723"/>
              <a:ext cx="914400" cy="914400"/>
            </a:xfrm>
            <a:prstGeom prst="frame">
              <a:avLst>
                <a:gd name="adj1" fmla="val 61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BD7FF"/>
                </a:solidFill>
                <a:cs typeface="+mn-ea"/>
                <a:sym typeface="+mn-lt"/>
              </a:endParaRPr>
            </a:p>
          </p:txBody>
        </p:sp>
        <p:sp>
          <p:nvSpPr>
            <p:cNvPr id="52" name="Freeform 43"/>
            <p:cNvSpPr>
              <a:spLocks noEditPoints="1"/>
            </p:cNvSpPr>
            <p:nvPr/>
          </p:nvSpPr>
          <p:spPr bwMode="auto">
            <a:xfrm>
              <a:off x="1652174" y="3456610"/>
              <a:ext cx="247650" cy="428625"/>
            </a:xfrm>
            <a:custGeom>
              <a:avLst/>
              <a:gdLst>
                <a:gd name="T0" fmla="*/ 66 w 132"/>
                <a:gd name="T1" fmla="*/ 188 h 228"/>
                <a:gd name="T2" fmla="*/ 116 w 132"/>
                <a:gd name="T3" fmla="*/ 138 h 228"/>
                <a:gd name="T4" fmla="*/ 116 w 132"/>
                <a:gd name="T5" fmla="*/ 50 h 228"/>
                <a:gd name="T6" fmla="*/ 66 w 132"/>
                <a:gd name="T7" fmla="*/ 0 h 228"/>
                <a:gd name="T8" fmla="*/ 16 w 132"/>
                <a:gd name="T9" fmla="*/ 50 h 228"/>
                <a:gd name="T10" fmla="*/ 16 w 132"/>
                <a:gd name="T11" fmla="*/ 138 h 228"/>
                <a:gd name="T12" fmla="*/ 66 w 132"/>
                <a:gd name="T13" fmla="*/ 188 h 228"/>
                <a:gd name="T14" fmla="*/ 24 w 132"/>
                <a:gd name="T15" fmla="*/ 50 h 228"/>
                <a:gd name="T16" fmla="*/ 66 w 132"/>
                <a:gd name="T17" fmla="*/ 8 h 228"/>
                <a:gd name="T18" fmla="*/ 108 w 132"/>
                <a:gd name="T19" fmla="*/ 50 h 228"/>
                <a:gd name="T20" fmla="*/ 108 w 132"/>
                <a:gd name="T21" fmla="*/ 138 h 228"/>
                <a:gd name="T22" fmla="*/ 66 w 132"/>
                <a:gd name="T23" fmla="*/ 180 h 228"/>
                <a:gd name="T24" fmla="*/ 24 w 132"/>
                <a:gd name="T25" fmla="*/ 138 h 228"/>
                <a:gd name="T26" fmla="*/ 24 w 132"/>
                <a:gd name="T27" fmla="*/ 50 h 228"/>
                <a:gd name="T28" fmla="*/ 128 w 132"/>
                <a:gd name="T29" fmla="*/ 96 h 228"/>
                <a:gd name="T30" fmla="*/ 124 w 132"/>
                <a:gd name="T31" fmla="*/ 100 h 228"/>
                <a:gd name="T32" fmla="*/ 124 w 132"/>
                <a:gd name="T33" fmla="*/ 138 h 228"/>
                <a:gd name="T34" fmla="*/ 66 w 132"/>
                <a:gd name="T35" fmla="*/ 196 h 228"/>
                <a:gd name="T36" fmla="*/ 8 w 132"/>
                <a:gd name="T37" fmla="*/ 138 h 228"/>
                <a:gd name="T38" fmla="*/ 8 w 132"/>
                <a:gd name="T39" fmla="*/ 100 h 228"/>
                <a:gd name="T40" fmla="*/ 4 w 132"/>
                <a:gd name="T41" fmla="*/ 96 h 228"/>
                <a:gd name="T42" fmla="*/ 0 w 132"/>
                <a:gd name="T43" fmla="*/ 100 h 228"/>
                <a:gd name="T44" fmla="*/ 0 w 132"/>
                <a:gd name="T45" fmla="*/ 138 h 228"/>
                <a:gd name="T46" fmla="*/ 60 w 132"/>
                <a:gd name="T47" fmla="*/ 204 h 228"/>
                <a:gd name="T48" fmla="*/ 60 w 132"/>
                <a:gd name="T49" fmla="*/ 204 h 228"/>
                <a:gd name="T50" fmla="*/ 60 w 132"/>
                <a:gd name="T51" fmla="*/ 220 h 228"/>
                <a:gd name="T52" fmla="*/ 48 w 132"/>
                <a:gd name="T53" fmla="*/ 220 h 228"/>
                <a:gd name="T54" fmla="*/ 44 w 132"/>
                <a:gd name="T55" fmla="*/ 224 h 228"/>
                <a:gd name="T56" fmla="*/ 48 w 132"/>
                <a:gd name="T57" fmla="*/ 228 h 228"/>
                <a:gd name="T58" fmla="*/ 80 w 132"/>
                <a:gd name="T59" fmla="*/ 228 h 228"/>
                <a:gd name="T60" fmla="*/ 84 w 132"/>
                <a:gd name="T61" fmla="*/ 224 h 228"/>
                <a:gd name="T62" fmla="*/ 80 w 132"/>
                <a:gd name="T63" fmla="*/ 220 h 228"/>
                <a:gd name="T64" fmla="*/ 68 w 132"/>
                <a:gd name="T65" fmla="*/ 220 h 228"/>
                <a:gd name="T66" fmla="*/ 68 w 132"/>
                <a:gd name="T67" fmla="*/ 204 h 228"/>
                <a:gd name="T68" fmla="*/ 68 w 132"/>
                <a:gd name="T69" fmla="*/ 204 h 228"/>
                <a:gd name="T70" fmla="*/ 132 w 132"/>
                <a:gd name="T71" fmla="*/ 138 h 228"/>
                <a:gd name="T72" fmla="*/ 132 w 132"/>
                <a:gd name="T73" fmla="*/ 100 h 228"/>
                <a:gd name="T74" fmla="*/ 128 w 132"/>
                <a:gd name="T75"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228">
                  <a:moveTo>
                    <a:pt x="66" y="188"/>
                  </a:moveTo>
                  <a:cubicBezTo>
                    <a:pt x="94" y="188"/>
                    <a:pt x="116" y="166"/>
                    <a:pt x="116" y="138"/>
                  </a:cubicBezTo>
                  <a:cubicBezTo>
                    <a:pt x="116" y="50"/>
                    <a:pt x="116" y="50"/>
                    <a:pt x="116" y="50"/>
                  </a:cubicBezTo>
                  <a:cubicBezTo>
                    <a:pt x="116" y="22"/>
                    <a:pt x="94" y="0"/>
                    <a:pt x="66" y="0"/>
                  </a:cubicBezTo>
                  <a:cubicBezTo>
                    <a:pt x="38" y="0"/>
                    <a:pt x="16" y="22"/>
                    <a:pt x="16" y="50"/>
                  </a:cubicBezTo>
                  <a:cubicBezTo>
                    <a:pt x="16" y="138"/>
                    <a:pt x="16" y="138"/>
                    <a:pt x="16" y="138"/>
                  </a:cubicBezTo>
                  <a:cubicBezTo>
                    <a:pt x="16" y="166"/>
                    <a:pt x="38" y="188"/>
                    <a:pt x="66" y="188"/>
                  </a:cubicBezTo>
                  <a:close/>
                  <a:moveTo>
                    <a:pt x="24" y="50"/>
                  </a:moveTo>
                  <a:cubicBezTo>
                    <a:pt x="24" y="27"/>
                    <a:pt x="43" y="8"/>
                    <a:pt x="66" y="8"/>
                  </a:cubicBezTo>
                  <a:cubicBezTo>
                    <a:pt x="89" y="8"/>
                    <a:pt x="108" y="27"/>
                    <a:pt x="108" y="50"/>
                  </a:cubicBezTo>
                  <a:cubicBezTo>
                    <a:pt x="108" y="138"/>
                    <a:pt x="108" y="138"/>
                    <a:pt x="108" y="138"/>
                  </a:cubicBezTo>
                  <a:cubicBezTo>
                    <a:pt x="108" y="161"/>
                    <a:pt x="89" y="180"/>
                    <a:pt x="66" y="180"/>
                  </a:cubicBezTo>
                  <a:cubicBezTo>
                    <a:pt x="43" y="180"/>
                    <a:pt x="24" y="161"/>
                    <a:pt x="24" y="138"/>
                  </a:cubicBezTo>
                  <a:lnTo>
                    <a:pt x="24" y="50"/>
                  </a:lnTo>
                  <a:close/>
                  <a:moveTo>
                    <a:pt x="128" y="96"/>
                  </a:moveTo>
                  <a:cubicBezTo>
                    <a:pt x="126" y="96"/>
                    <a:pt x="124" y="98"/>
                    <a:pt x="124" y="100"/>
                  </a:cubicBezTo>
                  <a:cubicBezTo>
                    <a:pt x="124" y="138"/>
                    <a:pt x="124" y="138"/>
                    <a:pt x="124" y="138"/>
                  </a:cubicBezTo>
                  <a:cubicBezTo>
                    <a:pt x="124" y="170"/>
                    <a:pt x="98" y="196"/>
                    <a:pt x="66" y="196"/>
                  </a:cubicBezTo>
                  <a:cubicBezTo>
                    <a:pt x="34" y="196"/>
                    <a:pt x="8" y="170"/>
                    <a:pt x="8" y="138"/>
                  </a:cubicBezTo>
                  <a:cubicBezTo>
                    <a:pt x="8" y="100"/>
                    <a:pt x="8" y="100"/>
                    <a:pt x="8" y="100"/>
                  </a:cubicBezTo>
                  <a:cubicBezTo>
                    <a:pt x="8" y="98"/>
                    <a:pt x="6" y="96"/>
                    <a:pt x="4" y="96"/>
                  </a:cubicBezTo>
                  <a:cubicBezTo>
                    <a:pt x="2" y="96"/>
                    <a:pt x="0" y="98"/>
                    <a:pt x="0" y="100"/>
                  </a:cubicBezTo>
                  <a:cubicBezTo>
                    <a:pt x="0" y="138"/>
                    <a:pt x="0" y="138"/>
                    <a:pt x="0" y="138"/>
                  </a:cubicBezTo>
                  <a:cubicBezTo>
                    <a:pt x="0" y="172"/>
                    <a:pt x="26" y="201"/>
                    <a:pt x="60" y="204"/>
                  </a:cubicBezTo>
                  <a:cubicBezTo>
                    <a:pt x="60" y="204"/>
                    <a:pt x="60" y="204"/>
                    <a:pt x="60" y="204"/>
                  </a:cubicBezTo>
                  <a:cubicBezTo>
                    <a:pt x="60" y="220"/>
                    <a:pt x="60" y="220"/>
                    <a:pt x="60" y="220"/>
                  </a:cubicBezTo>
                  <a:cubicBezTo>
                    <a:pt x="48" y="220"/>
                    <a:pt x="48" y="220"/>
                    <a:pt x="48" y="220"/>
                  </a:cubicBezTo>
                  <a:cubicBezTo>
                    <a:pt x="46" y="220"/>
                    <a:pt x="44" y="222"/>
                    <a:pt x="44" y="224"/>
                  </a:cubicBezTo>
                  <a:cubicBezTo>
                    <a:pt x="44" y="226"/>
                    <a:pt x="46" y="228"/>
                    <a:pt x="48" y="228"/>
                  </a:cubicBezTo>
                  <a:cubicBezTo>
                    <a:pt x="80" y="228"/>
                    <a:pt x="80" y="228"/>
                    <a:pt x="80" y="228"/>
                  </a:cubicBezTo>
                  <a:cubicBezTo>
                    <a:pt x="82" y="228"/>
                    <a:pt x="84" y="226"/>
                    <a:pt x="84" y="224"/>
                  </a:cubicBezTo>
                  <a:cubicBezTo>
                    <a:pt x="84" y="222"/>
                    <a:pt x="82" y="220"/>
                    <a:pt x="80" y="220"/>
                  </a:cubicBezTo>
                  <a:cubicBezTo>
                    <a:pt x="68" y="220"/>
                    <a:pt x="68" y="220"/>
                    <a:pt x="68" y="220"/>
                  </a:cubicBezTo>
                  <a:cubicBezTo>
                    <a:pt x="68" y="204"/>
                    <a:pt x="68" y="204"/>
                    <a:pt x="68" y="204"/>
                  </a:cubicBezTo>
                  <a:cubicBezTo>
                    <a:pt x="68" y="204"/>
                    <a:pt x="68" y="204"/>
                    <a:pt x="68" y="204"/>
                  </a:cubicBezTo>
                  <a:cubicBezTo>
                    <a:pt x="103" y="203"/>
                    <a:pt x="132" y="174"/>
                    <a:pt x="132" y="138"/>
                  </a:cubicBezTo>
                  <a:cubicBezTo>
                    <a:pt x="132" y="100"/>
                    <a:pt x="132" y="100"/>
                    <a:pt x="132" y="100"/>
                  </a:cubicBezTo>
                  <a:cubicBezTo>
                    <a:pt x="132" y="98"/>
                    <a:pt x="130" y="96"/>
                    <a:pt x="128" y="96"/>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BD7FF"/>
                </a:solidFill>
                <a:cs typeface="+mn-ea"/>
                <a:sym typeface="+mn-lt"/>
              </a:endParaRPr>
            </a:p>
          </p:txBody>
        </p:sp>
      </p:grpSp>
      <p:grpSp>
        <p:nvGrpSpPr>
          <p:cNvPr id="31" name="组合 30"/>
          <p:cNvGrpSpPr/>
          <p:nvPr/>
        </p:nvGrpSpPr>
        <p:grpSpPr>
          <a:xfrm>
            <a:off x="382276" y="202078"/>
            <a:ext cx="4291324" cy="381000"/>
            <a:chOff x="382276" y="202078"/>
            <a:chExt cx="4291324" cy="381000"/>
          </a:xfrm>
        </p:grpSpPr>
        <p:grpSp>
          <p:nvGrpSpPr>
            <p:cNvPr id="32" name="组合 31"/>
            <p:cNvGrpSpPr/>
            <p:nvPr/>
          </p:nvGrpSpPr>
          <p:grpSpPr>
            <a:xfrm>
              <a:off x="382276" y="269854"/>
              <a:ext cx="604607" cy="274860"/>
              <a:chOff x="775976" y="295254"/>
              <a:chExt cx="604607" cy="274860"/>
            </a:xfrm>
          </p:grpSpPr>
          <p:grpSp>
            <p:nvGrpSpPr>
              <p:cNvPr id="34" name="组合 33"/>
              <p:cNvGrpSpPr/>
              <p:nvPr/>
            </p:nvGrpSpPr>
            <p:grpSpPr>
              <a:xfrm rot="2788198">
                <a:off x="784307" y="286923"/>
                <a:ext cx="266582" cy="283243"/>
                <a:chOff x="4389120" y="2293620"/>
                <a:chExt cx="609600" cy="647700"/>
              </a:xfrm>
            </p:grpSpPr>
            <p:cxnSp>
              <p:nvCxnSpPr>
                <p:cNvPr id="47" name="直接连接符 46"/>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rot="2788198">
                <a:off x="938001" y="286923"/>
                <a:ext cx="266582" cy="283243"/>
                <a:chOff x="4389120" y="2293620"/>
                <a:chExt cx="609600" cy="647700"/>
              </a:xfrm>
            </p:grpSpPr>
            <p:cxnSp>
              <p:nvCxnSpPr>
                <p:cNvPr id="39" name="直接连接符 3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rot="2788198">
                <a:off x="1105671" y="295201"/>
                <a:ext cx="266582" cy="283243"/>
                <a:chOff x="4389120" y="2293620"/>
                <a:chExt cx="609600" cy="647700"/>
              </a:xfrm>
            </p:grpSpPr>
            <p:cxnSp>
              <p:nvCxnSpPr>
                <p:cNvPr id="37" name="直接连接符 36"/>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33" name="文本框 32"/>
            <p:cNvSpPr txBox="1"/>
            <p:nvPr/>
          </p:nvSpPr>
          <p:spPr>
            <a:xfrm>
              <a:off x="1265771" y="202078"/>
              <a:ext cx="3407829" cy="381000"/>
            </a:xfrm>
            <a:prstGeom prst="rect">
              <a:avLst/>
            </a:prstGeom>
            <a:noFill/>
          </p:spPr>
          <p:txBody>
            <a:bodyPr wrap="square" rtlCol="0">
              <a:spAutoFit/>
            </a:bodyPr>
            <a:lstStyle/>
            <a:p>
              <a:r>
                <a:rPr lang="zh-CN" altLang="en-US" b="1" dirty="0">
                  <a:solidFill>
                    <a:srgbClr val="4BD7FF"/>
                  </a:solidFill>
                  <a:cs typeface="+mn-ea"/>
                  <a:sym typeface="+mn-lt"/>
                </a:rPr>
                <a:t>业务常规</a:t>
              </a:r>
              <a:endParaRPr lang="zh-CN" altLang="en-US" b="1" dirty="0">
                <a:solidFill>
                  <a:srgbClr val="4BD7FF"/>
                </a:solidFill>
                <a:cs typeface="+mn-ea"/>
                <a:sym typeface="+mn-lt"/>
              </a:endParaRPr>
            </a:p>
          </p:txBody>
        </p:sp>
      </p:grpSp>
      <p:sp>
        <p:nvSpPr>
          <p:cNvPr id="53" name="Rectangle 40"/>
          <p:cNvSpPr/>
          <p:nvPr/>
        </p:nvSpPr>
        <p:spPr>
          <a:xfrm>
            <a:off x="8713500" y="4573849"/>
            <a:ext cx="2997381" cy="368755"/>
          </a:xfrm>
          <a:prstGeom prst="rect">
            <a:avLst/>
          </a:prstGeom>
        </p:spPr>
        <p:txBody>
          <a:bodyPr wrap="square">
            <a:spAutoFit/>
          </a:bodyPr>
          <a:lstStyle/>
          <a:p>
            <a:pPr algn="ctr">
              <a:lnSpc>
                <a:spcPct val="120000"/>
              </a:lnSpc>
            </a:pPr>
            <a:r>
              <a:rPr lang="zh-CN" altLang="en-US" sz="1600" b="1" dirty="0">
                <a:solidFill>
                  <a:srgbClr val="4BD7FF"/>
                </a:solidFill>
                <a:cs typeface="+mn-ea"/>
                <a:sym typeface="+mn-lt"/>
              </a:rPr>
              <a:t>需求发布</a:t>
            </a:r>
            <a:endParaRPr lang="en-US" altLang="zh-CN" sz="1600" b="1" dirty="0">
              <a:solidFill>
                <a:srgbClr val="4BD7FF"/>
              </a:solidFill>
              <a:cs typeface="+mn-ea"/>
              <a:sym typeface="+mn-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1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2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5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3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40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ppt_x"/>
                                          </p:val>
                                        </p:tav>
                                        <p:tav tm="100000">
                                          <p:val>
                                            <p:strVal val="#ppt_x"/>
                                          </p:val>
                                        </p:tav>
                                      </p:tavLst>
                                    </p:anim>
                                    <p:anim calcmode="lin" valueType="num">
                                      <p:cBhvr additive="base">
                                        <p:cTn id="32" dur="1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45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000" fill="hold"/>
                                        <p:tgtEl>
                                          <p:spTgt spid="12"/>
                                        </p:tgtEl>
                                        <p:attrNameLst>
                                          <p:attrName>ppt_x</p:attrName>
                                        </p:attrNameLst>
                                      </p:cBhvr>
                                      <p:tavLst>
                                        <p:tav tm="0">
                                          <p:val>
                                            <p:strVal val="#ppt_x"/>
                                          </p:val>
                                        </p:tav>
                                        <p:tav tm="100000">
                                          <p:val>
                                            <p:strVal val="#ppt_x"/>
                                          </p:val>
                                        </p:tav>
                                      </p:tavLst>
                                    </p:anim>
                                    <p:anim calcmode="lin" valueType="num">
                                      <p:cBhvr additive="base">
                                        <p:cTn id="3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sp>
        <p:nvSpPr>
          <p:cNvPr id="4" name="Freeform 240"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459178" y="5722137"/>
            <a:ext cx="139219" cy="174023"/>
          </a:xfrm>
          <a:custGeom>
            <a:avLst/>
            <a:gdLst>
              <a:gd name="T0" fmla="*/ 36 w 164"/>
              <a:gd name="T1" fmla="*/ 73 h 205"/>
              <a:gd name="T2" fmla="*/ 0 w 164"/>
              <a:gd name="T3" fmla="*/ 205 h 205"/>
              <a:gd name="T4" fmla="*/ 164 w 164"/>
              <a:gd name="T5" fmla="*/ 0 h 205"/>
              <a:gd name="T6" fmla="*/ 36 w 164"/>
              <a:gd name="T7" fmla="*/ 73 h 205"/>
            </a:gdLst>
            <a:ahLst/>
            <a:cxnLst>
              <a:cxn ang="0">
                <a:pos x="T0" y="T1"/>
              </a:cxn>
              <a:cxn ang="0">
                <a:pos x="T2" y="T3"/>
              </a:cxn>
              <a:cxn ang="0">
                <a:pos x="T4" y="T5"/>
              </a:cxn>
              <a:cxn ang="0">
                <a:pos x="T6" y="T7"/>
              </a:cxn>
            </a:cxnLst>
            <a:rect l="0" t="0" r="r" b="b"/>
            <a:pathLst>
              <a:path w="164" h="205">
                <a:moveTo>
                  <a:pt x="36" y="73"/>
                </a:moveTo>
                <a:lnTo>
                  <a:pt x="0" y="205"/>
                </a:lnTo>
                <a:lnTo>
                  <a:pt x="164" y="0"/>
                </a:lnTo>
                <a:lnTo>
                  <a:pt x="36" y="73"/>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5" name="Freeform 241"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782607" y="5269676"/>
            <a:ext cx="108659" cy="130730"/>
          </a:xfrm>
          <a:custGeom>
            <a:avLst/>
            <a:gdLst>
              <a:gd name="T0" fmla="*/ 0 w 128"/>
              <a:gd name="T1" fmla="*/ 74 h 154"/>
              <a:gd name="T2" fmla="*/ 85 w 128"/>
              <a:gd name="T3" fmla="*/ 154 h 154"/>
              <a:gd name="T4" fmla="*/ 128 w 128"/>
              <a:gd name="T5" fmla="*/ 0 h 154"/>
              <a:gd name="T6" fmla="*/ 0 w 128"/>
              <a:gd name="T7" fmla="*/ 74 h 154"/>
            </a:gdLst>
            <a:ahLst/>
            <a:cxnLst>
              <a:cxn ang="0">
                <a:pos x="T0" y="T1"/>
              </a:cxn>
              <a:cxn ang="0">
                <a:pos x="T2" y="T3"/>
              </a:cxn>
              <a:cxn ang="0">
                <a:pos x="T4" y="T5"/>
              </a:cxn>
              <a:cxn ang="0">
                <a:pos x="T6" y="T7"/>
              </a:cxn>
            </a:cxnLst>
            <a:rect l="0" t="0" r="r" b="b"/>
            <a:pathLst>
              <a:path w="128" h="154">
                <a:moveTo>
                  <a:pt x="0" y="74"/>
                </a:moveTo>
                <a:lnTo>
                  <a:pt x="85" y="154"/>
                </a:lnTo>
                <a:lnTo>
                  <a:pt x="128" y="0"/>
                </a:lnTo>
                <a:lnTo>
                  <a:pt x="0" y="7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6" name="Freeform 242"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7901" y="5700066"/>
            <a:ext cx="107810" cy="129881"/>
          </a:xfrm>
          <a:custGeom>
            <a:avLst/>
            <a:gdLst>
              <a:gd name="T0" fmla="*/ 0 w 127"/>
              <a:gd name="T1" fmla="*/ 73 h 153"/>
              <a:gd name="T2" fmla="*/ 85 w 127"/>
              <a:gd name="T3" fmla="*/ 153 h 153"/>
              <a:gd name="T4" fmla="*/ 127 w 127"/>
              <a:gd name="T5" fmla="*/ 0 h 153"/>
              <a:gd name="T6" fmla="*/ 0 w 127"/>
              <a:gd name="T7" fmla="*/ 73 h 153"/>
            </a:gdLst>
            <a:ahLst/>
            <a:cxnLst>
              <a:cxn ang="0">
                <a:pos x="T0" y="T1"/>
              </a:cxn>
              <a:cxn ang="0">
                <a:pos x="T2" y="T3"/>
              </a:cxn>
              <a:cxn ang="0">
                <a:pos x="T4" y="T5"/>
              </a:cxn>
              <a:cxn ang="0">
                <a:pos x="T6" y="T7"/>
              </a:cxn>
            </a:cxnLst>
            <a:rect l="0" t="0" r="r" b="b"/>
            <a:pathLst>
              <a:path w="127" h="153">
                <a:moveTo>
                  <a:pt x="0" y="73"/>
                </a:moveTo>
                <a:lnTo>
                  <a:pt x="85" y="153"/>
                </a:lnTo>
                <a:lnTo>
                  <a:pt x="127" y="0"/>
                </a:lnTo>
                <a:lnTo>
                  <a:pt x="0" y="73"/>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 name="Freeform 243"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836934" y="4582920"/>
            <a:ext cx="107810" cy="130730"/>
          </a:xfrm>
          <a:custGeom>
            <a:avLst/>
            <a:gdLst>
              <a:gd name="T0" fmla="*/ 0 w 127"/>
              <a:gd name="T1" fmla="*/ 73 h 154"/>
              <a:gd name="T2" fmla="*/ 85 w 127"/>
              <a:gd name="T3" fmla="*/ 154 h 154"/>
              <a:gd name="T4" fmla="*/ 127 w 127"/>
              <a:gd name="T5" fmla="*/ 0 h 154"/>
              <a:gd name="T6" fmla="*/ 0 w 127"/>
              <a:gd name="T7" fmla="*/ 73 h 154"/>
            </a:gdLst>
            <a:ahLst/>
            <a:cxnLst>
              <a:cxn ang="0">
                <a:pos x="T0" y="T1"/>
              </a:cxn>
              <a:cxn ang="0">
                <a:pos x="T2" y="T3"/>
              </a:cxn>
              <a:cxn ang="0">
                <a:pos x="T4" y="T5"/>
              </a:cxn>
              <a:cxn ang="0">
                <a:pos x="T6" y="T7"/>
              </a:cxn>
            </a:cxnLst>
            <a:rect l="0" t="0" r="r" b="b"/>
            <a:pathLst>
              <a:path w="127" h="154">
                <a:moveTo>
                  <a:pt x="0" y="73"/>
                </a:moveTo>
                <a:lnTo>
                  <a:pt x="85" y="154"/>
                </a:lnTo>
                <a:lnTo>
                  <a:pt x="127" y="0"/>
                </a:lnTo>
                <a:lnTo>
                  <a:pt x="0" y="73"/>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8" name="Freeform 244"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019449" y="4906349"/>
            <a:ext cx="138370" cy="92530"/>
          </a:xfrm>
          <a:custGeom>
            <a:avLst/>
            <a:gdLst>
              <a:gd name="T0" fmla="*/ 0 w 163"/>
              <a:gd name="T1" fmla="*/ 28 h 109"/>
              <a:gd name="T2" fmla="*/ 85 w 163"/>
              <a:gd name="T3" fmla="*/ 109 h 109"/>
              <a:gd name="T4" fmla="*/ 163 w 163"/>
              <a:gd name="T5" fmla="*/ 0 h 109"/>
              <a:gd name="T6" fmla="*/ 0 w 163"/>
              <a:gd name="T7" fmla="*/ 28 h 109"/>
            </a:gdLst>
            <a:ahLst/>
            <a:cxnLst>
              <a:cxn ang="0">
                <a:pos x="T0" y="T1"/>
              </a:cxn>
              <a:cxn ang="0">
                <a:pos x="T2" y="T3"/>
              </a:cxn>
              <a:cxn ang="0">
                <a:pos x="T4" y="T5"/>
              </a:cxn>
              <a:cxn ang="0">
                <a:pos x="T6" y="T7"/>
              </a:cxn>
            </a:cxnLst>
            <a:rect l="0" t="0" r="r" b="b"/>
            <a:pathLst>
              <a:path w="163" h="109">
                <a:moveTo>
                  <a:pt x="0" y="28"/>
                </a:moveTo>
                <a:lnTo>
                  <a:pt x="85" y="109"/>
                </a:lnTo>
                <a:lnTo>
                  <a:pt x="163" y="0"/>
                </a:lnTo>
                <a:lnTo>
                  <a:pt x="0" y="2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9" name="Freeform 245"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626410" y="4813820"/>
            <a:ext cx="264855" cy="129032"/>
          </a:xfrm>
          <a:custGeom>
            <a:avLst/>
            <a:gdLst>
              <a:gd name="T0" fmla="*/ 0 w 312"/>
              <a:gd name="T1" fmla="*/ 152 h 152"/>
              <a:gd name="T2" fmla="*/ 248 w 312"/>
              <a:gd name="T3" fmla="*/ 116 h 152"/>
              <a:gd name="T4" fmla="*/ 312 w 312"/>
              <a:gd name="T5" fmla="*/ 0 h 152"/>
              <a:gd name="T6" fmla="*/ 0 w 312"/>
              <a:gd name="T7" fmla="*/ 152 h 152"/>
            </a:gdLst>
            <a:ahLst/>
            <a:cxnLst>
              <a:cxn ang="0">
                <a:pos x="T0" y="T1"/>
              </a:cxn>
              <a:cxn ang="0">
                <a:pos x="T2" y="T3"/>
              </a:cxn>
              <a:cxn ang="0">
                <a:pos x="T4" y="T5"/>
              </a:cxn>
              <a:cxn ang="0">
                <a:pos x="T6" y="T7"/>
              </a:cxn>
            </a:cxnLst>
            <a:rect l="0" t="0" r="r" b="b"/>
            <a:pathLst>
              <a:path w="312" h="152">
                <a:moveTo>
                  <a:pt x="0" y="152"/>
                </a:moveTo>
                <a:lnTo>
                  <a:pt x="248" y="116"/>
                </a:lnTo>
                <a:lnTo>
                  <a:pt x="312" y="0"/>
                </a:lnTo>
                <a:lnTo>
                  <a:pt x="0" y="152"/>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0" name="Freeform 246"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453234" y="4912292"/>
            <a:ext cx="279286" cy="202886"/>
          </a:xfrm>
          <a:custGeom>
            <a:avLst/>
            <a:gdLst>
              <a:gd name="T0" fmla="*/ 35 w 329"/>
              <a:gd name="T1" fmla="*/ 107 h 239"/>
              <a:gd name="T2" fmla="*/ 0 w 329"/>
              <a:gd name="T3" fmla="*/ 239 h 239"/>
              <a:gd name="T4" fmla="*/ 329 w 329"/>
              <a:gd name="T5" fmla="*/ 0 h 239"/>
              <a:gd name="T6" fmla="*/ 35 w 329"/>
              <a:gd name="T7" fmla="*/ 107 h 239"/>
            </a:gdLst>
            <a:ahLst/>
            <a:cxnLst>
              <a:cxn ang="0">
                <a:pos x="T0" y="T1"/>
              </a:cxn>
              <a:cxn ang="0">
                <a:pos x="T2" y="T3"/>
              </a:cxn>
              <a:cxn ang="0">
                <a:pos x="T4" y="T5"/>
              </a:cxn>
              <a:cxn ang="0">
                <a:pos x="T6" y="T7"/>
              </a:cxn>
            </a:cxnLst>
            <a:rect l="0" t="0" r="r" b="b"/>
            <a:pathLst>
              <a:path w="329" h="239">
                <a:moveTo>
                  <a:pt x="35" y="107"/>
                </a:moveTo>
                <a:lnTo>
                  <a:pt x="0" y="239"/>
                </a:lnTo>
                <a:lnTo>
                  <a:pt x="329" y="0"/>
                </a:lnTo>
                <a:lnTo>
                  <a:pt x="35" y="10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1" name="Freeform 247"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019449" y="5107537"/>
            <a:ext cx="321731" cy="104414"/>
          </a:xfrm>
          <a:custGeom>
            <a:avLst/>
            <a:gdLst>
              <a:gd name="T0" fmla="*/ 0 w 379"/>
              <a:gd name="T1" fmla="*/ 97 h 123"/>
              <a:gd name="T2" fmla="*/ 272 w 379"/>
              <a:gd name="T3" fmla="*/ 123 h 123"/>
              <a:gd name="T4" fmla="*/ 379 w 379"/>
              <a:gd name="T5" fmla="*/ 0 h 123"/>
              <a:gd name="T6" fmla="*/ 0 w 379"/>
              <a:gd name="T7" fmla="*/ 97 h 123"/>
            </a:gdLst>
            <a:ahLst/>
            <a:cxnLst>
              <a:cxn ang="0">
                <a:pos x="T0" y="T1"/>
              </a:cxn>
              <a:cxn ang="0">
                <a:pos x="T2" y="T3"/>
              </a:cxn>
              <a:cxn ang="0">
                <a:pos x="T4" y="T5"/>
              </a:cxn>
              <a:cxn ang="0">
                <a:pos x="T6" y="T7"/>
              </a:cxn>
            </a:cxnLst>
            <a:rect l="0" t="0" r="r" b="b"/>
            <a:pathLst>
              <a:path w="379" h="123">
                <a:moveTo>
                  <a:pt x="0" y="97"/>
                </a:moveTo>
                <a:lnTo>
                  <a:pt x="272" y="123"/>
                </a:lnTo>
                <a:lnTo>
                  <a:pt x="379" y="0"/>
                </a:lnTo>
                <a:lnTo>
                  <a:pt x="0" y="9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2" name="Freeform 248"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257141" y="3729781"/>
            <a:ext cx="204584" cy="168081"/>
          </a:xfrm>
          <a:custGeom>
            <a:avLst/>
            <a:gdLst>
              <a:gd name="T0" fmla="*/ 0 w 241"/>
              <a:gd name="T1" fmla="*/ 0 h 198"/>
              <a:gd name="T2" fmla="*/ 7 w 241"/>
              <a:gd name="T3" fmla="*/ 146 h 198"/>
              <a:gd name="T4" fmla="*/ 241 w 241"/>
              <a:gd name="T5" fmla="*/ 198 h 198"/>
              <a:gd name="T6" fmla="*/ 0 w 241"/>
              <a:gd name="T7" fmla="*/ 0 h 198"/>
            </a:gdLst>
            <a:ahLst/>
            <a:cxnLst>
              <a:cxn ang="0">
                <a:pos x="T0" y="T1"/>
              </a:cxn>
              <a:cxn ang="0">
                <a:pos x="T2" y="T3"/>
              </a:cxn>
              <a:cxn ang="0">
                <a:pos x="T4" y="T5"/>
              </a:cxn>
              <a:cxn ang="0">
                <a:pos x="T6" y="T7"/>
              </a:cxn>
            </a:cxnLst>
            <a:rect l="0" t="0" r="r" b="b"/>
            <a:pathLst>
              <a:path w="241" h="198">
                <a:moveTo>
                  <a:pt x="0" y="0"/>
                </a:moveTo>
                <a:lnTo>
                  <a:pt x="7" y="146"/>
                </a:lnTo>
                <a:lnTo>
                  <a:pt x="241" y="198"/>
                </a:lnTo>
                <a:lnTo>
                  <a:pt x="0" y="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3" name="Freeform 249"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110280" y="5259490"/>
            <a:ext cx="106112" cy="112903"/>
          </a:xfrm>
          <a:custGeom>
            <a:avLst/>
            <a:gdLst>
              <a:gd name="T0" fmla="*/ 35 w 125"/>
              <a:gd name="T1" fmla="*/ 0 h 133"/>
              <a:gd name="T2" fmla="*/ 0 w 125"/>
              <a:gd name="T3" fmla="*/ 133 h 133"/>
              <a:gd name="T4" fmla="*/ 125 w 125"/>
              <a:gd name="T5" fmla="*/ 100 h 133"/>
              <a:gd name="T6" fmla="*/ 35 w 125"/>
              <a:gd name="T7" fmla="*/ 0 h 133"/>
            </a:gdLst>
            <a:ahLst/>
            <a:cxnLst>
              <a:cxn ang="0">
                <a:pos x="T0" y="T1"/>
              </a:cxn>
              <a:cxn ang="0">
                <a:pos x="T2" y="T3"/>
              </a:cxn>
              <a:cxn ang="0">
                <a:pos x="T4" y="T5"/>
              </a:cxn>
              <a:cxn ang="0">
                <a:pos x="T6" y="T7"/>
              </a:cxn>
            </a:cxnLst>
            <a:rect l="0" t="0" r="r" b="b"/>
            <a:pathLst>
              <a:path w="125" h="133">
                <a:moveTo>
                  <a:pt x="35" y="0"/>
                </a:moveTo>
                <a:lnTo>
                  <a:pt x="0" y="133"/>
                </a:lnTo>
                <a:lnTo>
                  <a:pt x="125" y="100"/>
                </a:lnTo>
                <a:lnTo>
                  <a:pt x="35" y="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4" name="Freeform 250"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2031331" y="4406350"/>
            <a:ext cx="182512" cy="270797"/>
          </a:xfrm>
          <a:custGeom>
            <a:avLst/>
            <a:gdLst>
              <a:gd name="T0" fmla="*/ 125 w 215"/>
              <a:gd name="T1" fmla="*/ 0 h 319"/>
              <a:gd name="T2" fmla="*/ 0 w 215"/>
              <a:gd name="T3" fmla="*/ 319 h 319"/>
              <a:gd name="T4" fmla="*/ 215 w 215"/>
              <a:gd name="T5" fmla="*/ 99 h 319"/>
              <a:gd name="T6" fmla="*/ 125 w 215"/>
              <a:gd name="T7" fmla="*/ 0 h 319"/>
            </a:gdLst>
            <a:ahLst/>
            <a:cxnLst>
              <a:cxn ang="0">
                <a:pos x="T0" y="T1"/>
              </a:cxn>
              <a:cxn ang="0">
                <a:pos x="T2" y="T3"/>
              </a:cxn>
              <a:cxn ang="0">
                <a:pos x="T4" y="T5"/>
              </a:cxn>
              <a:cxn ang="0">
                <a:pos x="T6" y="T7"/>
              </a:cxn>
            </a:cxnLst>
            <a:rect l="0" t="0" r="r" b="b"/>
            <a:pathLst>
              <a:path w="215" h="319">
                <a:moveTo>
                  <a:pt x="125" y="0"/>
                </a:moveTo>
                <a:lnTo>
                  <a:pt x="0" y="319"/>
                </a:lnTo>
                <a:lnTo>
                  <a:pt x="215" y="99"/>
                </a:lnTo>
                <a:lnTo>
                  <a:pt x="125" y="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5" name="Freeform 252"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2041518" y="4066792"/>
            <a:ext cx="495755" cy="363327"/>
          </a:xfrm>
          <a:custGeom>
            <a:avLst/>
            <a:gdLst>
              <a:gd name="T0" fmla="*/ 61 w 584"/>
              <a:gd name="T1" fmla="*/ 192 h 428"/>
              <a:gd name="T2" fmla="*/ 0 w 584"/>
              <a:gd name="T3" fmla="*/ 428 h 428"/>
              <a:gd name="T4" fmla="*/ 584 w 584"/>
              <a:gd name="T5" fmla="*/ 0 h 428"/>
              <a:gd name="T6" fmla="*/ 61 w 584"/>
              <a:gd name="T7" fmla="*/ 192 h 428"/>
            </a:gdLst>
            <a:ahLst/>
            <a:cxnLst>
              <a:cxn ang="0">
                <a:pos x="T0" y="T1"/>
              </a:cxn>
              <a:cxn ang="0">
                <a:pos x="T2" y="T3"/>
              </a:cxn>
              <a:cxn ang="0">
                <a:pos x="T4" y="T5"/>
              </a:cxn>
              <a:cxn ang="0">
                <a:pos x="T6" y="T7"/>
              </a:cxn>
            </a:cxnLst>
            <a:rect l="0" t="0" r="r" b="b"/>
            <a:pathLst>
              <a:path w="584" h="428">
                <a:moveTo>
                  <a:pt x="61" y="192"/>
                </a:moveTo>
                <a:lnTo>
                  <a:pt x="0" y="428"/>
                </a:lnTo>
                <a:lnTo>
                  <a:pt x="584" y="0"/>
                </a:lnTo>
                <a:lnTo>
                  <a:pt x="61" y="192"/>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6" name="Freeform 253"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639991" y="3444552"/>
            <a:ext cx="616298" cy="132428"/>
          </a:xfrm>
          <a:custGeom>
            <a:avLst/>
            <a:gdLst>
              <a:gd name="T0" fmla="*/ 539 w 726"/>
              <a:gd name="T1" fmla="*/ 0 h 156"/>
              <a:gd name="T2" fmla="*/ 726 w 726"/>
              <a:gd name="T3" fmla="*/ 156 h 156"/>
              <a:gd name="T4" fmla="*/ 0 w 726"/>
              <a:gd name="T5" fmla="*/ 149 h 156"/>
              <a:gd name="T6" fmla="*/ 539 w 726"/>
              <a:gd name="T7" fmla="*/ 0 h 156"/>
            </a:gdLst>
            <a:ahLst/>
            <a:cxnLst>
              <a:cxn ang="0">
                <a:pos x="T0" y="T1"/>
              </a:cxn>
              <a:cxn ang="0">
                <a:pos x="T2" y="T3"/>
              </a:cxn>
              <a:cxn ang="0">
                <a:pos x="T4" y="T5"/>
              </a:cxn>
              <a:cxn ang="0">
                <a:pos x="T6" y="T7"/>
              </a:cxn>
            </a:cxnLst>
            <a:rect l="0" t="0" r="r" b="b"/>
            <a:pathLst>
              <a:path w="726" h="156">
                <a:moveTo>
                  <a:pt x="539" y="0"/>
                </a:moveTo>
                <a:lnTo>
                  <a:pt x="726" y="156"/>
                </a:lnTo>
                <a:lnTo>
                  <a:pt x="0" y="149"/>
                </a:lnTo>
                <a:lnTo>
                  <a:pt x="539" y="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7" name="Freeform 255"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728278" y="4247607"/>
            <a:ext cx="343802" cy="148557"/>
          </a:xfrm>
          <a:custGeom>
            <a:avLst/>
            <a:gdLst>
              <a:gd name="T0" fmla="*/ 168 w 405"/>
              <a:gd name="T1" fmla="*/ 175 h 175"/>
              <a:gd name="T2" fmla="*/ 0 w 405"/>
              <a:gd name="T3" fmla="*/ 69 h 175"/>
              <a:gd name="T4" fmla="*/ 405 w 405"/>
              <a:gd name="T5" fmla="*/ 0 h 175"/>
              <a:gd name="T6" fmla="*/ 168 w 405"/>
              <a:gd name="T7" fmla="*/ 175 h 175"/>
            </a:gdLst>
            <a:ahLst/>
            <a:cxnLst>
              <a:cxn ang="0">
                <a:pos x="T0" y="T1"/>
              </a:cxn>
              <a:cxn ang="0">
                <a:pos x="T2" y="T3"/>
              </a:cxn>
              <a:cxn ang="0">
                <a:pos x="T4" y="T5"/>
              </a:cxn>
              <a:cxn ang="0">
                <a:pos x="T6" y="T7"/>
              </a:cxn>
            </a:cxnLst>
            <a:rect l="0" t="0" r="r" b="b"/>
            <a:pathLst>
              <a:path w="405" h="175">
                <a:moveTo>
                  <a:pt x="168" y="175"/>
                </a:moveTo>
                <a:lnTo>
                  <a:pt x="0" y="69"/>
                </a:lnTo>
                <a:lnTo>
                  <a:pt x="405" y="0"/>
                </a:lnTo>
                <a:lnTo>
                  <a:pt x="168" y="175"/>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8" name="Freeform 256"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784303" y="3767981"/>
            <a:ext cx="257215" cy="144312"/>
          </a:xfrm>
          <a:custGeom>
            <a:avLst/>
            <a:gdLst>
              <a:gd name="T0" fmla="*/ 0 w 303"/>
              <a:gd name="T1" fmla="*/ 170 h 170"/>
              <a:gd name="T2" fmla="*/ 177 w 303"/>
              <a:gd name="T3" fmla="*/ 0 h 170"/>
              <a:gd name="T4" fmla="*/ 303 w 303"/>
              <a:gd name="T5" fmla="*/ 85 h 170"/>
              <a:gd name="T6" fmla="*/ 0 w 303"/>
              <a:gd name="T7" fmla="*/ 170 h 170"/>
            </a:gdLst>
            <a:ahLst/>
            <a:cxnLst>
              <a:cxn ang="0">
                <a:pos x="T0" y="T1"/>
              </a:cxn>
              <a:cxn ang="0">
                <a:pos x="T2" y="T3"/>
              </a:cxn>
              <a:cxn ang="0">
                <a:pos x="T4" y="T5"/>
              </a:cxn>
              <a:cxn ang="0">
                <a:pos x="T6" y="T7"/>
              </a:cxn>
            </a:cxnLst>
            <a:rect l="0" t="0" r="r" b="b"/>
            <a:pathLst>
              <a:path w="303" h="170">
                <a:moveTo>
                  <a:pt x="0" y="170"/>
                </a:moveTo>
                <a:lnTo>
                  <a:pt x="177" y="0"/>
                </a:lnTo>
                <a:lnTo>
                  <a:pt x="303" y="85"/>
                </a:lnTo>
                <a:lnTo>
                  <a:pt x="0" y="17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9" name="Freeform 257"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210450" y="4075281"/>
            <a:ext cx="114601" cy="63667"/>
          </a:xfrm>
          <a:custGeom>
            <a:avLst/>
            <a:gdLst>
              <a:gd name="T0" fmla="*/ 0 w 135"/>
              <a:gd name="T1" fmla="*/ 75 h 75"/>
              <a:gd name="T2" fmla="*/ 80 w 135"/>
              <a:gd name="T3" fmla="*/ 0 h 75"/>
              <a:gd name="T4" fmla="*/ 135 w 135"/>
              <a:gd name="T5" fmla="*/ 37 h 75"/>
              <a:gd name="T6" fmla="*/ 0 w 135"/>
              <a:gd name="T7" fmla="*/ 75 h 75"/>
            </a:gdLst>
            <a:ahLst/>
            <a:cxnLst>
              <a:cxn ang="0">
                <a:pos x="T0" y="T1"/>
              </a:cxn>
              <a:cxn ang="0">
                <a:pos x="T2" y="T3"/>
              </a:cxn>
              <a:cxn ang="0">
                <a:pos x="T4" y="T5"/>
              </a:cxn>
              <a:cxn ang="0">
                <a:pos x="T6" y="T7"/>
              </a:cxn>
            </a:cxnLst>
            <a:rect l="0" t="0" r="r" b="b"/>
            <a:pathLst>
              <a:path w="135" h="75">
                <a:moveTo>
                  <a:pt x="0" y="75"/>
                </a:moveTo>
                <a:lnTo>
                  <a:pt x="80" y="0"/>
                </a:lnTo>
                <a:lnTo>
                  <a:pt x="135" y="37"/>
                </a:lnTo>
                <a:lnTo>
                  <a:pt x="0" y="75"/>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20" name="Freeform 258"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216392" y="4781562"/>
            <a:ext cx="112054" cy="64516"/>
          </a:xfrm>
          <a:custGeom>
            <a:avLst/>
            <a:gdLst>
              <a:gd name="T0" fmla="*/ 0 w 132"/>
              <a:gd name="T1" fmla="*/ 76 h 76"/>
              <a:gd name="T2" fmla="*/ 78 w 132"/>
              <a:gd name="T3" fmla="*/ 0 h 76"/>
              <a:gd name="T4" fmla="*/ 132 w 132"/>
              <a:gd name="T5" fmla="*/ 38 h 76"/>
              <a:gd name="T6" fmla="*/ 0 w 132"/>
              <a:gd name="T7" fmla="*/ 76 h 76"/>
            </a:gdLst>
            <a:ahLst/>
            <a:cxnLst>
              <a:cxn ang="0">
                <a:pos x="T0" y="T1"/>
              </a:cxn>
              <a:cxn ang="0">
                <a:pos x="T2" y="T3"/>
              </a:cxn>
              <a:cxn ang="0">
                <a:pos x="T4" y="T5"/>
              </a:cxn>
              <a:cxn ang="0">
                <a:pos x="T6" y="T7"/>
              </a:cxn>
            </a:cxnLst>
            <a:rect l="0" t="0" r="r" b="b"/>
            <a:pathLst>
              <a:path w="132" h="76">
                <a:moveTo>
                  <a:pt x="0" y="76"/>
                </a:moveTo>
                <a:lnTo>
                  <a:pt x="78" y="0"/>
                </a:lnTo>
                <a:lnTo>
                  <a:pt x="132" y="38"/>
                </a:lnTo>
                <a:lnTo>
                  <a:pt x="0" y="7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21" name="Freeform 259"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307226" y="5992935"/>
            <a:ext cx="164686" cy="61969"/>
          </a:xfrm>
          <a:custGeom>
            <a:avLst/>
            <a:gdLst>
              <a:gd name="T0" fmla="*/ 0 w 194"/>
              <a:gd name="T1" fmla="*/ 73 h 73"/>
              <a:gd name="T2" fmla="*/ 163 w 194"/>
              <a:gd name="T3" fmla="*/ 0 h 73"/>
              <a:gd name="T4" fmla="*/ 194 w 194"/>
              <a:gd name="T5" fmla="*/ 73 h 73"/>
              <a:gd name="T6" fmla="*/ 0 w 194"/>
              <a:gd name="T7" fmla="*/ 73 h 73"/>
            </a:gdLst>
            <a:ahLst/>
            <a:cxnLst>
              <a:cxn ang="0">
                <a:pos x="T0" y="T1"/>
              </a:cxn>
              <a:cxn ang="0">
                <a:pos x="T2" y="T3"/>
              </a:cxn>
              <a:cxn ang="0">
                <a:pos x="T4" y="T5"/>
              </a:cxn>
              <a:cxn ang="0">
                <a:pos x="T6" y="T7"/>
              </a:cxn>
            </a:cxnLst>
            <a:rect l="0" t="0" r="r" b="b"/>
            <a:pathLst>
              <a:path w="194" h="73">
                <a:moveTo>
                  <a:pt x="0" y="73"/>
                </a:moveTo>
                <a:lnTo>
                  <a:pt x="163" y="0"/>
                </a:lnTo>
                <a:lnTo>
                  <a:pt x="194" y="73"/>
                </a:lnTo>
                <a:lnTo>
                  <a:pt x="0" y="73"/>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22" name="Freeform 261"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7901" y="6181389"/>
            <a:ext cx="112054" cy="64516"/>
          </a:xfrm>
          <a:custGeom>
            <a:avLst/>
            <a:gdLst>
              <a:gd name="T0" fmla="*/ 0 w 132"/>
              <a:gd name="T1" fmla="*/ 76 h 76"/>
              <a:gd name="T2" fmla="*/ 78 w 132"/>
              <a:gd name="T3" fmla="*/ 0 h 76"/>
              <a:gd name="T4" fmla="*/ 132 w 132"/>
              <a:gd name="T5" fmla="*/ 38 h 76"/>
              <a:gd name="T6" fmla="*/ 0 w 132"/>
              <a:gd name="T7" fmla="*/ 76 h 76"/>
            </a:gdLst>
            <a:ahLst/>
            <a:cxnLst>
              <a:cxn ang="0">
                <a:pos x="T0" y="T1"/>
              </a:cxn>
              <a:cxn ang="0">
                <a:pos x="T2" y="T3"/>
              </a:cxn>
              <a:cxn ang="0">
                <a:pos x="T4" y="T5"/>
              </a:cxn>
              <a:cxn ang="0">
                <a:pos x="T6" y="T7"/>
              </a:cxn>
            </a:cxnLst>
            <a:rect l="0" t="0" r="r" b="b"/>
            <a:pathLst>
              <a:path w="132" h="76">
                <a:moveTo>
                  <a:pt x="0" y="76"/>
                </a:moveTo>
                <a:lnTo>
                  <a:pt x="78" y="0"/>
                </a:lnTo>
                <a:lnTo>
                  <a:pt x="132" y="38"/>
                </a:lnTo>
                <a:lnTo>
                  <a:pt x="0" y="7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23" name="Freeform 262"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38126" y="5228081"/>
            <a:ext cx="112054" cy="63667"/>
          </a:xfrm>
          <a:custGeom>
            <a:avLst/>
            <a:gdLst>
              <a:gd name="T0" fmla="*/ 0 w 132"/>
              <a:gd name="T1" fmla="*/ 75 h 75"/>
              <a:gd name="T2" fmla="*/ 78 w 132"/>
              <a:gd name="T3" fmla="*/ 0 h 75"/>
              <a:gd name="T4" fmla="*/ 132 w 132"/>
              <a:gd name="T5" fmla="*/ 37 h 75"/>
              <a:gd name="T6" fmla="*/ 0 w 132"/>
              <a:gd name="T7" fmla="*/ 75 h 75"/>
            </a:gdLst>
            <a:ahLst/>
            <a:cxnLst>
              <a:cxn ang="0">
                <a:pos x="T0" y="T1"/>
              </a:cxn>
              <a:cxn ang="0">
                <a:pos x="T2" y="T3"/>
              </a:cxn>
              <a:cxn ang="0">
                <a:pos x="T4" y="T5"/>
              </a:cxn>
              <a:cxn ang="0">
                <a:pos x="T6" y="T7"/>
              </a:cxn>
            </a:cxnLst>
            <a:rect l="0" t="0" r="r" b="b"/>
            <a:pathLst>
              <a:path w="132" h="75">
                <a:moveTo>
                  <a:pt x="0" y="75"/>
                </a:moveTo>
                <a:lnTo>
                  <a:pt x="78" y="0"/>
                </a:lnTo>
                <a:lnTo>
                  <a:pt x="132" y="37"/>
                </a:lnTo>
                <a:lnTo>
                  <a:pt x="0" y="75"/>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24" name="Freeform 263"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2031331" y="3749306"/>
            <a:ext cx="108659" cy="52631"/>
          </a:xfrm>
          <a:custGeom>
            <a:avLst/>
            <a:gdLst>
              <a:gd name="T0" fmla="*/ 0 w 128"/>
              <a:gd name="T1" fmla="*/ 10 h 62"/>
              <a:gd name="T2" fmla="*/ 106 w 128"/>
              <a:gd name="T3" fmla="*/ 0 h 62"/>
              <a:gd name="T4" fmla="*/ 128 w 128"/>
              <a:gd name="T5" fmla="*/ 62 h 62"/>
              <a:gd name="T6" fmla="*/ 0 w 128"/>
              <a:gd name="T7" fmla="*/ 10 h 62"/>
            </a:gdLst>
            <a:ahLst/>
            <a:cxnLst>
              <a:cxn ang="0">
                <a:pos x="T0" y="T1"/>
              </a:cxn>
              <a:cxn ang="0">
                <a:pos x="T2" y="T3"/>
              </a:cxn>
              <a:cxn ang="0">
                <a:pos x="T4" y="T5"/>
              </a:cxn>
              <a:cxn ang="0">
                <a:pos x="T6" y="T7"/>
              </a:cxn>
            </a:cxnLst>
            <a:rect l="0" t="0" r="r" b="b"/>
            <a:pathLst>
              <a:path w="128" h="62">
                <a:moveTo>
                  <a:pt x="0" y="10"/>
                </a:moveTo>
                <a:lnTo>
                  <a:pt x="106" y="0"/>
                </a:lnTo>
                <a:lnTo>
                  <a:pt x="128" y="62"/>
                </a:lnTo>
                <a:lnTo>
                  <a:pt x="0" y="1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25" name="Freeform 267"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965118" y="2470021"/>
            <a:ext cx="108659" cy="54329"/>
          </a:xfrm>
          <a:custGeom>
            <a:avLst/>
            <a:gdLst>
              <a:gd name="T0" fmla="*/ 0 w 128"/>
              <a:gd name="T1" fmla="*/ 12 h 64"/>
              <a:gd name="T2" fmla="*/ 109 w 128"/>
              <a:gd name="T3" fmla="*/ 0 h 64"/>
              <a:gd name="T4" fmla="*/ 128 w 128"/>
              <a:gd name="T5" fmla="*/ 64 h 64"/>
              <a:gd name="T6" fmla="*/ 0 w 128"/>
              <a:gd name="T7" fmla="*/ 12 h 64"/>
            </a:gdLst>
            <a:ahLst/>
            <a:cxnLst>
              <a:cxn ang="0">
                <a:pos x="T0" y="T1"/>
              </a:cxn>
              <a:cxn ang="0">
                <a:pos x="T2" y="T3"/>
              </a:cxn>
              <a:cxn ang="0">
                <a:pos x="T4" y="T5"/>
              </a:cxn>
              <a:cxn ang="0">
                <a:pos x="T6" y="T7"/>
              </a:cxn>
            </a:cxnLst>
            <a:rect l="0" t="0" r="r" b="b"/>
            <a:pathLst>
              <a:path w="128" h="64">
                <a:moveTo>
                  <a:pt x="0" y="12"/>
                </a:moveTo>
                <a:lnTo>
                  <a:pt x="109" y="0"/>
                </a:lnTo>
                <a:lnTo>
                  <a:pt x="128" y="64"/>
                </a:lnTo>
                <a:lnTo>
                  <a:pt x="0" y="12"/>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26" name="Freeform 272"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1697716" y="2387678"/>
            <a:ext cx="251273" cy="54329"/>
          </a:xfrm>
          <a:custGeom>
            <a:avLst/>
            <a:gdLst>
              <a:gd name="T0" fmla="*/ 0 w 296"/>
              <a:gd name="T1" fmla="*/ 19 h 64"/>
              <a:gd name="T2" fmla="*/ 275 w 296"/>
              <a:gd name="T3" fmla="*/ 0 h 64"/>
              <a:gd name="T4" fmla="*/ 296 w 296"/>
              <a:gd name="T5" fmla="*/ 64 h 64"/>
              <a:gd name="T6" fmla="*/ 0 w 296"/>
              <a:gd name="T7" fmla="*/ 19 h 64"/>
            </a:gdLst>
            <a:ahLst/>
            <a:cxnLst>
              <a:cxn ang="0">
                <a:pos x="T0" y="T1"/>
              </a:cxn>
              <a:cxn ang="0">
                <a:pos x="T2" y="T3"/>
              </a:cxn>
              <a:cxn ang="0">
                <a:pos x="T4" y="T5"/>
              </a:cxn>
              <a:cxn ang="0">
                <a:pos x="T6" y="T7"/>
              </a:cxn>
            </a:cxnLst>
            <a:rect l="0" t="0" r="r" b="b"/>
            <a:pathLst>
              <a:path w="296" h="64">
                <a:moveTo>
                  <a:pt x="0" y="19"/>
                </a:moveTo>
                <a:lnTo>
                  <a:pt x="275" y="0"/>
                </a:lnTo>
                <a:lnTo>
                  <a:pt x="296" y="64"/>
                </a:lnTo>
                <a:lnTo>
                  <a:pt x="0" y="1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27" name="Freeform 273"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2019447" y="2134708"/>
            <a:ext cx="178268" cy="54329"/>
          </a:xfrm>
          <a:custGeom>
            <a:avLst/>
            <a:gdLst>
              <a:gd name="T0" fmla="*/ 0 w 210"/>
              <a:gd name="T1" fmla="*/ 64 h 64"/>
              <a:gd name="T2" fmla="*/ 210 w 210"/>
              <a:gd name="T3" fmla="*/ 0 h 64"/>
              <a:gd name="T4" fmla="*/ 165 w 210"/>
              <a:gd name="T5" fmla="*/ 64 h 64"/>
              <a:gd name="T6" fmla="*/ 0 w 210"/>
              <a:gd name="T7" fmla="*/ 64 h 64"/>
            </a:gdLst>
            <a:ahLst/>
            <a:cxnLst>
              <a:cxn ang="0">
                <a:pos x="T0" y="T1"/>
              </a:cxn>
              <a:cxn ang="0">
                <a:pos x="T2" y="T3"/>
              </a:cxn>
              <a:cxn ang="0">
                <a:pos x="T4" y="T5"/>
              </a:cxn>
              <a:cxn ang="0">
                <a:pos x="T6" y="T7"/>
              </a:cxn>
            </a:cxnLst>
            <a:rect l="0" t="0" r="r" b="b"/>
            <a:pathLst>
              <a:path w="210" h="64">
                <a:moveTo>
                  <a:pt x="0" y="64"/>
                </a:moveTo>
                <a:lnTo>
                  <a:pt x="210" y="0"/>
                </a:lnTo>
                <a:lnTo>
                  <a:pt x="165" y="64"/>
                </a:lnTo>
                <a:lnTo>
                  <a:pt x="0" y="6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28" name="Freeform 278"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bwMode="auto">
          <a:xfrm>
            <a:off x="929466" y="2480208"/>
            <a:ext cx="158743" cy="78098"/>
          </a:xfrm>
          <a:custGeom>
            <a:avLst/>
            <a:gdLst>
              <a:gd name="T0" fmla="*/ 35 w 187"/>
              <a:gd name="T1" fmla="*/ 92 h 92"/>
              <a:gd name="T2" fmla="*/ 0 w 187"/>
              <a:gd name="T3" fmla="*/ 0 h 92"/>
              <a:gd name="T4" fmla="*/ 187 w 187"/>
              <a:gd name="T5" fmla="*/ 50 h 92"/>
              <a:gd name="T6" fmla="*/ 35 w 187"/>
              <a:gd name="T7" fmla="*/ 92 h 92"/>
            </a:gdLst>
            <a:ahLst/>
            <a:cxnLst>
              <a:cxn ang="0">
                <a:pos x="T0" y="T1"/>
              </a:cxn>
              <a:cxn ang="0">
                <a:pos x="T2" y="T3"/>
              </a:cxn>
              <a:cxn ang="0">
                <a:pos x="T4" y="T5"/>
              </a:cxn>
              <a:cxn ang="0">
                <a:pos x="T6" y="T7"/>
              </a:cxn>
            </a:cxnLst>
            <a:rect l="0" t="0" r="r" b="b"/>
            <a:pathLst>
              <a:path w="187" h="92">
                <a:moveTo>
                  <a:pt x="35" y="92"/>
                </a:moveTo>
                <a:lnTo>
                  <a:pt x="0" y="0"/>
                </a:lnTo>
                <a:lnTo>
                  <a:pt x="187" y="50"/>
                </a:lnTo>
                <a:lnTo>
                  <a:pt x="35" y="92"/>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29" name="椭圆 28"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a:xfrm>
            <a:off x="6234261" y="1278480"/>
            <a:ext cx="823970" cy="823970"/>
          </a:xfrm>
          <a:prstGeom prst="ellipse">
            <a:avLst/>
          </a:prstGeom>
          <a:solidFill>
            <a:srgbClr val="6EC7D6">
              <a:alpha val="46000"/>
            </a:srgbClr>
          </a:solidFill>
          <a:ln>
            <a:solidFill>
              <a:srgbClr val="90D5E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a:solidFill>
                <a:srgbClr val="6EC7D6"/>
              </a:solidFill>
              <a:latin typeface="微软雅黑" panose="020B0503020204020204" charset="-122"/>
              <a:ea typeface="微软雅黑" panose="020B0503020204020204" charset="-122"/>
              <a:cs typeface="+mn-ea"/>
              <a:sym typeface="+mn-lt"/>
            </a:endParaRPr>
          </a:p>
        </p:txBody>
      </p:sp>
      <p:sp>
        <p:nvSpPr>
          <p:cNvPr id="30" name="椭圆 29"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a:xfrm>
            <a:off x="6237062" y="2925845"/>
            <a:ext cx="823970" cy="823970"/>
          </a:xfrm>
          <a:prstGeom prst="ellipse">
            <a:avLst/>
          </a:prstGeom>
          <a:solidFill>
            <a:srgbClr val="6EC7D6">
              <a:alpha val="46000"/>
            </a:srgbClr>
          </a:solidFill>
          <a:ln>
            <a:solidFill>
              <a:srgbClr val="90D5E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a:solidFill>
                <a:srgbClr val="6EC7D6"/>
              </a:solidFill>
              <a:latin typeface="微软雅黑" panose="020B0503020204020204" charset="-122"/>
              <a:ea typeface="微软雅黑" panose="020B0503020204020204" charset="-122"/>
              <a:cs typeface="+mn-ea"/>
              <a:sym typeface="+mn-lt"/>
            </a:endParaRPr>
          </a:p>
        </p:txBody>
      </p:sp>
      <p:sp>
        <p:nvSpPr>
          <p:cNvPr id="31" name="矩形 30"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a:xfrm>
            <a:off x="6324244" y="1393885"/>
            <a:ext cx="746938" cy="646331"/>
          </a:xfrm>
          <a:prstGeom prst="rect">
            <a:avLst/>
          </a:prstGeom>
        </p:spPr>
        <p:txBody>
          <a:bodyPr wrap="square">
            <a:spAutoFit/>
          </a:bodyPr>
          <a:lstStyle/>
          <a:p>
            <a:r>
              <a:rPr lang="en-US" altLang="zh-CN" sz="3600" b="1" dirty="0">
                <a:solidFill>
                  <a:srgbClr val="6EC7D6"/>
                </a:solidFill>
                <a:latin typeface="Stencil" panose="040409050D0802020404" pitchFamily="82" charset="0"/>
                <a:ea typeface="微软雅黑" panose="020B0503020204020204" charset="-122"/>
                <a:cs typeface="+mn-ea"/>
                <a:sym typeface="+mn-lt"/>
              </a:rPr>
              <a:t>01</a:t>
            </a:r>
            <a:endParaRPr lang="zh-CN" altLang="en-US" sz="3600" dirty="0">
              <a:solidFill>
                <a:srgbClr val="6EC7D6"/>
              </a:solidFill>
              <a:latin typeface="Stencil" panose="040409050D0802020404" pitchFamily="82" charset="0"/>
              <a:ea typeface="微软雅黑" panose="020B0503020204020204" charset="-122"/>
              <a:cs typeface="+mn-ea"/>
              <a:sym typeface="+mn-lt"/>
            </a:endParaRPr>
          </a:p>
        </p:txBody>
      </p:sp>
      <p:sp>
        <p:nvSpPr>
          <p:cNvPr id="32" name="矩形 31"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a:xfrm>
            <a:off x="6325815" y="3039839"/>
            <a:ext cx="790233" cy="646331"/>
          </a:xfrm>
          <a:prstGeom prst="rect">
            <a:avLst/>
          </a:prstGeom>
          <a:noFill/>
        </p:spPr>
        <p:txBody>
          <a:bodyPr wrap="square">
            <a:spAutoFit/>
          </a:bodyPr>
          <a:lstStyle/>
          <a:p>
            <a:r>
              <a:rPr lang="en-US" altLang="zh-CN" sz="3600" b="1" dirty="0">
                <a:solidFill>
                  <a:srgbClr val="6EC7D6"/>
                </a:solidFill>
                <a:latin typeface="Stencil" panose="040409050D0802020404" pitchFamily="82" charset="0"/>
                <a:ea typeface="微软雅黑" panose="020B0503020204020204" charset="-122"/>
                <a:cs typeface="+mn-ea"/>
                <a:sym typeface="+mn-lt"/>
              </a:rPr>
              <a:t>02</a:t>
            </a:r>
            <a:endParaRPr lang="zh-CN" altLang="en-US" sz="3600" dirty="0">
              <a:solidFill>
                <a:srgbClr val="6EC7D6"/>
              </a:solidFill>
              <a:latin typeface="Stencil" panose="040409050D0802020404" pitchFamily="82" charset="0"/>
              <a:ea typeface="微软雅黑" panose="020B0503020204020204" charset="-122"/>
              <a:cs typeface="+mn-ea"/>
              <a:sym typeface="+mn-lt"/>
            </a:endParaRPr>
          </a:p>
        </p:txBody>
      </p:sp>
      <p:sp>
        <p:nvSpPr>
          <p:cNvPr id="33" name="椭圆 32"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a:xfrm>
            <a:off x="6178388" y="4828493"/>
            <a:ext cx="823970" cy="823970"/>
          </a:xfrm>
          <a:prstGeom prst="ellipse">
            <a:avLst/>
          </a:prstGeom>
          <a:solidFill>
            <a:srgbClr val="6EC7D6">
              <a:alpha val="46000"/>
            </a:srgbClr>
          </a:solidFill>
          <a:ln>
            <a:solidFill>
              <a:srgbClr val="90D5E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a:solidFill>
                <a:srgbClr val="6EC7D6"/>
              </a:solidFill>
              <a:latin typeface="微软雅黑" panose="020B0503020204020204" charset="-122"/>
              <a:ea typeface="微软雅黑" panose="020B0503020204020204" charset="-122"/>
              <a:cs typeface="+mn-ea"/>
              <a:sym typeface="+mn-lt"/>
            </a:endParaRPr>
          </a:p>
        </p:txBody>
      </p:sp>
      <p:sp>
        <p:nvSpPr>
          <p:cNvPr id="34" name="矩形 33"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SpPr/>
          <p:nvPr/>
        </p:nvSpPr>
        <p:spPr>
          <a:xfrm>
            <a:off x="6253849" y="4930748"/>
            <a:ext cx="741883" cy="646331"/>
          </a:xfrm>
          <a:prstGeom prst="rect">
            <a:avLst/>
          </a:prstGeom>
        </p:spPr>
        <p:txBody>
          <a:bodyPr wrap="square">
            <a:spAutoFit/>
          </a:bodyPr>
          <a:lstStyle/>
          <a:p>
            <a:r>
              <a:rPr lang="en-US" altLang="zh-CN" sz="3600" b="1" dirty="0">
                <a:solidFill>
                  <a:srgbClr val="6EC7D6"/>
                </a:solidFill>
                <a:latin typeface="Stencil" panose="040409050D0802020404" pitchFamily="82" charset="0"/>
                <a:ea typeface="微软雅黑" panose="020B0503020204020204" charset="-122"/>
                <a:cs typeface="+mn-ea"/>
                <a:sym typeface="+mn-lt"/>
              </a:rPr>
              <a:t>03</a:t>
            </a:r>
            <a:endParaRPr lang="zh-CN" altLang="en-US" sz="3600" dirty="0">
              <a:solidFill>
                <a:srgbClr val="6EC7D6"/>
              </a:solidFill>
              <a:latin typeface="Stencil" panose="040409050D0802020404" pitchFamily="82" charset="0"/>
              <a:ea typeface="微软雅黑" panose="020B0503020204020204" charset="-122"/>
              <a:cs typeface="+mn-ea"/>
              <a:sym typeface="+mn-lt"/>
            </a:endParaRPr>
          </a:p>
        </p:txBody>
      </p:sp>
      <p:grpSp>
        <p:nvGrpSpPr>
          <p:cNvPr id="35" name="组合 34" descr="e7d195523061f1c0205959036996ad55c215b892a7aac5c0B9ADEF7896FB48F2EF97163A2DE1401E1875DEDC438B7864AD24CA23553DBBBD975DAF4CAD4A2592689FFB6CEE59FFA55B2702D0E5EE29CD460A1AC370B226DEBE908B2FF819E4A1FC4F1758D523790F4121B8C80FA7CB37F1EFCCA1FD7CA77B4DF45B8E73C5C3F5414A721527975475"/>
          <p:cNvGrpSpPr/>
          <p:nvPr/>
        </p:nvGrpSpPr>
        <p:grpSpPr>
          <a:xfrm>
            <a:off x="598397" y="1913995"/>
            <a:ext cx="5007631" cy="4392182"/>
            <a:chOff x="1210289" y="1913995"/>
            <a:chExt cx="5007631" cy="4392182"/>
          </a:xfrm>
        </p:grpSpPr>
        <p:sp>
          <p:nvSpPr>
            <p:cNvPr id="36" name="Freeform 159"/>
            <p:cNvSpPr/>
            <p:nvPr/>
          </p:nvSpPr>
          <p:spPr bwMode="auto">
            <a:xfrm>
              <a:off x="3311304" y="1990396"/>
              <a:ext cx="889642" cy="264855"/>
            </a:xfrm>
            <a:custGeom>
              <a:avLst/>
              <a:gdLst>
                <a:gd name="T0" fmla="*/ 1048 w 1048"/>
                <a:gd name="T1" fmla="*/ 296 h 312"/>
                <a:gd name="T2" fmla="*/ 0 w 1048"/>
                <a:gd name="T3" fmla="*/ 312 h 312"/>
                <a:gd name="T4" fmla="*/ 62 w 1048"/>
                <a:gd name="T5" fmla="*/ 130 h 312"/>
                <a:gd name="T6" fmla="*/ 1003 w 1048"/>
                <a:gd name="T7" fmla="*/ 0 h 312"/>
                <a:gd name="T8" fmla="*/ 1048 w 1048"/>
                <a:gd name="T9" fmla="*/ 296 h 312"/>
              </a:gdLst>
              <a:ahLst/>
              <a:cxnLst>
                <a:cxn ang="0">
                  <a:pos x="T0" y="T1"/>
                </a:cxn>
                <a:cxn ang="0">
                  <a:pos x="T2" y="T3"/>
                </a:cxn>
                <a:cxn ang="0">
                  <a:pos x="T4" y="T5"/>
                </a:cxn>
                <a:cxn ang="0">
                  <a:pos x="T6" y="T7"/>
                </a:cxn>
                <a:cxn ang="0">
                  <a:pos x="T8" y="T9"/>
                </a:cxn>
              </a:cxnLst>
              <a:rect l="0" t="0" r="r" b="b"/>
              <a:pathLst>
                <a:path w="1048" h="312">
                  <a:moveTo>
                    <a:pt x="1048" y="296"/>
                  </a:moveTo>
                  <a:lnTo>
                    <a:pt x="0" y="312"/>
                  </a:lnTo>
                  <a:lnTo>
                    <a:pt x="62" y="130"/>
                  </a:lnTo>
                  <a:lnTo>
                    <a:pt x="1003" y="0"/>
                  </a:lnTo>
                  <a:lnTo>
                    <a:pt x="1048" y="29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37" name="Freeform 160"/>
            <p:cNvSpPr/>
            <p:nvPr/>
          </p:nvSpPr>
          <p:spPr bwMode="auto">
            <a:xfrm>
              <a:off x="5039654" y="2706863"/>
              <a:ext cx="180815" cy="241086"/>
            </a:xfrm>
            <a:custGeom>
              <a:avLst/>
              <a:gdLst>
                <a:gd name="T0" fmla="*/ 213 w 213"/>
                <a:gd name="T1" fmla="*/ 126 h 284"/>
                <a:gd name="T2" fmla="*/ 0 w 213"/>
                <a:gd name="T3" fmla="*/ 284 h 284"/>
                <a:gd name="T4" fmla="*/ 55 w 213"/>
                <a:gd name="T5" fmla="*/ 5 h 284"/>
                <a:gd name="T6" fmla="*/ 185 w 213"/>
                <a:gd name="T7" fmla="*/ 0 h 284"/>
                <a:gd name="T8" fmla="*/ 213 w 213"/>
                <a:gd name="T9" fmla="*/ 126 h 284"/>
              </a:gdLst>
              <a:ahLst/>
              <a:cxnLst>
                <a:cxn ang="0">
                  <a:pos x="T0" y="T1"/>
                </a:cxn>
                <a:cxn ang="0">
                  <a:pos x="T2" y="T3"/>
                </a:cxn>
                <a:cxn ang="0">
                  <a:pos x="T4" y="T5"/>
                </a:cxn>
                <a:cxn ang="0">
                  <a:pos x="T6" y="T7"/>
                </a:cxn>
                <a:cxn ang="0">
                  <a:pos x="T8" y="T9"/>
                </a:cxn>
              </a:cxnLst>
              <a:rect l="0" t="0" r="r" b="b"/>
              <a:pathLst>
                <a:path w="213" h="284">
                  <a:moveTo>
                    <a:pt x="213" y="126"/>
                  </a:moveTo>
                  <a:lnTo>
                    <a:pt x="0" y="284"/>
                  </a:lnTo>
                  <a:lnTo>
                    <a:pt x="55" y="5"/>
                  </a:lnTo>
                  <a:lnTo>
                    <a:pt x="185" y="0"/>
                  </a:lnTo>
                  <a:lnTo>
                    <a:pt x="213" y="12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38" name="Freeform 161"/>
            <p:cNvSpPr/>
            <p:nvPr/>
          </p:nvSpPr>
          <p:spPr bwMode="auto">
            <a:xfrm>
              <a:off x="4644069" y="2359665"/>
              <a:ext cx="395585" cy="789472"/>
            </a:xfrm>
            <a:custGeom>
              <a:avLst/>
              <a:gdLst>
                <a:gd name="T0" fmla="*/ 327 w 466"/>
                <a:gd name="T1" fmla="*/ 930 h 930"/>
                <a:gd name="T2" fmla="*/ 0 w 466"/>
                <a:gd name="T3" fmla="*/ 930 h 930"/>
                <a:gd name="T4" fmla="*/ 121 w 466"/>
                <a:gd name="T5" fmla="*/ 0 h 930"/>
                <a:gd name="T6" fmla="*/ 466 w 466"/>
                <a:gd name="T7" fmla="*/ 719 h 930"/>
                <a:gd name="T8" fmla="*/ 327 w 466"/>
                <a:gd name="T9" fmla="*/ 930 h 930"/>
              </a:gdLst>
              <a:ahLst/>
              <a:cxnLst>
                <a:cxn ang="0">
                  <a:pos x="T0" y="T1"/>
                </a:cxn>
                <a:cxn ang="0">
                  <a:pos x="T2" y="T3"/>
                </a:cxn>
                <a:cxn ang="0">
                  <a:pos x="T4" y="T5"/>
                </a:cxn>
                <a:cxn ang="0">
                  <a:pos x="T6" y="T7"/>
                </a:cxn>
                <a:cxn ang="0">
                  <a:pos x="T8" y="T9"/>
                </a:cxn>
              </a:cxnLst>
              <a:rect l="0" t="0" r="r" b="b"/>
              <a:pathLst>
                <a:path w="466" h="930">
                  <a:moveTo>
                    <a:pt x="327" y="930"/>
                  </a:moveTo>
                  <a:lnTo>
                    <a:pt x="0" y="930"/>
                  </a:lnTo>
                  <a:lnTo>
                    <a:pt x="121" y="0"/>
                  </a:lnTo>
                  <a:lnTo>
                    <a:pt x="466" y="719"/>
                  </a:lnTo>
                  <a:lnTo>
                    <a:pt x="327" y="93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39" name="Freeform 162"/>
            <p:cNvSpPr/>
            <p:nvPr/>
          </p:nvSpPr>
          <p:spPr bwMode="auto">
            <a:xfrm>
              <a:off x="4746785" y="2359665"/>
              <a:ext cx="339558" cy="610355"/>
            </a:xfrm>
            <a:custGeom>
              <a:avLst/>
              <a:gdLst>
                <a:gd name="T0" fmla="*/ 345 w 400"/>
                <a:gd name="T1" fmla="*/ 719 h 719"/>
                <a:gd name="T2" fmla="*/ 175 w 400"/>
                <a:gd name="T3" fmla="*/ 362 h 719"/>
                <a:gd name="T4" fmla="*/ 0 w 400"/>
                <a:gd name="T5" fmla="*/ 0 h 719"/>
                <a:gd name="T6" fmla="*/ 319 w 400"/>
                <a:gd name="T7" fmla="*/ 85 h 719"/>
                <a:gd name="T8" fmla="*/ 400 w 400"/>
                <a:gd name="T9" fmla="*/ 414 h 719"/>
                <a:gd name="T10" fmla="*/ 345 w 400"/>
                <a:gd name="T11" fmla="*/ 719 h 719"/>
              </a:gdLst>
              <a:ahLst/>
              <a:cxnLst>
                <a:cxn ang="0">
                  <a:pos x="T0" y="T1"/>
                </a:cxn>
                <a:cxn ang="0">
                  <a:pos x="T2" y="T3"/>
                </a:cxn>
                <a:cxn ang="0">
                  <a:pos x="T4" y="T5"/>
                </a:cxn>
                <a:cxn ang="0">
                  <a:pos x="T6" y="T7"/>
                </a:cxn>
                <a:cxn ang="0">
                  <a:pos x="T8" y="T9"/>
                </a:cxn>
                <a:cxn ang="0">
                  <a:pos x="T10" y="T11"/>
                </a:cxn>
              </a:cxnLst>
              <a:rect l="0" t="0" r="r" b="b"/>
              <a:pathLst>
                <a:path w="400" h="719">
                  <a:moveTo>
                    <a:pt x="345" y="719"/>
                  </a:moveTo>
                  <a:lnTo>
                    <a:pt x="175" y="362"/>
                  </a:lnTo>
                  <a:lnTo>
                    <a:pt x="0" y="0"/>
                  </a:lnTo>
                  <a:lnTo>
                    <a:pt x="319" y="85"/>
                  </a:lnTo>
                  <a:lnTo>
                    <a:pt x="400" y="414"/>
                  </a:lnTo>
                  <a:lnTo>
                    <a:pt x="345" y="71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40" name="Freeform 163"/>
            <p:cNvSpPr/>
            <p:nvPr/>
          </p:nvSpPr>
          <p:spPr bwMode="auto">
            <a:xfrm>
              <a:off x="4746785" y="2359665"/>
              <a:ext cx="270797" cy="305602"/>
            </a:xfrm>
            <a:custGeom>
              <a:avLst/>
              <a:gdLst>
                <a:gd name="T0" fmla="*/ 319 w 319"/>
                <a:gd name="T1" fmla="*/ 85 h 360"/>
                <a:gd name="T2" fmla="*/ 201 w 319"/>
                <a:gd name="T3" fmla="*/ 360 h 360"/>
                <a:gd name="T4" fmla="*/ 0 w 319"/>
                <a:gd name="T5" fmla="*/ 0 h 360"/>
                <a:gd name="T6" fmla="*/ 319 w 319"/>
                <a:gd name="T7" fmla="*/ 85 h 360"/>
              </a:gdLst>
              <a:ahLst/>
              <a:cxnLst>
                <a:cxn ang="0">
                  <a:pos x="T0" y="T1"/>
                </a:cxn>
                <a:cxn ang="0">
                  <a:pos x="T2" y="T3"/>
                </a:cxn>
                <a:cxn ang="0">
                  <a:pos x="T4" y="T5"/>
                </a:cxn>
                <a:cxn ang="0">
                  <a:pos x="T6" y="T7"/>
                </a:cxn>
              </a:cxnLst>
              <a:rect l="0" t="0" r="r" b="b"/>
              <a:pathLst>
                <a:path w="319" h="360">
                  <a:moveTo>
                    <a:pt x="319" y="85"/>
                  </a:moveTo>
                  <a:lnTo>
                    <a:pt x="201" y="360"/>
                  </a:lnTo>
                  <a:lnTo>
                    <a:pt x="0" y="0"/>
                  </a:lnTo>
                  <a:lnTo>
                    <a:pt x="319" y="85"/>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41" name="Freeform 164"/>
            <p:cNvSpPr/>
            <p:nvPr/>
          </p:nvSpPr>
          <p:spPr bwMode="auto">
            <a:xfrm>
              <a:off x="4480232" y="2018409"/>
              <a:ext cx="276740" cy="658742"/>
            </a:xfrm>
            <a:custGeom>
              <a:avLst/>
              <a:gdLst>
                <a:gd name="T0" fmla="*/ 326 w 326"/>
                <a:gd name="T1" fmla="*/ 378 h 776"/>
                <a:gd name="T2" fmla="*/ 236 w 326"/>
                <a:gd name="T3" fmla="*/ 776 h 776"/>
                <a:gd name="T4" fmla="*/ 0 w 326"/>
                <a:gd name="T5" fmla="*/ 0 h 776"/>
                <a:gd name="T6" fmla="*/ 326 w 326"/>
                <a:gd name="T7" fmla="*/ 378 h 776"/>
              </a:gdLst>
              <a:ahLst/>
              <a:cxnLst>
                <a:cxn ang="0">
                  <a:pos x="T0" y="T1"/>
                </a:cxn>
                <a:cxn ang="0">
                  <a:pos x="T2" y="T3"/>
                </a:cxn>
                <a:cxn ang="0">
                  <a:pos x="T4" y="T5"/>
                </a:cxn>
                <a:cxn ang="0">
                  <a:pos x="T6" y="T7"/>
                </a:cxn>
              </a:cxnLst>
              <a:rect l="0" t="0" r="r" b="b"/>
              <a:pathLst>
                <a:path w="326" h="776">
                  <a:moveTo>
                    <a:pt x="326" y="378"/>
                  </a:moveTo>
                  <a:lnTo>
                    <a:pt x="236" y="776"/>
                  </a:lnTo>
                  <a:lnTo>
                    <a:pt x="0" y="0"/>
                  </a:lnTo>
                  <a:lnTo>
                    <a:pt x="326" y="37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42" name="Freeform 165"/>
            <p:cNvSpPr/>
            <p:nvPr/>
          </p:nvSpPr>
          <p:spPr bwMode="auto">
            <a:xfrm>
              <a:off x="4279044" y="1959835"/>
              <a:ext cx="320882" cy="592529"/>
            </a:xfrm>
            <a:custGeom>
              <a:avLst/>
              <a:gdLst>
                <a:gd name="T0" fmla="*/ 378 w 378"/>
                <a:gd name="T1" fmla="*/ 698 h 698"/>
                <a:gd name="T2" fmla="*/ 62 w 378"/>
                <a:gd name="T3" fmla="*/ 627 h 698"/>
                <a:gd name="T4" fmla="*/ 0 w 378"/>
                <a:gd name="T5" fmla="*/ 0 h 698"/>
                <a:gd name="T6" fmla="*/ 378 w 378"/>
                <a:gd name="T7" fmla="*/ 698 h 698"/>
              </a:gdLst>
              <a:ahLst/>
              <a:cxnLst>
                <a:cxn ang="0">
                  <a:pos x="T0" y="T1"/>
                </a:cxn>
                <a:cxn ang="0">
                  <a:pos x="T2" y="T3"/>
                </a:cxn>
                <a:cxn ang="0">
                  <a:pos x="T4" y="T5"/>
                </a:cxn>
                <a:cxn ang="0">
                  <a:pos x="T6" y="T7"/>
                </a:cxn>
              </a:cxnLst>
              <a:rect l="0" t="0" r="r" b="b"/>
              <a:pathLst>
                <a:path w="378" h="698">
                  <a:moveTo>
                    <a:pt x="378" y="698"/>
                  </a:moveTo>
                  <a:lnTo>
                    <a:pt x="62" y="627"/>
                  </a:lnTo>
                  <a:lnTo>
                    <a:pt x="0" y="0"/>
                  </a:lnTo>
                  <a:lnTo>
                    <a:pt x="378" y="69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43" name="Freeform 166"/>
            <p:cNvSpPr/>
            <p:nvPr/>
          </p:nvSpPr>
          <p:spPr bwMode="auto">
            <a:xfrm>
              <a:off x="4108416" y="1913995"/>
              <a:ext cx="126485" cy="353140"/>
            </a:xfrm>
            <a:custGeom>
              <a:avLst/>
              <a:gdLst>
                <a:gd name="T0" fmla="*/ 116 w 149"/>
                <a:gd name="T1" fmla="*/ 416 h 416"/>
                <a:gd name="T2" fmla="*/ 0 w 149"/>
                <a:gd name="T3" fmla="*/ 0 h 416"/>
                <a:gd name="T4" fmla="*/ 128 w 149"/>
                <a:gd name="T5" fmla="*/ 83 h 416"/>
                <a:gd name="T6" fmla="*/ 149 w 149"/>
                <a:gd name="T7" fmla="*/ 175 h 416"/>
                <a:gd name="T8" fmla="*/ 116 w 149"/>
                <a:gd name="T9" fmla="*/ 416 h 416"/>
              </a:gdLst>
              <a:ahLst/>
              <a:cxnLst>
                <a:cxn ang="0">
                  <a:pos x="T0" y="T1"/>
                </a:cxn>
                <a:cxn ang="0">
                  <a:pos x="T2" y="T3"/>
                </a:cxn>
                <a:cxn ang="0">
                  <a:pos x="T4" y="T5"/>
                </a:cxn>
                <a:cxn ang="0">
                  <a:pos x="T6" y="T7"/>
                </a:cxn>
                <a:cxn ang="0">
                  <a:pos x="T8" y="T9"/>
                </a:cxn>
              </a:cxnLst>
              <a:rect l="0" t="0" r="r" b="b"/>
              <a:pathLst>
                <a:path w="149" h="416">
                  <a:moveTo>
                    <a:pt x="116" y="416"/>
                  </a:moveTo>
                  <a:lnTo>
                    <a:pt x="0" y="0"/>
                  </a:lnTo>
                  <a:lnTo>
                    <a:pt x="128" y="83"/>
                  </a:lnTo>
                  <a:lnTo>
                    <a:pt x="149" y="175"/>
                  </a:lnTo>
                  <a:lnTo>
                    <a:pt x="116" y="41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44" name="Freeform 167"/>
            <p:cNvSpPr/>
            <p:nvPr/>
          </p:nvSpPr>
          <p:spPr bwMode="auto">
            <a:xfrm>
              <a:off x="4387703" y="2518408"/>
              <a:ext cx="292869" cy="158743"/>
            </a:xfrm>
            <a:custGeom>
              <a:avLst/>
              <a:gdLst>
                <a:gd name="T0" fmla="*/ 345 w 345"/>
                <a:gd name="T1" fmla="*/ 187 h 187"/>
                <a:gd name="T2" fmla="*/ 215 w 345"/>
                <a:gd name="T3" fmla="*/ 144 h 187"/>
                <a:gd name="T4" fmla="*/ 0 w 345"/>
                <a:gd name="T5" fmla="*/ 0 h 187"/>
                <a:gd name="T6" fmla="*/ 260 w 345"/>
                <a:gd name="T7" fmla="*/ 76 h 187"/>
                <a:gd name="T8" fmla="*/ 345 w 345"/>
                <a:gd name="T9" fmla="*/ 187 h 187"/>
              </a:gdLst>
              <a:ahLst/>
              <a:cxnLst>
                <a:cxn ang="0">
                  <a:pos x="T0" y="T1"/>
                </a:cxn>
                <a:cxn ang="0">
                  <a:pos x="T2" y="T3"/>
                </a:cxn>
                <a:cxn ang="0">
                  <a:pos x="T4" y="T5"/>
                </a:cxn>
                <a:cxn ang="0">
                  <a:pos x="T6" y="T7"/>
                </a:cxn>
                <a:cxn ang="0">
                  <a:pos x="T8" y="T9"/>
                </a:cxn>
              </a:cxnLst>
              <a:rect l="0" t="0" r="r" b="b"/>
              <a:pathLst>
                <a:path w="345" h="187">
                  <a:moveTo>
                    <a:pt x="345" y="187"/>
                  </a:moveTo>
                  <a:lnTo>
                    <a:pt x="215" y="144"/>
                  </a:lnTo>
                  <a:lnTo>
                    <a:pt x="0" y="0"/>
                  </a:lnTo>
                  <a:lnTo>
                    <a:pt x="260" y="76"/>
                  </a:lnTo>
                  <a:lnTo>
                    <a:pt x="345" y="18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45" name="Freeform 173"/>
            <p:cNvSpPr/>
            <p:nvPr/>
          </p:nvSpPr>
          <p:spPr bwMode="auto">
            <a:xfrm>
              <a:off x="4421658" y="3263738"/>
              <a:ext cx="421901" cy="247028"/>
            </a:xfrm>
            <a:custGeom>
              <a:avLst/>
              <a:gdLst>
                <a:gd name="T0" fmla="*/ 175 w 497"/>
                <a:gd name="T1" fmla="*/ 284 h 291"/>
                <a:gd name="T2" fmla="*/ 0 w 497"/>
                <a:gd name="T3" fmla="*/ 291 h 291"/>
                <a:gd name="T4" fmla="*/ 232 w 497"/>
                <a:gd name="T5" fmla="*/ 9 h 291"/>
                <a:gd name="T6" fmla="*/ 497 w 497"/>
                <a:gd name="T7" fmla="*/ 0 h 291"/>
                <a:gd name="T8" fmla="*/ 175 w 497"/>
                <a:gd name="T9" fmla="*/ 284 h 291"/>
              </a:gdLst>
              <a:ahLst/>
              <a:cxnLst>
                <a:cxn ang="0">
                  <a:pos x="T0" y="T1"/>
                </a:cxn>
                <a:cxn ang="0">
                  <a:pos x="T2" y="T3"/>
                </a:cxn>
                <a:cxn ang="0">
                  <a:pos x="T4" y="T5"/>
                </a:cxn>
                <a:cxn ang="0">
                  <a:pos x="T6" y="T7"/>
                </a:cxn>
                <a:cxn ang="0">
                  <a:pos x="T8" y="T9"/>
                </a:cxn>
              </a:cxnLst>
              <a:rect l="0" t="0" r="r" b="b"/>
              <a:pathLst>
                <a:path w="497" h="291">
                  <a:moveTo>
                    <a:pt x="175" y="284"/>
                  </a:moveTo>
                  <a:lnTo>
                    <a:pt x="0" y="291"/>
                  </a:lnTo>
                  <a:lnTo>
                    <a:pt x="232" y="9"/>
                  </a:lnTo>
                  <a:lnTo>
                    <a:pt x="497" y="0"/>
                  </a:lnTo>
                  <a:lnTo>
                    <a:pt x="175" y="28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46" name="Freeform 174"/>
            <p:cNvSpPr/>
            <p:nvPr/>
          </p:nvSpPr>
          <p:spPr bwMode="auto">
            <a:xfrm>
              <a:off x="3886006" y="3408050"/>
              <a:ext cx="746179" cy="349745"/>
            </a:xfrm>
            <a:custGeom>
              <a:avLst/>
              <a:gdLst>
                <a:gd name="T0" fmla="*/ 305 w 879"/>
                <a:gd name="T1" fmla="*/ 412 h 412"/>
                <a:gd name="T2" fmla="*/ 0 w 879"/>
                <a:gd name="T3" fmla="*/ 338 h 412"/>
                <a:gd name="T4" fmla="*/ 220 w 879"/>
                <a:gd name="T5" fmla="*/ 47 h 412"/>
                <a:gd name="T6" fmla="*/ 567 w 879"/>
                <a:gd name="T7" fmla="*/ 0 h 412"/>
                <a:gd name="T8" fmla="*/ 879 w 879"/>
                <a:gd name="T9" fmla="*/ 121 h 412"/>
                <a:gd name="T10" fmla="*/ 305 w 879"/>
                <a:gd name="T11" fmla="*/ 412 h 412"/>
              </a:gdLst>
              <a:ahLst/>
              <a:cxnLst>
                <a:cxn ang="0">
                  <a:pos x="T0" y="T1"/>
                </a:cxn>
                <a:cxn ang="0">
                  <a:pos x="T2" y="T3"/>
                </a:cxn>
                <a:cxn ang="0">
                  <a:pos x="T4" y="T5"/>
                </a:cxn>
                <a:cxn ang="0">
                  <a:pos x="T6" y="T7"/>
                </a:cxn>
                <a:cxn ang="0">
                  <a:pos x="T8" y="T9"/>
                </a:cxn>
                <a:cxn ang="0">
                  <a:pos x="T10" y="T11"/>
                </a:cxn>
              </a:cxnLst>
              <a:rect l="0" t="0" r="r" b="b"/>
              <a:pathLst>
                <a:path w="879" h="412">
                  <a:moveTo>
                    <a:pt x="305" y="412"/>
                  </a:moveTo>
                  <a:lnTo>
                    <a:pt x="0" y="338"/>
                  </a:lnTo>
                  <a:lnTo>
                    <a:pt x="220" y="47"/>
                  </a:lnTo>
                  <a:lnTo>
                    <a:pt x="567" y="0"/>
                  </a:lnTo>
                  <a:lnTo>
                    <a:pt x="879" y="121"/>
                  </a:lnTo>
                  <a:lnTo>
                    <a:pt x="305" y="412"/>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47" name="Freeform 175"/>
            <p:cNvSpPr/>
            <p:nvPr/>
          </p:nvSpPr>
          <p:spPr bwMode="auto">
            <a:xfrm>
              <a:off x="3586346" y="3303636"/>
              <a:ext cx="997452" cy="242784"/>
            </a:xfrm>
            <a:custGeom>
              <a:avLst/>
              <a:gdLst>
                <a:gd name="T0" fmla="*/ 433 w 1175"/>
                <a:gd name="T1" fmla="*/ 244 h 286"/>
                <a:gd name="T2" fmla="*/ 0 w 1175"/>
                <a:gd name="T3" fmla="*/ 286 h 286"/>
                <a:gd name="T4" fmla="*/ 549 w 1175"/>
                <a:gd name="T5" fmla="*/ 0 h 286"/>
                <a:gd name="T6" fmla="*/ 1029 w 1175"/>
                <a:gd name="T7" fmla="*/ 0 h 286"/>
                <a:gd name="T8" fmla="*/ 1175 w 1175"/>
                <a:gd name="T9" fmla="*/ 133 h 286"/>
                <a:gd name="T10" fmla="*/ 433 w 1175"/>
                <a:gd name="T11" fmla="*/ 244 h 286"/>
              </a:gdLst>
              <a:ahLst/>
              <a:cxnLst>
                <a:cxn ang="0">
                  <a:pos x="T0" y="T1"/>
                </a:cxn>
                <a:cxn ang="0">
                  <a:pos x="T2" y="T3"/>
                </a:cxn>
                <a:cxn ang="0">
                  <a:pos x="T4" y="T5"/>
                </a:cxn>
                <a:cxn ang="0">
                  <a:pos x="T6" y="T7"/>
                </a:cxn>
                <a:cxn ang="0">
                  <a:pos x="T8" y="T9"/>
                </a:cxn>
                <a:cxn ang="0">
                  <a:pos x="T10" y="T11"/>
                </a:cxn>
              </a:cxnLst>
              <a:rect l="0" t="0" r="r" b="b"/>
              <a:pathLst>
                <a:path w="1175" h="286">
                  <a:moveTo>
                    <a:pt x="433" y="244"/>
                  </a:moveTo>
                  <a:lnTo>
                    <a:pt x="0" y="286"/>
                  </a:lnTo>
                  <a:lnTo>
                    <a:pt x="549" y="0"/>
                  </a:lnTo>
                  <a:lnTo>
                    <a:pt x="1029" y="0"/>
                  </a:lnTo>
                  <a:lnTo>
                    <a:pt x="1175" y="133"/>
                  </a:lnTo>
                  <a:lnTo>
                    <a:pt x="433" y="24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48" name="Freeform 176"/>
            <p:cNvSpPr/>
            <p:nvPr/>
          </p:nvSpPr>
          <p:spPr bwMode="auto">
            <a:xfrm>
              <a:off x="4979382" y="3149137"/>
              <a:ext cx="399830" cy="455857"/>
            </a:xfrm>
            <a:custGeom>
              <a:avLst/>
              <a:gdLst>
                <a:gd name="T0" fmla="*/ 315 w 471"/>
                <a:gd name="T1" fmla="*/ 537 h 537"/>
                <a:gd name="T2" fmla="*/ 0 w 471"/>
                <a:gd name="T3" fmla="*/ 182 h 537"/>
                <a:gd name="T4" fmla="*/ 284 w 471"/>
                <a:gd name="T5" fmla="*/ 0 h 537"/>
                <a:gd name="T6" fmla="*/ 471 w 471"/>
                <a:gd name="T7" fmla="*/ 135 h 537"/>
                <a:gd name="T8" fmla="*/ 315 w 471"/>
                <a:gd name="T9" fmla="*/ 537 h 537"/>
              </a:gdLst>
              <a:ahLst/>
              <a:cxnLst>
                <a:cxn ang="0">
                  <a:pos x="T0" y="T1"/>
                </a:cxn>
                <a:cxn ang="0">
                  <a:pos x="T2" y="T3"/>
                </a:cxn>
                <a:cxn ang="0">
                  <a:pos x="T4" y="T5"/>
                </a:cxn>
                <a:cxn ang="0">
                  <a:pos x="T6" y="T7"/>
                </a:cxn>
                <a:cxn ang="0">
                  <a:pos x="T8" y="T9"/>
                </a:cxn>
              </a:cxnLst>
              <a:rect l="0" t="0" r="r" b="b"/>
              <a:pathLst>
                <a:path w="471" h="537">
                  <a:moveTo>
                    <a:pt x="315" y="537"/>
                  </a:moveTo>
                  <a:lnTo>
                    <a:pt x="0" y="182"/>
                  </a:lnTo>
                  <a:lnTo>
                    <a:pt x="284" y="0"/>
                  </a:lnTo>
                  <a:lnTo>
                    <a:pt x="471" y="135"/>
                  </a:lnTo>
                  <a:lnTo>
                    <a:pt x="315" y="53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49" name="Freeform 177"/>
            <p:cNvSpPr/>
            <p:nvPr/>
          </p:nvSpPr>
          <p:spPr bwMode="auto">
            <a:xfrm>
              <a:off x="4162745" y="1970022"/>
              <a:ext cx="166383" cy="488115"/>
            </a:xfrm>
            <a:custGeom>
              <a:avLst/>
              <a:gdLst>
                <a:gd name="T0" fmla="*/ 173 w 196"/>
                <a:gd name="T1" fmla="*/ 346 h 575"/>
                <a:gd name="T2" fmla="*/ 196 w 196"/>
                <a:gd name="T3" fmla="*/ 575 h 575"/>
                <a:gd name="T4" fmla="*/ 0 w 196"/>
                <a:gd name="T5" fmla="*/ 350 h 575"/>
                <a:gd name="T6" fmla="*/ 45 w 196"/>
                <a:gd name="T7" fmla="*/ 320 h 575"/>
                <a:gd name="T8" fmla="*/ 87 w 196"/>
                <a:gd name="T9" fmla="*/ 0 h 575"/>
                <a:gd name="T10" fmla="*/ 173 w 196"/>
                <a:gd name="T11" fmla="*/ 346 h 575"/>
              </a:gdLst>
              <a:ahLst/>
              <a:cxnLst>
                <a:cxn ang="0">
                  <a:pos x="T0" y="T1"/>
                </a:cxn>
                <a:cxn ang="0">
                  <a:pos x="T2" y="T3"/>
                </a:cxn>
                <a:cxn ang="0">
                  <a:pos x="T4" y="T5"/>
                </a:cxn>
                <a:cxn ang="0">
                  <a:pos x="T6" y="T7"/>
                </a:cxn>
                <a:cxn ang="0">
                  <a:pos x="T8" y="T9"/>
                </a:cxn>
                <a:cxn ang="0">
                  <a:pos x="T10" y="T11"/>
                </a:cxn>
              </a:cxnLst>
              <a:rect l="0" t="0" r="r" b="b"/>
              <a:pathLst>
                <a:path w="196" h="575">
                  <a:moveTo>
                    <a:pt x="173" y="346"/>
                  </a:moveTo>
                  <a:lnTo>
                    <a:pt x="196" y="575"/>
                  </a:lnTo>
                  <a:lnTo>
                    <a:pt x="0" y="350"/>
                  </a:lnTo>
                  <a:lnTo>
                    <a:pt x="45" y="320"/>
                  </a:lnTo>
                  <a:lnTo>
                    <a:pt x="87" y="0"/>
                  </a:lnTo>
                  <a:lnTo>
                    <a:pt x="173" y="34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50" name="Freeform 178"/>
            <p:cNvSpPr/>
            <p:nvPr/>
          </p:nvSpPr>
          <p:spPr bwMode="auto">
            <a:xfrm>
              <a:off x="3762916" y="4015010"/>
              <a:ext cx="1038199" cy="457554"/>
            </a:xfrm>
            <a:custGeom>
              <a:avLst/>
              <a:gdLst>
                <a:gd name="T0" fmla="*/ 1223 w 1223"/>
                <a:gd name="T1" fmla="*/ 539 h 539"/>
                <a:gd name="T2" fmla="*/ 636 w 1223"/>
                <a:gd name="T3" fmla="*/ 466 h 539"/>
                <a:gd name="T4" fmla="*/ 0 w 1223"/>
                <a:gd name="T5" fmla="*/ 78 h 539"/>
                <a:gd name="T6" fmla="*/ 584 w 1223"/>
                <a:gd name="T7" fmla="*/ 0 h 539"/>
                <a:gd name="T8" fmla="*/ 1038 w 1223"/>
                <a:gd name="T9" fmla="*/ 444 h 539"/>
                <a:gd name="T10" fmla="*/ 1223 w 1223"/>
                <a:gd name="T11" fmla="*/ 539 h 539"/>
              </a:gdLst>
              <a:ahLst/>
              <a:cxnLst>
                <a:cxn ang="0">
                  <a:pos x="T0" y="T1"/>
                </a:cxn>
                <a:cxn ang="0">
                  <a:pos x="T2" y="T3"/>
                </a:cxn>
                <a:cxn ang="0">
                  <a:pos x="T4" y="T5"/>
                </a:cxn>
                <a:cxn ang="0">
                  <a:pos x="T6" y="T7"/>
                </a:cxn>
                <a:cxn ang="0">
                  <a:pos x="T8" y="T9"/>
                </a:cxn>
                <a:cxn ang="0">
                  <a:pos x="T10" y="T11"/>
                </a:cxn>
              </a:cxnLst>
              <a:rect l="0" t="0" r="r" b="b"/>
              <a:pathLst>
                <a:path w="1223" h="539">
                  <a:moveTo>
                    <a:pt x="1223" y="539"/>
                  </a:moveTo>
                  <a:lnTo>
                    <a:pt x="636" y="466"/>
                  </a:lnTo>
                  <a:lnTo>
                    <a:pt x="0" y="78"/>
                  </a:lnTo>
                  <a:lnTo>
                    <a:pt x="584" y="0"/>
                  </a:lnTo>
                  <a:lnTo>
                    <a:pt x="1038" y="444"/>
                  </a:lnTo>
                  <a:lnTo>
                    <a:pt x="1223" y="53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51" name="Freeform 179"/>
            <p:cNvSpPr/>
            <p:nvPr/>
          </p:nvSpPr>
          <p:spPr bwMode="auto">
            <a:xfrm>
              <a:off x="4583797" y="3263738"/>
              <a:ext cx="348047" cy="304753"/>
            </a:xfrm>
            <a:custGeom>
              <a:avLst/>
              <a:gdLst>
                <a:gd name="T0" fmla="*/ 0 w 410"/>
                <a:gd name="T1" fmla="*/ 359 h 359"/>
                <a:gd name="T2" fmla="*/ 0 w 410"/>
                <a:gd name="T3" fmla="*/ 291 h 359"/>
                <a:gd name="T4" fmla="*/ 322 w 410"/>
                <a:gd name="T5" fmla="*/ 0 h 359"/>
                <a:gd name="T6" fmla="*/ 410 w 410"/>
                <a:gd name="T7" fmla="*/ 83 h 359"/>
                <a:gd name="T8" fmla="*/ 0 w 410"/>
                <a:gd name="T9" fmla="*/ 359 h 359"/>
              </a:gdLst>
              <a:ahLst/>
              <a:cxnLst>
                <a:cxn ang="0">
                  <a:pos x="T0" y="T1"/>
                </a:cxn>
                <a:cxn ang="0">
                  <a:pos x="T2" y="T3"/>
                </a:cxn>
                <a:cxn ang="0">
                  <a:pos x="T4" y="T5"/>
                </a:cxn>
                <a:cxn ang="0">
                  <a:pos x="T6" y="T7"/>
                </a:cxn>
                <a:cxn ang="0">
                  <a:pos x="T8" y="T9"/>
                </a:cxn>
              </a:cxnLst>
              <a:rect l="0" t="0" r="r" b="b"/>
              <a:pathLst>
                <a:path w="410" h="359">
                  <a:moveTo>
                    <a:pt x="0" y="359"/>
                  </a:moveTo>
                  <a:lnTo>
                    <a:pt x="0" y="291"/>
                  </a:lnTo>
                  <a:lnTo>
                    <a:pt x="322" y="0"/>
                  </a:lnTo>
                  <a:lnTo>
                    <a:pt x="410" y="83"/>
                  </a:lnTo>
                  <a:lnTo>
                    <a:pt x="0" y="35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52" name="Freeform 180"/>
            <p:cNvSpPr/>
            <p:nvPr/>
          </p:nvSpPr>
          <p:spPr bwMode="auto">
            <a:xfrm>
              <a:off x="5108414" y="2347780"/>
              <a:ext cx="379456" cy="748725"/>
            </a:xfrm>
            <a:custGeom>
              <a:avLst/>
              <a:gdLst>
                <a:gd name="T0" fmla="*/ 380 w 447"/>
                <a:gd name="T1" fmla="*/ 549 h 882"/>
                <a:gd name="T2" fmla="*/ 447 w 447"/>
                <a:gd name="T3" fmla="*/ 882 h 882"/>
                <a:gd name="T4" fmla="*/ 212 w 447"/>
                <a:gd name="T5" fmla="*/ 707 h 882"/>
                <a:gd name="T6" fmla="*/ 82 w 447"/>
                <a:gd name="T7" fmla="*/ 497 h 882"/>
                <a:gd name="T8" fmla="*/ 40 w 447"/>
                <a:gd name="T9" fmla="*/ 580 h 882"/>
                <a:gd name="T10" fmla="*/ 0 w 447"/>
                <a:gd name="T11" fmla="*/ 222 h 882"/>
                <a:gd name="T12" fmla="*/ 184 w 447"/>
                <a:gd name="T13" fmla="*/ 0 h 882"/>
                <a:gd name="T14" fmla="*/ 380 w 447"/>
                <a:gd name="T15" fmla="*/ 549 h 8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7" h="882">
                  <a:moveTo>
                    <a:pt x="380" y="549"/>
                  </a:moveTo>
                  <a:lnTo>
                    <a:pt x="447" y="882"/>
                  </a:lnTo>
                  <a:lnTo>
                    <a:pt x="212" y="707"/>
                  </a:lnTo>
                  <a:lnTo>
                    <a:pt x="82" y="497"/>
                  </a:lnTo>
                  <a:lnTo>
                    <a:pt x="40" y="580"/>
                  </a:lnTo>
                  <a:lnTo>
                    <a:pt x="0" y="222"/>
                  </a:lnTo>
                  <a:lnTo>
                    <a:pt x="184" y="0"/>
                  </a:lnTo>
                  <a:lnTo>
                    <a:pt x="380" y="54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53" name="Freeform 181"/>
            <p:cNvSpPr/>
            <p:nvPr/>
          </p:nvSpPr>
          <p:spPr bwMode="auto">
            <a:xfrm>
              <a:off x="5264611" y="2311278"/>
              <a:ext cx="375212" cy="502546"/>
            </a:xfrm>
            <a:custGeom>
              <a:avLst/>
              <a:gdLst>
                <a:gd name="T0" fmla="*/ 442 w 442"/>
                <a:gd name="T1" fmla="*/ 254 h 592"/>
                <a:gd name="T2" fmla="*/ 196 w 442"/>
                <a:gd name="T3" fmla="*/ 592 h 592"/>
                <a:gd name="T4" fmla="*/ 0 w 442"/>
                <a:gd name="T5" fmla="*/ 43 h 592"/>
                <a:gd name="T6" fmla="*/ 244 w 442"/>
                <a:gd name="T7" fmla="*/ 0 h 592"/>
                <a:gd name="T8" fmla="*/ 442 w 442"/>
                <a:gd name="T9" fmla="*/ 254 h 592"/>
              </a:gdLst>
              <a:ahLst/>
              <a:cxnLst>
                <a:cxn ang="0">
                  <a:pos x="T0" y="T1"/>
                </a:cxn>
                <a:cxn ang="0">
                  <a:pos x="T2" y="T3"/>
                </a:cxn>
                <a:cxn ang="0">
                  <a:pos x="T4" y="T5"/>
                </a:cxn>
                <a:cxn ang="0">
                  <a:pos x="T6" y="T7"/>
                </a:cxn>
                <a:cxn ang="0">
                  <a:pos x="T8" y="T9"/>
                </a:cxn>
              </a:cxnLst>
              <a:rect l="0" t="0" r="r" b="b"/>
              <a:pathLst>
                <a:path w="442" h="592">
                  <a:moveTo>
                    <a:pt x="442" y="254"/>
                  </a:moveTo>
                  <a:lnTo>
                    <a:pt x="196" y="592"/>
                  </a:lnTo>
                  <a:lnTo>
                    <a:pt x="0" y="43"/>
                  </a:lnTo>
                  <a:lnTo>
                    <a:pt x="244" y="0"/>
                  </a:lnTo>
                  <a:lnTo>
                    <a:pt x="442" y="25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54" name="Freeform 182"/>
            <p:cNvSpPr/>
            <p:nvPr/>
          </p:nvSpPr>
          <p:spPr bwMode="auto">
            <a:xfrm>
              <a:off x="5471741" y="2311278"/>
              <a:ext cx="260611" cy="283531"/>
            </a:xfrm>
            <a:custGeom>
              <a:avLst/>
              <a:gdLst>
                <a:gd name="T0" fmla="*/ 307 w 307"/>
                <a:gd name="T1" fmla="*/ 334 h 334"/>
                <a:gd name="T2" fmla="*/ 198 w 307"/>
                <a:gd name="T3" fmla="*/ 254 h 334"/>
                <a:gd name="T4" fmla="*/ 0 w 307"/>
                <a:gd name="T5" fmla="*/ 0 h 334"/>
                <a:gd name="T6" fmla="*/ 253 w 307"/>
                <a:gd name="T7" fmla="*/ 225 h 334"/>
                <a:gd name="T8" fmla="*/ 307 w 307"/>
                <a:gd name="T9" fmla="*/ 334 h 334"/>
              </a:gdLst>
              <a:ahLst/>
              <a:cxnLst>
                <a:cxn ang="0">
                  <a:pos x="T0" y="T1"/>
                </a:cxn>
                <a:cxn ang="0">
                  <a:pos x="T2" y="T3"/>
                </a:cxn>
                <a:cxn ang="0">
                  <a:pos x="T4" y="T5"/>
                </a:cxn>
                <a:cxn ang="0">
                  <a:pos x="T6" y="T7"/>
                </a:cxn>
                <a:cxn ang="0">
                  <a:pos x="T8" y="T9"/>
                </a:cxn>
              </a:cxnLst>
              <a:rect l="0" t="0" r="r" b="b"/>
              <a:pathLst>
                <a:path w="307" h="334">
                  <a:moveTo>
                    <a:pt x="307" y="334"/>
                  </a:moveTo>
                  <a:lnTo>
                    <a:pt x="198" y="254"/>
                  </a:lnTo>
                  <a:lnTo>
                    <a:pt x="0" y="0"/>
                  </a:lnTo>
                  <a:lnTo>
                    <a:pt x="253" y="225"/>
                  </a:lnTo>
                  <a:lnTo>
                    <a:pt x="307" y="33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55" name="Freeform 183"/>
            <p:cNvSpPr/>
            <p:nvPr/>
          </p:nvSpPr>
          <p:spPr bwMode="auto">
            <a:xfrm>
              <a:off x="5049841" y="2795997"/>
              <a:ext cx="238539" cy="208828"/>
            </a:xfrm>
            <a:custGeom>
              <a:avLst/>
              <a:gdLst>
                <a:gd name="T0" fmla="*/ 281 w 281"/>
                <a:gd name="T1" fmla="*/ 179 h 246"/>
                <a:gd name="T2" fmla="*/ 0 w 281"/>
                <a:gd name="T3" fmla="*/ 246 h 246"/>
                <a:gd name="T4" fmla="*/ 170 w 281"/>
                <a:gd name="T5" fmla="*/ 0 h 246"/>
                <a:gd name="T6" fmla="*/ 281 w 281"/>
                <a:gd name="T7" fmla="*/ 179 h 246"/>
              </a:gdLst>
              <a:ahLst/>
              <a:cxnLst>
                <a:cxn ang="0">
                  <a:pos x="T0" y="T1"/>
                </a:cxn>
                <a:cxn ang="0">
                  <a:pos x="T2" y="T3"/>
                </a:cxn>
                <a:cxn ang="0">
                  <a:pos x="T4" y="T5"/>
                </a:cxn>
                <a:cxn ang="0">
                  <a:pos x="T6" y="T7"/>
                </a:cxn>
              </a:cxnLst>
              <a:rect l="0" t="0" r="r" b="b"/>
              <a:pathLst>
                <a:path w="281" h="246">
                  <a:moveTo>
                    <a:pt x="281" y="179"/>
                  </a:moveTo>
                  <a:lnTo>
                    <a:pt x="0" y="246"/>
                  </a:lnTo>
                  <a:lnTo>
                    <a:pt x="170" y="0"/>
                  </a:lnTo>
                  <a:lnTo>
                    <a:pt x="281" y="17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56" name="Freeform 184"/>
            <p:cNvSpPr/>
            <p:nvPr/>
          </p:nvSpPr>
          <p:spPr bwMode="auto">
            <a:xfrm>
              <a:off x="5561724" y="2526897"/>
              <a:ext cx="170628" cy="252971"/>
            </a:xfrm>
            <a:custGeom>
              <a:avLst/>
              <a:gdLst>
                <a:gd name="T0" fmla="*/ 114 w 201"/>
                <a:gd name="T1" fmla="*/ 298 h 298"/>
                <a:gd name="T2" fmla="*/ 0 w 201"/>
                <a:gd name="T3" fmla="*/ 127 h 298"/>
                <a:gd name="T4" fmla="*/ 92 w 201"/>
                <a:gd name="T5" fmla="*/ 0 h 298"/>
                <a:gd name="T6" fmla="*/ 201 w 201"/>
                <a:gd name="T7" fmla="*/ 80 h 298"/>
                <a:gd name="T8" fmla="*/ 175 w 201"/>
                <a:gd name="T9" fmla="*/ 220 h 298"/>
                <a:gd name="T10" fmla="*/ 114 w 201"/>
                <a:gd name="T11" fmla="*/ 298 h 298"/>
              </a:gdLst>
              <a:ahLst/>
              <a:cxnLst>
                <a:cxn ang="0">
                  <a:pos x="T0" y="T1"/>
                </a:cxn>
                <a:cxn ang="0">
                  <a:pos x="T2" y="T3"/>
                </a:cxn>
                <a:cxn ang="0">
                  <a:pos x="T4" y="T5"/>
                </a:cxn>
                <a:cxn ang="0">
                  <a:pos x="T6" y="T7"/>
                </a:cxn>
                <a:cxn ang="0">
                  <a:pos x="T8" y="T9"/>
                </a:cxn>
                <a:cxn ang="0">
                  <a:pos x="T10" y="T11"/>
                </a:cxn>
              </a:cxnLst>
              <a:rect l="0" t="0" r="r" b="b"/>
              <a:pathLst>
                <a:path w="201" h="298">
                  <a:moveTo>
                    <a:pt x="114" y="298"/>
                  </a:moveTo>
                  <a:lnTo>
                    <a:pt x="0" y="127"/>
                  </a:lnTo>
                  <a:lnTo>
                    <a:pt x="92" y="0"/>
                  </a:lnTo>
                  <a:lnTo>
                    <a:pt x="201" y="80"/>
                  </a:lnTo>
                  <a:lnTo>
                    <a:pt x="175" y="220"/>
                  </a:lnTo>
                  <a:lnTo>
                    <a:pt x="114" y="29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57" name="Freeform 185"/>
            <p:cNvSpPr/>
            <p:nvPr/>
          </p:nvSpPr>
          <p:spPr bwMode="auto">
            <a:xfrm>
              <a:off x="5430994" y="2634707"/>
              <a:ext cx="242784" cy="461799"/>
            </a:xfrm>
            <a:custGeom>
              <a:avLst/>
              <a:gdLst>
                <a:gd name="T0" fmla="*/ 67 w 286"/>
                <a:gd name="T1" fmla="*/ 544 h 544"/>
                <a:gd name="T2" fmla="*/ 0 w 286"/>
                <a:gd name="T3" fmla="*/ 211 h 544"/>
                <a:gd name="T4" fmla="*/ 154 w 286"/>
                <a:gd name="T5" fmla="*/ 0 h 544"/>
                <a:gd name="T6" fmla="*/ 286 w 286"/>
                <a:gd name="T7" fmla="*/ 201 h 544"/>
                <a:gd name="T8" fmla="*/ 277 w 286"/>
                <a:gd name="T9" fmla="*/ 294 h 544"/>
                <a:gd name="T10" fmla="*/ 145 w 286"/>
                <a:gd name="T11" fmla="*/ 452 h 544"/>
                <a:gd name="T12" fmla="*/ 67 w 286"/>
                <a:gd name="T13" fmla="*/ 544 h 544"/>
              </a:gdLst>
              <a:ahLst/>
              <a:cxnLst>
                <a:cxn ang="0">
                  <a:pos x="T0" y="T1"/>
                </a:cxn>
                <a:cxn ang="0">
                  <a:pos x="T2" y="T3"/>
                </a:cxn>
                <a:cxn ang="0">
                  <a:pos x="T4" y="T5"/>
                </a:cxn>
                <a:cxn ang="0">
                  <a:pos x="T6" y="T7"/>
                </a:cxn>
                <a:cxn ang="0">
                  <a:pos x="T8" y="T9"/>
                </a:cxn>
                <a:cxn ang="0">
                  <a:pos x="T10" y="T11"/>
                </a:cxn>
                <a:cxn ang="0">
                  <a:pos x="T12" y="T13"/>
                </a:cxn>
              </a:cxnLst>
              <a:rect l="0" t="0" r="r" b="b"/>
              <a:pathLst>
                <a:path w="286" h="544">
                  <a:moveTo>
                    <a:pt x="67" y="544"/>
                  </a:moveTo>
                  <a:lnTo>
                    <a:pt x="0" y="211"/>
                  </a:lnTo>
                  <a:lnTo>
                    <a:pt x="154" y="0"/>
                  </a:lnTo>
                  <a:lnTo>
                    <a:pt x="286" y="201"/>
                  </a:lnTo>
                  <a:lnTo>
                    <a:pt x="277" y="294"/>
                  </a:lnTo>
                  <a:lnTo>
                    <a:pt x="145" y="452"/>
                  </a:lnTo>
                  <a:lnTo>
                    <a:pt x="67" y="54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58" name="Freeform 186"/>
            <p:cNvSpPr/>
            <p:nvPr/>
          </p:nvSpPr>
          <p:spPr bwMode="auto">
            <a:xfrm>
              <a:off x="5430994" y="2700921"/>
              <a:ext cx="242784" cy="112903"/>
            </a:xfrm>
            <a:custGeom>
              <a:avLst/>
              <a:gdLst>
                <a:gd name="T0" fmla="*/ 286 w 286"/>
                <a:gd name="T1" fmla="*/ 123 h 133"/>
                <a:gd name="T2" fmla="*/ 0 w 286"/>
                <a:gd name="T3" fmla="*/ 133 h 133"/>
                <a:gd name="T4" fmla="*/ 178 w 286"/>
                <a:gd name="T5" fmla="*/ 85 h 133"/>
                <a:gd name="T6" fmla="*/ 242 w 286"/>
                <a:gd name="T7" fmla="*/ 0 h 133"/>
                <a:gd name="T8" fmla="*/ 286 w 286"/>
                <a:gd name="T9" fmla="*/ 123 h 133"/>
              </a:gdLst>
              <a:ahLst/>
              <a:cxnLst>
                <a:cxn ang="0">
                  <a:pos x="T0" y="T1"/>
                </a:cxn>
                <a:cxn ang="0">
                  <a:pos x="T2" y="T3"/>
                </a:cxn>
                <a:cxn ang="0">
                  <a:pos x="T4" y="T5"/>
                </a:cxn>
                <a:cxn ang="0">
                  <a:pos x="T6" y="T7"/>
                </a:cxn>
                <a:cxn ang="0">
                  <a:pos x="T8" y="T9"/>
                </a:cxn>
              </a:cxnLst>
              <a:rect l="0" t="0" r="r" b="b"/>
              <a:pathLst>
                <a:path w="286" h="133">
                  <a:moveTo>
                    <a:pt x="286" y="123"/>
                  </a:moveTo>
                  <a:lnTo>
                    <a:pt x="0" y="133"/>
                  </a:lnTo>
                  <a:lnTo>
                    <a:pt x="178" y="85"/>
                  </a:lnTo>
                  <a:lnTo>
                    <a:pt x="242" y="0"/>
                  </a:lnTo>
                  <a:lnTo>
                    <a:pt x="286" y="123"/>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59" name="Freeform 187"/>
            <p:cNvSpPr/>
            <p:nvPr/>
          </p:nvSpPr>
          <p:spPr bwMode="auto">
            <a:xfrm>
              <a:off x="5370723" y="2552364"/>
              <a:ext cx="145161" cy="251273"/>
            </a:xfrm>
            <a:custGeom>
              <a:avLst/>
              <a:gdLst>
                <a:gd name="T0" fmla="*/ 171 w 171"/>
                <a:gd name="T1" fmla="*/ 76 h 296"/>
                <a:gd name="T2" fmla="*/ 95 w 171"/>
                <a:gd name="T3" fmla="*/ 97 h 296"/>
                <a:gd name="T4" fmla="*/ 29 w 171"/>
                <a:gd name="T5" fmla="*/ 296 h 296"/>
                <a:gd name="T6" fmla="*/ 0 w 171"/>
                <a:gd name="T7" fmla="*/ 50 h 296"/>
                <a:gd name="T8" fmla="*/ 95 w 171"/>
                <a:gd name="T9" fmla="*/ 0 h 296"/>
                <a:gd name="T10" fmla="*/ 171 w 171"/>
                <a:gd name="T11" fmla="*/ 76 h 296"/>
              </a:gdLst>
              <a:ahLst/>
              <a:cxnLst>
                <a:cxn ang="0">
                  <a:pos x="T0" y="T1"/>
                </a:cxn>
                <a:cxn ang="0">
                  <a:pos x="T2" y="T3"/>
                </a:cxn>
                <a:cxn ang="0">
                  <a:pos x="T4" y="T5"/>
                </a:cxn>
                <a:cxn ang="0">
                  <a:pos x="T6" y="T7"/>
                </a:cxn>
                <a:cxn ang="0">
                  <a:pos x="T8" y="T9"/>
                </a:cxn>
                <a:cxn ang="0">
                  <a:pos x="T10" y="T11"/>
                </a:cxn>
              </a:cxnLst>
              <a:rect l="0" t="0" r="r" b="b"/>
              <a:pathLst>
                <a:path w="171" h="296">
                  <a:moveTo>
                    <a:pt x="171" y="76"/>
                  </a:moveTo>
                  <a:lnTo>
                    <a:pt x="95" y="97"/>
                  </a:lnTo>
                  <a:lnTo>
                    <a:pt x="29" y="296"/>
                  </a:lnTo>
                  <a:lnTo>
                    <a:pt x="0" y="50"/>
                  </a:lnTo>
                  <a:lnTo>
                    <a:pt x="95" y="0"/>
                  </a:lnTo>
                  <a:lnTo>
                    <a:pt x="171" y="7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60" name="Freeform 188"/>
            <p:cNvSpPr/>
            <p:nvPr/>
          </p:nvSpPr>
          <p:spPr bwMode="auto">
            <a:xfrm>
              <a:off x="5577853" y="2884282"/>
              <a:ext cx="88285" cy="100170"/>
            </a:xfrm>
            <a:custGeom>
              <a:avLst/>
              <a:gdLst>
                <a:gd name="T0" fmla="*/ 5 w 104"/>
                <a:gd name="T1" fmla="*/ 118 h 118"/>
                <a:gd name="T2" fmla="*/ 0 w 104"/>
                <a:gd name="T3" fmla="*/ 28 h 118"/>
                <a:gd name="T4" fmla="*/ 104 w 104"/>
                <a:gd name="T5" fmla="*/ 0 h 118"/>
                <a:gd name="T6" fmla="*/ 5 w 104"/>
                <a:gd name="T7" fmla="*/ 118 h 118"/>
              </a:gdLst>
              <a:ahLst/>
              <a:cxnLst>
                <a:cxn ang="0">
                  <a:pos x="T0" y="T1"/>
                </a:cxn>
                <a:cxn ang="0">
                  <a:pos x="T2" y="T3"/>
                </a:cxn>
                <a:cxn ang="0">
                  <a:pos x="T4" y="T5"/>
                </a:cxn>
                <a:cxn ang="0">
                  <a:pos x="T6" y="T7"/>
                </a:cxn>
              </a:cxnLst>
              <a:rect l="0" t="0" r="r" b="b"/>
              <a:pathLst>
                <a:path w="104" h="118">
                  <a:moveTo>
                    <a:pt x="5" y="118"/>
                  </a:moveTo>
                  <a:lnTo>
                    <a:pt x="0" y="28"/>
                  </a:lnTo>
                  <a:lnTo>
                    <a:pt x="104" y="0"/>
                  </a:lnTo>
                  <a:lnTo>
                    <a:pt x="5" y="11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61" name="Freeform 189"/>
            <p:cNvSpPr/>
            <p:nvPr/>
          </p:nvSpPr>
          <p:spPr bwMode="auto">
            <a:xfrm>
              <a:off x="4233204" y="2675454"/>
              <a:ext cx="451612" cy="473683"/>
            </a:xfrm>
            <a:custGeom>
              <a:avLst/>
              <a:gdLst>
                <a:gd name="T0" fmla="*/ 532 w 532"/>
                <a:gd name="T1" fmla="*/ 196 h 558"/>
                <a:gd name="T2" fmla="*/ 484 w 532"/>
                <a:gd name="T3" fmla="*/ 558 h 558"/>
                <a:gd name="T4" fmla="*/ 0 w 532"/>
                <a:gd name="T5" fmla="*/ 250 h 558"/>
                <a:gd name="T6" fmla="*/ 137 w 532"/>
                <a:gd name="T7" fmla="*/ 0 h 558"/>
                <a:gd name="T8" fmla="*/ 508 w 532"/>
                <a:gd name="T9" fmla="*/ 30 h 558"/>
                <a:gd name="T10" fmla="*/ 532 w 532"/>
                <a:gd name="T11" fmla="*/ 196 h 558"/>
              </a:gdLst>
              <a:ahLst/>
              <a:cxnLst>
                <a:cxn ang="0">
                  <a:pos x="T0" y="T1"/>
                </a:cxn>
                <a:cxn ang="0">
                  <a:pos x="T2" y="T3"/>
                </a:cxn>
                <a:cxn ang="0">
                  <a:pos x="T4" y="T5"/>
                </a:cxn>
                <a:cxn ang="0">
                  <a:pos x="T6" y="T7"/>
                </a:cxn>
                <a:cxn ang="0">
                  <a:pos x="T8" y="T9"/>
                </a:cxn>
                <a:cxn ang="0">
                  <a:pos x="T10" y="T11"/>
                </a:cxn>
              </a:cxnLst>
              <a:rect l="0" t="0" r="r" b="b"/>
              <a:pathLst>
                <a:path w="532" h="558">
                  <a:moveTo>
                    <a:pt x="532" y="196"/>
                  </a:moveTo>
                  <a:lnTo>
                    <a:pt x="484" y="558"/>
                  </a:lnTo>
                  <a:lnTo>
                    <a:pt x="0" y="250"/>
                  </a:lnTo>
                  <a:lnTo>
                    <a:pt x="137" y="0"/>
                  </a:lnTo>
                  <a:lnTo>
                    <a:pt x="508" y="30"/>
                  </a:lnTo>
                  <a:lnTo>
                    <a:pt x="532" y="19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62" name="Freeform 190"/>
            <p:cNvSpPr/>
            <p:nvPr/>
          </p:nvSpPr>
          <p:spPr bwMode="auto">
            <a:xfrm>
              <a:off x="4190759" y="2970020"/>
              <a:ext cx="532257" cy="349745"/>
            </a:xfrm>
            <a:custGeom>
              <a:avLst/>
              <a:gdLst>
                <a:gd name="T0" fmla="*/ 534 w 627"/>
                <a:gd name="T1" fmla="*/ 211 h 412"/>
                <a:gd name="T2" fmla="*/ 627 w 627"/>
                <a:gd name="T3" fmla="*/ 211 h 412"/>
                <a:gd name="T4" fmla="*/ 553 w 627"/>
                <a:gd name="T5" fmla="*/ 412 h 412"/>
                <a:gd name="T6" fmla="*/ 435 w 627"/>
                <a:gd name="T7" fmla="*/ 275 h 412"/>
                <a:gd name="T8" fmla="*/ 62 w 627"/>
                <a:gd name="T9" fmla="*/ 152 h 412"/>
                <a:gd name="T10" fmla="*/ 0 w 627"/>
                <a:gd name="T11" fmla="*/ 227 h 412"/>
                <a:gd name="T12" fmla="*/ 7 w 627"/>
                <a:gd name="T13" fmla="*/ 114 h 412"/>
                <a:gd name="T14" fmla="*/ 78 w 627"/>
                <a:gd name="T15" fmla="*/ 0 h 412"/>
                <a:gd name="T16" fmla="*/ 534 w 627"/>
                <a:gd name="T17" fmla="*/ 211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412">
                  <a:moveTo>
                    <a:pt x="534" y="211"/>
                  </a:moveTo>
                  <a:lnTo>
                    <a:pt x="627" y="211"/>
                  </a:lnTo>
                  <a:lnTo>
                    <a:pt x="553" y="412"/>
                  </a:lnTo>
                  <a:lnTo>
                    <a:pt x="435" y="275"/>
                  </a:lnTo>
                  <a:lnTo>
                    <a:pt x="62" y="152"/>
                  </a:lnTo>
                  <a:lnTo>
                    <a:pt x="0" y="227"/>
                  </a:lnTo>
                  <a:lnTo>
                    <a:pt x="7" y="114"/>
                  </a:lnTo>
                  <a:lnTo>
                    <a:pt x="78" y="0"/>
                  </a:lnTo>
                  <a:lnTo>
                    <a:pt x="534" y="211"/>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63" name="Freeform 191"/>
            <p:cNvSpPr/>
            <p:nvPr/>
          </p:nvSpPr>
          <p:spPr bwMode="auto">
            <a:xfrm>
              <a:off x="4660198" y="3161022"/>
              <a:ext cx="337860" cy="286926"/>
            </a:xfrm>
            <a:custGeom>
              <a:avLst/>
              <a:gdLst>
                <a:gd name="T0" fmla="*/ 398 w 398"/>
                <a:gd name="T1" fmla="*/ 178 h 338"/>
                <a:gd name="T2" fmla="*/ 225 w 398"/>
                <a:gd name="T3" fmla="*/ 338 h 338"/>
                <a:gd name="T4" fmla="*/ 225 w 398"/>
                <a:gd name="T5" fmla="*/ 168 h 338"/>
                <a:gd name="T6" fmla="*/ 0 w 398"/>
                <a:gd name="T7" fmla="*/ 187 h 338"/>
                <a:gd name="T8" fmla="*/ 102 w 398"/>
                <a:gd name="T9" fmla="*/ 0 h 338"/>
                <a:gd name="T10" fmla="*/ 364 w 398"/>
                <a:gd name="T11" fmla="*/ 0 h 338"/>
                <a:gd name="T12" fmla="*/ 398 w 398"/>
                <a:gd name="T13" fmla="*/ 178 h 338"/>
              </a:gdLst>
              <a:ahLst/>
              <a:cxnLst>
                <a:cxn ang="0">
                  <a:pos x="T0" y="T1"/>
                </a:cxn>
                <a:cxn ang="0">
                  <a:pos x="T2" y="T3"/>
                </a:cxn>
                <a:cxn ang="0">
                  <a:pos x="T4" y="T5"/>
                </a:cxn>
                <a:cxn ang="0">
                  <a:pos x="T6" y="T7"/>
                </a:cxn>
                <a:cxn ang="0">
                  <a:pos x="T8" y="T9"/>
                </a:cxn>
                <a:cxn ang="0">
                  <a:pos x="T10" y="T11"/>
                </a:cxn>
                <a:cxn ang="0">
                  <a:pos x="T12" y="T13"/>
                </a:cxn>
              </a:cxnLst>
              <a:rect l="0" t="0" r="r" b="b"/>
              <a:pathLst>
                <a:path w="398" h="338">
                  <a:moveTo>
                    <a:pt x="398" y="178"/>
                  </a:moveTo>
                  <a:lnTo>
                    <a:pt x="225" y="338"/>
                  </a:lnTo>
                  <a:lnTo>
                    <a:pt x="225" y="168"/>
                  </a:lnTo>
                  <a:lnTo>
                    <a:pt x="0" y="187"/>
                  </a:lnTo>
                  <a:lnTo>
                    <a:pt x="102" y="0"/>
                  </a:lnTo>
                  <a:lnTo>
                    <a:pt x="364" y="0"/>
                  </a:lnTo>
                  <a:lnTo>
                    <a:pt x="398" y="17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64" name="Freeform 192"/>
            <p:cNvSpPr/>
            <p:nvPr/>
          </p:nvSpPr>
          <p:spPr bwMode="auto">
            <a:xfrm>
              <a:off x="4943729" y="3004825"/>
              <a:ext cx="426994" cy="351442"/>
            </a:xfrm>
            <a:custGeom>
              <a:avLst/>
              <a:gdLst>
                <a:gd name="T0" fmla="*/ 59 w 503"/>
                <a:gd name="T1" fmla="*/ 414 h 414"/>
                <a:gd name="T2" fmla="*/ 0 w 503"/>
                <a:gd name="T3" fmla="*/ 184 h 414"/>
                <a:gd name="T4" fmla="*/ 177 w 503"/>
                <a:gd name="T5" fmla="*/ 0 h 414"/>
                <a:gd name="T6" fmla="*/ 416 w 503"/>
                <a:gd name="T7" fmla="*/ 210 h 414"/>
                <a:gd name="T8" fmla="*/ 503 w 503"/>
                <a:gd name="T9" fmla="*/ 241 h 414"/>
                <a:gd name="T10" fmla="*/ 59 w 503"/>
                <a:gd name="T11" fmla="*/ 414 h 414"/>
              </a:gdLst>
              <a:ahLst/>
              <a:cxnLst>
                <a:cxn ang="0">
                  <a:pos x="T0" y="T1"/>
                </a:cxn>
                <a:cxn ang="0">
                  <a:pos x="T2" y="T3"/>
                </a:cxn>
                <a:cxn ang="0">
                  <a:pos x="T4" y="T5"/>
                </a:cxn>
                <a:cxn ang="0">
                  <a:pos x="T6" y="T7"/>
                </a:cxn>
                <a:cxn ang="0">
                  <a:pos x="T8" y="T9"/>
                </a:cxn>
                <a:cxn ang="0">
                  <a:pos x="T10" y="T11"/>
                </a:cxn>
              </a:cxnLst>
              <a:rect l="0" t="0" r="r" b="b"/>
              <a:pathLst>
                <a:path w="503" h="414">
                  <a:moveTo>
                    <a:pt x="59" y="414"/>
                  </a:moveTo>
                  <a:lnTo>
                    <a:pt x="0" y="184"/>
                  </a:lnTo>
                  <a:lnTo>
                    <a:pt x="177" y="0"/>
                  </a:lnTo>
                  <a:lnTo>
                    <a:pt x="416" y="210"/>
                  </a:lnTo>
                  <a:lnTo>
                    <a:pt x="503" y="241"/>
                  </a:lnTo>
                  <a:lnTo>
                    <a:pt x="59" y="41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65" name="Freeform 193"/>
            <p:cNvSpPr/>
            <p:nvPr/>
          </p:nvSpPr>
          <p:spPr bwMode="auto">
            <a:xfrm>
              <a:off x="5093983" y="3004825"/>
              <a:ext cx="276740" cy="204584"/>
            </a:xfrm>
            <a:custGeom>
              <a:avLst/>
              <a:gdLst>
                <a:gd name="T0" fmla="*/ 239 w 326"/>
                <a:gd name="T1" fmla="*/ 210 h 241"/>
                <a:gd name="T2" fmla="*/ 0 w 326"/>
                <a:gd name="T3" fmla="*/ 0 h 241"/>
                <a:gd name="T4" fmla="*/ 206 w 326"/>
                <a:gd name="T5" fmla="*/ 37 h 241"/>
                <a:gd name="T6" fmla="*/ 326 w 326"/>
                <a:gd name="T7" fmla="*/ 241 h 241"/>
                <a:gd name="T8" fmla="*/ 239 w 326"/>
                <a:gd name="T9" fmla="*/ 210 h 241"/>
              </a:gdLst>
              <a:ahLst/>
              <a:cxnLst>
                <a:cxn ang="0">
                  <a:pos x="T0" y="T1"/>
                </a:cxn>
                <a:cxn ang="0">
                  <a:pos x="T2" y="T3"/>
                </a:cxn>
                <a:cxn ang="0">
                  <a:pos x="T4" y="T5"/>
                </a:cxn>
                <a:cxn ang="0">
                  <a:pos x="T6" y="T7"/>
                </a:cxn>
                <a:cxn ang="0">
                  <a:pos x="T8" y="T9"/>
                </a:cxn>
              </a:cxnLst>
              <a:rect l="0" t="0" r="r" b="b"/>
              <a:pathLst>
                <a:path w="326" h="241">
                  <a:moveTo>
                    <a:pt x="239" y="210"/>
                  </a:moveTo>
                  <a:lnTo>
                    <a:pt x="0" y="0"/>
                  </a:lnTo>
                  <a:lnTo>
                    <a:pt x="206" y="37"/>
                  </a:lnTo>
                  <a:lnTo>
                    <a:pt x="326" y="241"/>
                  </a:lnTo>
                  <a:lnTo>
                    <a:pt x="239" y="21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66" name="Freeform 194"/>
            <p:cNvSpPr/>
            <p:nvPr/>
          </p:nvSpPr>
          <p:spPr bwMode="auto">
            <a:xfrm>
              <a:off x="5188210" y="2947949"/>
              <a:ext cx="144312" cy="64516"/>
            </a:xfrm>
            <a:custGeom>
              <a:avLst/>
              <a:gdLst>
                <a:gd name="T0" fmla="*/ 170 w 170"/>
                <a:gd name="T1" fmla="*/ 38 h 76"/>
                <a:gd name="T2" fmla="*/ 0 w 170"/>
                <a:gd name="T3" fmla="*/ 76 h 76"/>
                <a:gd name="T4" fmla="*/ 118 w 170"/>
                <a:gd name="T5" fmla="*/ 0 h 76"/>
                <a:gd name="T6" fmla="*/ 170 w 170"/>
                <a:gd name="T7" fmla="*/ 38 h 76"/>
              </a:gdLst>
              <a:ahLst/>
              <a:cxnLst>
                <a:cxn ang="0">
                  <a:pos x="T0" y="T1"/>
                </a:cxn>
                <a:cxn ang="0">
                  <a:pos x="T2" y="T3"/>
                </a:cxn>
                <a:cxn ang="0">
                  <a:pos x="T4" y="T5"/>
                </a:cxn>
                <a:cxn ang="0">
                  <a:pos x="T6" y="T7"/>
                </a:cxn>
              </a:cxnLst>
              <a:rect l="0" t="0" r="r" b="b"/>
              <a:pathLst>
                <a:path w="170" h="76">
                  <a:moveTo>
                    <a:pt x="170" y="38"/>
                  </a:moveTo>
                  <a:lnTo>
                    <a:pt x="0" y="76"/>
                  </a:lnTo>
                  <a:lnTo>
                    <a:pt x="118" y="0"/>
                  </a:lnTo>
                  <a:lnTo>
                    <a:pt x="170" y="3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67" name="Freeform 195"/>
            <p:cNvSpPr/>
            <p:nvPr/>
          </p:nvSpPr>
          <p:spPr bwMode="auto">
            <a:xfrm>
              <a:off x="4899586" y="3161022"/>
              <a:ext cx="94227" cy="195246"/>
            </a:xfrm>
            <a:custGeom>
              <a:avLst/>
              <a:gdLst>
                <a:gd name="T0" fmla="*/ 111 w 111"/>
                <a:gd name="T1" fmla="*/ 230 h 230"/>
                <a:gd name="T2" fmla="*/ 0 w 111"/>
                <a:gd name="T3" fmla="*/ 0 h 230"/>
                <a:gd name="T4" fmla="*/ 52 w 111"/>
                <a:gd name="T5" fmla="*/ 0 h 230"/>
                <a:gd name="T6" fmla="*/ 111 w 111"/>
                <a:gd name="T7" fmla="*/ 230 h 230"/>
              </a:gdLst>
              <a:ahLst/>
              <a:cxnLst>
                <a:cxn ang="0">
                  <a:pos x="T0" y="T1"/>
                </a:cxn>
                <a:cxn ang="0">
                  <a:pos x="T2" y="T3"/>
                </a:cxn>
                <a:cxn ang="0">
                  <a:pos x="T4" y="T5"/>
                </a:cxn>
                <a:cxn ang="0">
                  <a:pos x="T6" y="T7"/>
                </a:cxn>
              </a:cxnLst>
              <a:rect l="0" t="0" r="r" b="b"/>
              <a:pathLst>
                <a:path w="111" h="230">
                  <a:moveTo>
                    <a:pt x="111" y="230"/>
                  </a:moveTo>
                  <a:lnTo>
                    <a:pt x="0" y="0"/>
                  </a:lnTo>
                  <a:lnTo>
                    <a:pt x="52" y="0"/>
                  </a:lnTo>
                  <a:lnTo>
                    <a:pt x="111" y="23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68" name="Freeform 196"/>
            <p:cNvSpPr/>
            <p:nvPr/>
          </p:nvSpPr>
          <p:spPr bwMode="auto">
            <a:xfrm>
              <a:off x="4329129" y="2016711"/>
              <a:ext cx="297113" cy="481323"/>
            </a:xfrm>
            <a:custGeom>
              <a:avLst/>
              <a:gdLst>
                <a:gd name="T0" fmla="*/ 350 w 350"/>
                <a:gd name="T1" fmla="*/ 567 h 567"/>
                <a:gd name="T2" fmla="*/ 111 w 350"/>
                <a:gd name="T3" fmla="*/ 130 h 567"/>
                <a:gd name="T4" fmla="*/ 0 w 350"/>
                <a:gd name="T5" fmla="*/ 0 h 567"/>
                <a:gd name="T6" fmla="*/ 178 w 350"/>
                <a:gd name="T7" fmla="*/ 2 h 567"/>
                <a:gd name="T8" fmla="*/ 350 w 350"/>
                <a:gd name="T9" fmla="*/ 567 h 567"/>
              </a:gdLst>
              <a:ahLst/>
              <a:cxnLst>
                <a:cxn ang="0">
                  <a:pos x="T0" y="T1"/>
                </a:cxn>
                <a:cxn ang="0">
                  <a:pos x="T2" y="T3"/>
                </a:cxn>
                <a:cxn ang="0">
                  <a:pos x="T4" y="T5"/>
                </a:cxn>
                <a:cxn ang="0">
                  <a:pos x="T6" y="T7"/>
                </a:cxn>
                <a:cxn ang="0">
                  <a:pos x="T8" y="T9"/>
                </a:cxn>
              </a:cxnLst>
              <a:rect l="0" t="0" r="r" b="b"/>
              <a:pathLst>
                <a:path w="350" h="567">
                  <a:moveTo>
                    <a:pt x="350" y="567"/>
                  </a:moveTo>
                  <a:lnTo>
                    <a:pt x="111" y="130"/>
                  </a:lnTo>
                  <a:lnTo>
                    <a:pt x="0" y="0"/>
                  </a:lnTo>
                  <a:lnTo>
                    <a:pt x="178" y="2"/>
                  </a:lnTo>
                  <a:lnTo>
                    <a:pt x="350" y="56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69" name="Freeform 197"/>
            <p:cNvSpPr/>
            <p:nvPr/>
          </p:nvSpPr>
          <p:spPr bwMode="auto">
            <a:xfrm>
              <a:off x="3980233" y="3144893"/>
              <a:ext cx="638369" cy="263157"/>
            </a:xfrm>
            <a:custGeom>
              <a:avLst/>
              <a:gdLst>
                <a:gd name="T0" fmla="*/ 435 w 752"/>
                <a:gd name="T1" fmla="*/ 206 h 310"/>
                <a:gd name="T2" fmla="*/ 0 w 752"/>
                <a:gd name="T3" fmla="*/ 156 h 310"/>
                <a:gd name="T4" fmla="*/ 340 w 752"/>
                <a:gd name="T5" fmla="*/ 0 h 310"/>
                <a:gd name="T6" fmla="*/ 752 w 752"/>
                <a:gd name="T7" fmla="*/ 76 h 310"/>
                <a:gd name="T8" fmla="*/ 643 w 752"/>
                <a:gd name="T9" fmla="*/ 310 h 310"/>
                <a:gd name="T10" fmla="*/ 435 w 752"/>
                <a:gd name="T11" fmla="*/ 206 h 310"/>
              </a:gdLst>
              <a:ahLst/>
              <a:cxnLst>
                <a:cxn ang="0">
                  <a:pos x="T0" y="T1"/>
                </a:cxn>
                <a:cxn ang="0">
                  <a:pos x="T2" y="T3"/>
                </a:cxn>
                <a:cxn ang="0">
                  <a:pos x="T4" y="T5"/>
                </a:cxn>
                <a:cxn ang="0">
                  <a:pos x="T6" y="T7"/>
                </a:cxn>
                <a:cxn ang="0">
                  <a:pos x="T8" y="T9"/>
                </a:cxn>
                <a:cxn ang="0">
                  <a:pos x="T10" y="T11"/>
                </a:cxn>
              </a:cxnLst>
              <a:rect l="0" t="0" r="r" b="b"/>
              <a:pathLst>
                <a:path w="752" h="310">
                  <a:moveTo>
                    <a:pt x="435" y="206"/>
                  </a:moveTo>
                  <a:lnTo>
                    <a:pt x="0" y="156"/>
                  </a:lnTo>
                  <a:lnTo>
                    <a:pt x="340" y="0"/>
                  </a:lnTo>
                  <a:lnTo>
                    <a:pt x="752" y="76"/>
                  </a:lnTo>
                  <a:lnTo>
                    <a:pt x="643" y="310"/>
                  </a:lnTo>
                  <a:lnTo>
                    <a:pt x="435" y="20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0" name="Freeform 198"/>
            <p:cNvSpPr/>
            <p:nvPr/>
          </p:nvSpPr>
          <p:spPr bwMode="auto">
            <a:xfrm>
              <a:off x="3325735" y="3565096"/>
              <a:ext cx="638369" cy="550084"/>
            </a:xfrm>
            <a:custGeom>
              <a:avLst/>
              <a:gdLst>
                <a:gd name="T0" fmla="*/ 402 w 752"/>
                <a:gd name="T1" fmla="*/ 648 h 648"/>
                <a:gd name="T2" fmla="*/ 0 w 752"/>
                <a:gd name="T3" fmla="*/ 345 h 648"/>
                <a:gd name="T4" fmla="*/ 234 w 752"/>
                <a:gd name="T5" fmla="*/ 0 h 648"/>
                <a:gd name="T6" fmla="*/ 752 w 752"/>
                <a:gd name="T7" fmla="*/ 4 h 648"/>
                <a:gd name="T8" fmla="*/ 369 w 752"/>
                <a:gd name="T9" fmla="*/ 506 h 648"/>
                <a:gd name="T10" fmla="*/ 402 w 752"/>
                <a:gd name="T11" fmla="*/ 648 h 648"/>
              </a:gdLst>
              <a:ahLst/>
              <a:cxnLst>
                <a:cxn ang="0">
                  <a:pos x="T0" y="T1"/>
                </a:cxn>
                <a:cxn ang="0">
                  <a:pos x="T2" y="T3"/>
                </a:cxn>
                <a:cxn ang="0">
                  <a:pos x="T4" y="T5"/>
                </a:cxn>
                <a:cxn ang="0">
                  <a:pos x="T6" y="T7"/>
                </a:cxn>
                <a:cxn ang="0">
                  <a:pos x="T8" y="T9"/>
                </a:cxn>
                <a:cxn ang="0">
                  <a:pos x="T10" y="T11"/>
                </a:cxn>
              </a:cxnLst>
              <a:rect l="0" t="0" r="r" b="b"/>
              <a:pathLst>
                <a:path w="752" h="648">
                  <a:moveTo>
                    <a:pt x="402" y="648"/>
                  </a:moveTo>
                  <a:lnTo>
                    <a:pt x="0" y="345"/>
                  </a:lnTo>
                  <a:lnTo>
                    <a:pt x="234" y="0"/>
                  </a:lnTo>
                  <a:lnTo>
                    <a:pt x="752" y="4"/>
                  </a:lnTo>
                  <a:lnTo>
                    <a:pt x="369" y="506"/>
                  </a:lnTo>
                  <a:lnTo>
                    <a:pt x="402" y="64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1" name="Freeform 199"/>
            <p:cNvSpPr/>
            <p:nvPr/>
          </p:nvSpPr>
          <p:spPr bwMode="auto">
            <a:xfrm>
              <a:off x="3677177" y="3641496"/>
              <a:ext cx="875211" cy="491510"/>
            </a:xfrm>
            <a:custGeom>
              <a:avLst/>
              <a:gdLst>
                <a:gd name="T0" fmla="*/ 40 w 1031"/>
                <a:gd name="T1" fmla="*/ 579 h 579"/>
                <a:gd name="T2" fmla="*/ 0 w 1031"/>
                <a:gd name="T3" fmla="*/ 468 h 579"/>
                <a:gd name="T4" fmla="*/ 241 w 1031"/>
                <a:gd name="T5" fmla="*/ 0 h 579"/>
                <a:gd name="T6" fmla="*/ 619 w 1031"/>
                <a:gd name="T7" fmla="*/ 153 h 579"/>
                <a:gd name="T8" fmla="*/ 1031 w 1031"/>
                <a:gd name="T9" fmla="*/ 579 h 579"/>
                <a:gd name="T10" fmla="*/ 40 w 1031"/>
                <a:gd name="T11" fmla="*/ 579 h 579"/>
              </a:gdLst>
              <a:ahLst/>
              <a:cxnLst>
                <a:cxn ang="0">
                  <a:pos x="T0" y="T1"/>
                </a:cxn>
                <a:cxn ang="0">
                  <a:pos x="T2" y="T3"/>
                </a:cxn>
                <a:cxn ang="0">
                  <a:pos x="T4" y="T5"/>
                </a:cxn>
                <a:cxn ang="0">
                  <a:pos x="T6" y="T7"/>
                </a:cxn>
                <a:cxn ang="0">
                  <a:pos x="T8" y="T9"/>
                </a:cxn>
                <a:cxn ang="0">
                  <a:pos x="T10" y="T11"/>
                </a:cxn>
              </a:cxnLst>
              <a:rect l="0" t="0" r="r" b="b"/>
              <a:pathLst>
                <a:path w="1031" h="579">
                  <a:moveTo>
                    <a:pt x="40" y="579"/>
                  </a:moveTo>
                  <a:lnTo>
                    <a:pt x="0" y="468"/>
                  </a:lnTo>
                  <a:lnTo>
                    <a:pt x="241" y="0"/>
                  </a:lnTo>
                  <a:lnTo>
                    <a:pt x="619" y="153"/>
                  </a:lnTo>
                  <a:lnTo>
                    <a:pt x="1031" y="579"/>
                  </a:lnTo>
                  <a:lnTo>
                    <a:pt x="40" y="57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2" name="Freeform 200"/>
            <p:cNvSpPr/>
            <p:nvPr/>
          </p:nvSpPr>
          <p:spPr bwMode="auto">
            <a:xfrm>
              <a:off x="3902135" y="3649136"/>
              <a:ext cx="650254" cy="483870"/>
            </a:xfrm>
            <a:custGeom>
              <a:avLst/>
              <a:gdLst>
                <a:gd name="T0" fmla="*/ 766 w 766"/>
                <a:gd name="T1" fmla="*/ 570 h 570"/>
                <a:gd name="T2" fmla="*/ 390 w 766"/>
                <a:gd name="T3" fmla="*/ 305 h 570"/>
                <a:gd name="T4" fmla="*/ 0 w 766"/>
                <a:gd name="T5" fmla="*/ 0 h 570"/>
                <a:gd name="T6" fmla="*/ 156 w 766"/>
                <a:gd name="T7" fmla="*/ 33 h 570"/>
                <a:gd name="T8" fmla="*/ 418 w 766"/>
                <a:gd name="T9" fmla="*/ 156 h 570"/>
                <a:gd name="T10" fmla="*/ 766 w 766"/>
                <a:gd name="T11" fmla="*/ 570 h 570"/>
              </a:gdLst>
              <a:ahLst/>
              <a:cxnLst>
                <a:cxn ang="0">
                  <a:pos x="T0" y="T1"/>
                </a:cxn>
                <a:cxn ang="0">
                  <a:pos x="T2" y="T3"/>
                </a:cxn>
                <a:cxn ang="0">
                  <a:pos x="T4" y="T5"/>
                </a:cxn>
                <a:cxn ang="0">
                  <a:pos x="T6" y="T7"/>
                </a:cxn>
                <a:cxn ang="0">
                  <a:pos x="T8" y="T9"/>
                </a:cxn>
                <a:cxn ang="0">
                  <a:pos x="T10" y="T11"/>
                </a:cxn>
              </a:cxnLst>
              <a:rect l="0" t="0" r="r" b="b"/>
              <a:pathLst>
                <a:path w="766" h="570">
                  <a:moveTo>
                    <a:pt x="766" y="570"/>
                  </a:moveTo>
                  <a:lnTo>
                    <a:pt x="390" y="305"/>
                  </a:lnTo>
                  <a:lnTo>
                    <a:pt x="0" y="0"/>
                  </a:lnTo>
                  <a:lnTo>
                    <a:pt x="156" y="33"/>
                  </a:lnTo>
                  <a:lnTo>
                    <a:pt x="418" y="156"/>
                  </a:lnTo>
                  <a:lnTo>
                    <a:pt x="766" y="57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3" name="Freeform 201"/>
            <p:cNvSpPr/>
            <p:nvPr/>
          </p:nvSpPr>
          <p:spPr bwMode="auto">
            <a:xfrm>
              <a:off x="4227261" y="4133006"/>
              <a:ext cx="690152" cy="436332"/>
            </a:xfrm>
            <a:custGeom>
              <a:avLst/>
              <a:gdLst>
                <a:gd name="T0" fmla="*/ 813 w 813"/>
                <a:gd name="T1" fmla="*/ 514 h 514"/>
                <a:gd name="T2" fmla="*/ 293 w 813"/>
                <a:gd name="T3" fmla="*/ 215 h 514"/>
                <a:gd name="T4" fmla="*/ 0 w 813"/>
                <a:gd name="T5" fmla="*/ 36 h 514"/>
                <a:gd name="T6" fmla="*/ 446 w 813"/>
                <a:gd name="T7" fmla="*/ 0 h 514"/>
                <a:gd name="T8" fmla="*/ 813 w 813"/>
                <a:gd name="T9" fmla="*/ 514 h 514"/>
              </a:gdLst>
              <a:ahLst/>
              <a:cxnLst>
                <a:cxn ang="0">
                  <a:pos x="T0" y="T1"/>
                </a:cxn>
                <a:cxn ang="0">
                  <a:pos x="T2" y="T3"/>
                </a:cxn>
                <a:cxn ang="0">
                  <a:pos x="T4" y="T5"/>
                </a:cxn>
                <a:cxn ang="0">
                  <a:pos x="T6" y="T7"/>
                </a:cxn>
                <a:cxn ang="0">
                  <a:pos x="T8" y="T9"/>
                </a:cxn>
              </a:cxnLst>
              <a:rect l="0" t="0" r="r" b="b"/>
              <a:pathLst>
                <a:path w="813" h="514">
                  <a:moveTo>
                    <a:pt x="813" y="514"/>
                  </a:moveTo>
                  <a:lnTo>
                    <a:pt x="293" y="215"/>
                  </a:lnTo>
                  <a:lnTo>
                    <a:pt x="0" y="36"/>
                  </a:lnTo>
                  <a:lnTo>
                    <a:pt x="446" y="0"/>
                  </a:lnTo>
                  <a:lnTo>
                    <a:pt x="813" y="51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4" name="Freeform 202"/>
            <p:cNvSpPr/>
            <p:nvPr/>
          </p:nvSpPr>
          <p:spPr bwMode="auto">
            <a:xfrm>
              <a:off x="3711133" y="4133006"/>
              <a:ext cx="1035652" cy="423599"/>
            </a:xfrm>
            <a:custGeom>
              <a:avLst/>
              <a:gdLst>
                <a:gd name="T0" fmla="*/ 1220 w 1220"/>
                <a:gd name="T1" fmla="*/ 499 h 499"/>
                <a:gd name="T2" fmla="*/ 411 w 1220"/>
                <a:gd name="T3" fmla="*/ 343 h 499"/>
                <a:gd name="T4" fmla="*/ 0 w 1220"/>
                <a:gd name="T5" fmla="*/ 0 h 499"/>
                <a:gd name="T6" fmla="*/ 608 w 1220"/>
                <a:gd name="T7" fmla="*/ 66 h 499"/>
                <a:gd name="T8" fmla="*/ 1220 w 1220"/>
                <a:gd name="T9" fmla="*/ 499 h 499"/>
              </a:gdLst>
              <a:ahLst/>
              <a:cxnLst>
                <a:cxn ang="0">
                  <a:pos x="T0" y="T1"/>
                </a:cxn>
                <a:cxn ang="0">
                  <a:pos x="T2" y="T3"/>
                </a:cxn>
                <a:cxn ang="0">
                  <a:pos x="T4" y="T5"/>
                </a:cxn>
                <a:cxn ang="0">
                  <a:pos x="T6" y="T7"/>
                </a:cxn>
                <a:cxn ang="0">
                  <a:pos x="T8" y="T9"/>
                </a:cxn>
              </a:cxnLst>
              <a:rect l="0" t="0" r="r" b="b"/>
              <a:pathLst>
                <a:path w="1220" h="499">
                  <a:moveTo>
                    <a:pt x="1220" y="499"/>
                  </a:moveTo>
                  <a:lnTo>
                    <a:pt x="411" y="343"/>
                  </a:lnTo>
                  <a:lnTo>
                    <a:pt x="0" y="0"/>
                  </a:lnTo>
                  <a:lnTo>
                    <a:pt x="608" y="66"/>
                  </a:lnTo>
                  <a:lnTo>
                    <a:pt x="1220" y="49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5" name="Freeform 203"/>
            <p:cNvSpPr/>
            <p:nvPr/>
          </p:nvSpPr>
          <p:spPr bwMode="auto">
            <a:xfrm>
              <a:off x="3886006" y="3537082"/>
              <a:ext cx="148557" cy="123939"/>
            </a:xfrm>
            <a:custGeom>
              <a:avLst/>
              <a:gdLst>
                <a:gd name="T0" fmla="*/ 175 w 175"/>
                <a:gd name="T1" fmla="*/ 146 h 146"/>
                <a:gd name="T2" fmla="*/ 0 w 175"/>
                <a:gd name="T3" fmla="*/ 99 h 146"/>
                <a:gd name="T4" fmla="*/ 59 w 175"/>
                <a:gd name="T5" fmla="*/ 0 h 146"/>
                <a:gd name="T6" fmla="*/ 175 w 175"/>
                <a:gd name="T7" fmla="*/ 146 h 146"/>
              </a:gdLst>
              <a:ahLst/>
              <a:cxnLst>
                <a:cxn ang="0">
                  <a:pos x="T0" y="T1"/>
                </a:cxn>
                <a:cxn ang="0">
                  <a:pos x="T2" y="T3"/>
                </a:cxn>
                <a:cxn ang="0">
                  <a:pos x="T4" y="T5"/>
                </a:cxn>
                <a:cxn ang="0">
                  <a:pos x="T6" y="T7"/>
                </a:cxn>
              </a:cxnLst>
              <a:rect l="0" t="0" r="r" b="b"/>
              <a:pathLst>
                <a:path w="175" h="146">
                  <a:moveTo>
                    <a:pt x="175" y="146"/>
                  </a:moveTo>
                  <a:lnTo>
                    <a:pt x="0" y="99"/>
                  </a:lnTo>
                  <a:lnTo>
                    <a:pt x="59" y="0"/>
                  </a:lnTo>
                  <a:lnTo>
                    <a:pt x="175" y="14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6" name="Freeform 204"/>
            <p:cNvSpPr/>
            <p:nvPr/>
          </p:nvSpPr>
          <p:spPr bwMode="auto">
            <a:xfrm>
              <a:off x="3212832" y="4633005"/>
              <a:ext cx="1419352" cy="273344"/>
            </a:xfrm>
            <a:custGeom>
              <a:avLst/>
              <a:gdLst>
                <a:gd name="T0" fmla="*/ 488 w 1672"/>
                <a:gd name="T1" fmla="*/ 322 h 322"/>
                <a:gd name="T2" fmla="*/ 237 w 1672"/>
                <a:gd name="T3" fmla="*/ 272 h 322"/>
                <a:gd name="T4" fmla="*/ 69 w 1672"/>
                <a:gd name="T5" fmla="*/ 147 h 322"/>
                <a:gd name="T6" fmla="*/ 0 w 1672"/>
                <a:gd name="T7" fmla="*/ 85 h 322"/>
                <a:gd name="T8" fmla="*/ 587 w 1672"/>
                <a:gd name="T9" fmla="*/ 19 h 322"/>
                <a:gd name="T10" fmla="*/ 1672 w 1672"/>
                <a:gd name="T11" fmla="*/ 0 h 322"/>
                <a:gd name="T12" fmla="*/ 488 w 1672"/>
                <a:gd name="T13" fmla="*/ 322 h 322"/>
              </a:gdLst>
              <a:ahLst/>
              <a:cxnLst>
                <a:cxn ang="0">
                  <a:pos x="T0" y="T1"/>
                </a:cxn>
                <a:cxn ang="0">
                  <a:pos x="T2" y="T3"/>
                </a:cxn>
                <a:cxn ang="0">
                  <a:pos x="T4" y="T5"/>
                </a:cxn>
                <a:cxn ang="0">
                  <a:pos x="T6" y="T7"/>
                </a:cxn>
                <a:cxn ang="0">
                  <a:pos x="T8" y="T9"/>
                </a:cxn>
                <a:cxn ang="0">
                  <a:pos x="T10" y="T11"/>
                </a:cxn>
                <a:cxn ang="0">
                  <a:pos x="T12" y="T13"/>
                </a:cxn>
              </a:cxnLst>
              <a:rect l="0" t="0" r="r" b="b"/>
              <a:pathLst>
                <a:path w="1672" h="322">
                  <a:moveTo>
                    <a:pt x="488" y="322"/>
                  </a:moveTo>
                  <a:lnTo>
                    <a:pt x="237" y="272"/>
                  </a:lnTo>
                  <a:lnTo>
                    <a:pt x="69" y="147"/>
                  </a:lnTo>
                  <a:lnTo>
                    <a:pt x="0" y="85"/>
                  </a:lnTo>
                  <a:lnTo>
                    <a:pt x="587" y="19"/>
                  </a:lnTo>
                  <a:lnTo>
                    <a:pt x="1672" y="0"/>
                  </a:lnTo>
                  <a:lnTo>
                    <a:pt x="488" y="322"/>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7" name="Freeform 205"/>
            <p:cNvSpPr/>
            <p:nvPr/>
          </p:nvSpPr>
          <p:spPr bwMode="auto">
            <a:xfrm>
              <a:off x="4258670" y="3568491"/>
              <a:ext cx="293718" cy="217317"/>
            </a:xfrm>
            <a:custGeom>
              <a:avLst/>
              <a:gdLst>
                <a:gd name="T0" fmla="*/ 29 w 346"/>
                <a:gd name="T1" fmla="*/ 256 h 256"/>
                <a:gd name="T2" fmla="*/ 0 w 346"/>
                <a:gd name="T3" fmla="*/ 166 h 256"/>
                <a:gd name="T4" fmla="*/ 346 w 346"/>
                <a:gd name="T5" fmla="*/ 0 h 256"/>
                <a:gd name="T6" fmla="*/ 29 w 346"/>
                <a:gd name="T7" fmla="*/ 256 h 256"/>
              </a:gdLst>
              <a:ahLst/>
              <a:cxnLst>
                <a:cxn ang="0">
                  <a:pos x="T0" y="T1"/>
                </a:cxn>
                <a:cxn ang="0">
                  <a:pos x="T2" y="T3"/>
                </a:cxn>
                <a:cxn ang="0">
                  <a:pos x="T4" y="T5"/>
                </a:cxn>
                <a:cxn ang="0">
                  <a:pos x="T6" y="T7"/>
                </a:cxn>
              </a:cxnLst>
              <a:rect l="0" t="0" r="r" b="b"/>
              <a:pathLst>
                <a:path w="346" h="256">
                  <a:moveTo>
                    <a:pt x="29" y="256"/>
                  </a:moveTo>
                  <a:lnTo>
                    <a:pt x="0" y="166"/>
                  </a:lnTo>
                  <a:lnTo>
                    <a:pt x="346" y="0"/>
                  </a:lnTo>
                  <a:lnTo>
                    <a:pt x="29" y="25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8" name="Freeform 206"/>
            <p:cNvSpPr/>
            <p:nvPr/>
          </p:nvSpPr>
          <p:spPr bwMode="auto">
            <a:xfrm>
              <a:off x="4258670" y="4462377"/>
              <a:ext cx="499999" cy="186757"/>
            </a:xfrm>
            <a:custGeom>
              <a:avLst/>
              <a:gdLst>
                <a:gd name="T0" fmla="*/ 589 w 589"/>
                <a:gd name="T1" fmla="*/ 220 h 220"/>
                <a:gd name="T2" fmla="*/ 0 w 589"/>
                <a:gd name="T3" fmla="*/ 147 h 220"/>
                <a:gd name="T4" fmla="*/ 0 w 589"/>
                <a:gd name="T5" fmla="*/ 0 h 220"/>
                <a:gd name="T6" fmla="*/ 402 w 589"/>
                <a:gd name="T7" fmla="*/ 126 h 220"/>
                <a:gd name="T8" fmla="*/ 589 w 589"/>
                <a:gd name="T9" fmla="*/ 220 h 220"/>
              </a:gdLst>
              <a:ahLst/>
              <a:cxnLst>
                <a:cxn ang="0">
                  <a:pos x="T0" y="T1"/>
                </a:cxn>
                <a:cxn ang="0">
                  <a:pos x="T2" y="T3"/>
                </a:cxn>
                <a:cxn ang="0">
                  <a:pos x="T4" y="T5"/>
                </a:cxn>
                <a:cxn ang="0">
                  <a:pos x="T6" y="T7"/>
                </a:cxn>
                <a:cxn ang="0">
                  <a:pos x="T8" y="T9"/>
                </a:cxn>
              </a:cxnLst>
              <a:rect l="0" t="0" r="r" b="b"/>
              <a:pathLst>
                <a:path w="589" h="220">
                  <a:moveTo>
                    <a:pt x="589" y="220"/>
                  </a:moveTo>
                  <a:lnTo>
                    <a:pt x="0" y="147"/>
                  </a:lnTo>
                  <a:lnTo>
                    <a:pt x="0" y="0"/>
                  </a:lnTo>
                  <a:lnTo>
                    <a:pt x="402" y="126"/>
                  </a:lnTo>
                  <a:lnTo>
                    <a:pt x="589" y="22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9" name="Freeform 207"/>
            <p:cNvSpPr/>
            <p:nvPr/>
          </p:nvSpPr>
          <p:spPr bwMode="auto">
            <a:xfrm>
              <a:off x="2944581" y="4655076"/>
              <a:ext cx="523768" cy="773343"/>
            </a:xfrm>
            <a:custGeom>
              <a:avLst/>
              <a:gdLst>
                <a:gd name="T0" fmla="*/ 617 w 617"/>
                <a:gd name="T1" fmla="*/ 296 h 911"/>
                <a:gd name="T2" fmla="*/ 449 w 617"/>
                <a:gd name="T3" fmla="*/ 395 h 911"/>
                <a:gd name="T4" fmla="*/ 316 w 617"/>
                <a:gd name="T5" fmla="*/ 296 h 911"/>
                <a:gd name="T6" fmla="*/ 487 w 617"/>
                <a:gd name="T7" fmla="*/ 424 h 911"/>
                <a:gd name="T8" fmla="*/ 525 w 617"/>
                <a:gd name="T9" fmla="*/ 724 h 911"/>
                <a:gd name="T10" fmla="*/ 617 w 617"/>
                <a:gd name="T11" fmla="*/ 885 h 911"/>
                <a:gd name="T12" fmla="*/ 475 w 617"/>
                <a:gd name="T13" fmla="*/ 911 h 911"/>
                <a:gd name="T14" fmla="*/ 241 w 617"/>
                <a:gd name="T15" fmla="*/ 724 h 911"/>
                <a:gd name="T16" fmla="*/ 113 w 617"/>
                <a:gd name="T17" fmla="*/ 310 h 911"/>
                <a:gd name="T18" fmla="*/ 49 w 617"/>
                <a:gd name="T19" fmla="*/ 230 h 911"/>
                <a:gd name="T20" fmla="*/ 0 w 617"/>
                <a:gd name="T21" fmla="*/ 67 h 911"/>
                <a:gd name="T22" fmla="*/ 94 w 617"/>
                <a:gd name="T23" fmla="*/ 0 h 911"/>
                <a:gd name="T24" fmla="*/ 269 w 617"/>
                <a:gd name="T25" fmla="*/ 24 h 911"/>
                <a:gd name="T26" fmla="*/ 617 w 617"/>
                <a:gd name="T27" fmla="*/ 29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911">
                  <a:moveTo>
                    <a:pt x="617" y="296"/>
                  </a:moveTo>
                  <a:lnTo>
                    <a:pt x="449" y="395"/>
                  </a:lnTo>
                  <a:lnTo>
                    <a:pt x="316" y="296"/>
                  </a:lnTo>
                  <a:lnTo>
                    <a:pt x="487" y="424"/>
                  </a:lnTo>
                  <a:lnTo>
                    <a:pt x="525" y="724"/>
                  </a:lnTo>
                  <a:lnTo>
                    <a:pt x="617" y="885"/>
                  </a:lnTo>
                  <a:lnTo>
                    <a:pt x="475" y="911"/>
                  </a:lnTo>
                  <a:lnTo>
                    <a:pt x="241" y="724"/>
                  </a:lnTo>
                  <a:lnTo>
                    <a:pt x="113" y="310"/>
                  </a:lnTo>
                  <a:lnTo>
                    <a:pt x="49" y="230"/>
                  </a:lnTo>
                  <a:lnTo>
                    <a:pt x="0" y="67"/>
                  </a:lnTo>
                  <a:lnTo>
                    <a:pt x="94" y="0"/>
                  </a:lnTo>
                  <a:lnTo>
                    <a:pt x="269" y="24"/>
                  </a:lnTo>
                  <a:lnTo>
                    <a:pt x="617" y="29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80" name="Freeform 208"/>
            <p:cNvSpPr/>
            <p:nvPr/>
          </p:nvSpPr>
          <p:spPr bwMode="auto">
            <a:xfrm>
              <a:off x="3921659" y="4472564"/>
              <a:ext cx="837010" cy="204584"/>
            </a:xfrm>
            <a:custGeom>
              <a:avLst/>
              <a:gdLst>
                <a:gd name="T0" fmla="*/ 986 w 986"/>
                <a:gd name="T1" fmla="*/ 208 h 241"/>
                <a:gd name="T2" fmla="*/ 133 w 986"/>
                <a:gd name="T3" fmla="*/ 241 h 241"/>
                <a:gd name="T4" fmla="*/ 0 w 986"/>
                <a:gd name="T5" fmla="*/ 161 h 241"/>
                <a:gd name="T6" fmla="*/ 192 w 986"/>
                <a:gd name="T7" fmla="*/ 0 h 241"/>
                <a:gd name="T8" fmla="*/ 676 w 986"/>
                <a:gd name="T9" fmla="*/ 158 h 241"/>
                <a:gd name="T10" fmla="*/ 986 w 986"/>
                <a:gd name="T11" fmla="*/ 208 h 241"/>
              </a:gdLst>
              <a:ahLst/>
              <a:cxnLst>
                <a:cxn ang="0">
                  <a:pos x="T0" y="T1"/>
                </a:cxn>
                <a:cxn ang="0">
                  <a:pos x="T2" y="T3"/>
                </a:cxn>
                <a:cxn ang="0">
                  <a:pos x="T4" y="T5"/>
                </a:cxn>
                <a:cxn ang="0">
                  <a:pos x="T6" y="T7"/>
                </a:cxn>
                <a:cxn ang="0">
                  <a:pos x="T8" y="T9"/>
                </a:cxn>
                <a:cxn ang="0">
                  <a:pos x="T10" y="T11"/>
                </a:cxn>
              </a:cxnLst>
              <a:rect l="0" t="0" r="r" b="b"/>
              <a:pathLst>
                <a:path w="986" h="241">
                  <a:moveTo>
                    <a:pt x="986" y="208"/>
                  </a:moveTo>
                  <a:lnTo>
                    <a:pt x="133" y="241"/>
                  </a:lnTo>
                  <a:lnTo>
                    <a:pt x="0" y="161"/>
                  </a:lnTo>
                  <a:lnTo>
                    <a:pt x="192" y="0"/>
                  </a:lnTo>
                  <a:lnTo>
                    <a:pt x="676" y="158"/>
                  </a:lnTo>
                  <a:lnTo>
                    <a:pt x="986" y="20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81" name="Freeform 209"/>
            <p:cNvSpPr/>
            <p:nvPr/>
          </p:nvSpPr>
          <p:spPr bwMode="auto">
            <a:xfrm>
              <a:off x="3442034" y="4663565"/>
              <a:ext cx="1415108" cy="288624"/>
            </a:xfrm>
            <a:custGeom>
              <a:avLst/>
              <a:gdLst>
                <a:gd name="T0" fmla="*/ 1613 w 1667"/>
                <a:gd name="T1" fmla="*/ 255 h 340"/>
                <a:gd name="T2" fmla="*/ 0 w 1667"/>
                <a:gd name="T3" fmla="*/ 340 h 340"/>
                <a:gd name="T4" fmla="*/ 882 w 1667"/>
                <a:gd name="T5" fmla="*/ 16 h 340"/>
                <a:gd name="T6" fmla="*/ 1667 w 1667"/>
                <a:gd name="T7" fmla="*/ 0 h 340"/>
                <a:gd name="T8" fmla="*/ 1613 w 1667"/>
                <a:gd name="T9" fmla="*/ 255 h 340"/>
              </a:gdLst>
              <a:ahLst/>
              <a:cxnLst>
                <a:cxn ang="0">
                  <a:pos x="T0" y="T1"/>
                </a:cxn>
                <a:cxn ang="0">
                  <a:pos x="T2" y="T3"/>
                </a:cxn>
                <a:cxn ang="0">
                  <a:pos x="T4" y="T5"/>
                </a:cxn>
                <a:cxn ang="0">
                  <a:pos x="T6" y="T7"/>
                </a:cxn>
                <a:cxn ang="0">
                  <a:pos x="T8" y="T9"/>
                </a:cxn>
              </a:cxnLst>
              <a:rect l="0" t="0" r="r" b="b"/>
              <a:pathLst>
                <a:path w="1667" h="340">
                  <a:moveTo>
                    <a:pt x="1613" y="255"/>
                  </a:moveTo>
                  <a:lnTo>
                    <a:pt x="0" y="340"/>
                  </a:lnTo>
                  <a:lnTo>
                    <a:pt x="882" y="16"/>
                  </a:lnTo>
                  <a:lnTo>
                    <a:pt x="1667" y="0"/>
                  </a:lnTo>
                  <a:lnTo>
                    <a:pt x="1613" y="255"/>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82" name="Freeform 210"/>
            <p:cNvSpPr/>
            <p:nvPr/>
          </p:nvSpPr>
          <p:spPr bwMode="auto">
            <a:xfrm>
              <a:off x="3271406" y="4566791"/>
              <a:ext cx="688454" cy="126485"/>
            </a:xfrm>
            <a:custGeom>
              <a:avLst/>
              <a:gdLst>
                <a:gd name="T0" fmla="*/ 811 w 811"/>
                <a:gd name="T1" fmla="*/ 149 h 149"/>
                <a:gd name="T2" fmla="*/ 709 w 811"/>
                <a:gd name="T3" fmla="*/ 0 h 149"/>
                <a:gd name="T4" fmla="*/ 0 w 811"/>
                <a:gd name="T5" fmla="*/ 128 h 149"/>
                <a:gd name="T6" fmla="*/ 811 w 811"/>
                <a:gd name="T7" fmla="*/ 149 h 149"/>
              </a:gdLst>
              <a:ahLst/>
              <a:cxnLst>
                <a:cxn ang="0">
                  <a:pos x="T0" y="T1"/>
                </a:cxn>
                <a:cxn ang="0">
                  <a:pos x="T2" y="T3"/>
                </a:cxn>
                <a:cxn ang="0">
                  <a:pos x="T4" y="T5"/>
                </a:cxn>
                <a:cxn ang="0">
                  <a:pos x="T6" y="T7"/>
                </a:cxn>
              </a:cxnLst>
              <a:rect l="0" t="0" r="r" b="b"/>
              <a:pathLst>
                <a:path w="811" h="149">
                  <a:moveTo>
                    <a:pt x="811" y="149"/>
                  </a:moveTo>
                  <a:lnTo>
                    <a:pt x="709" y="0"/>
                  </a:lnTo>
                  <a:lnTo>
                    <a:pt x="0" y="128"/>
                  </a:lnTo>
                  <a:lnTo>
                    <a:pt x="811" y="14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83" name="Freeform 211"/>
            <p:cNvSpPr/>
            <p:nvPr/>
          </p:nvSpPr>
          <p:spPr bwMode="auto">
            <a:xfrm>
              <a:off x="3024377" y="4655076"/>
              <a:ext cx="371816" cy="195246"/>
            </a:xfrm>
            <a:custGeom>
              <a:avLst/>
              <a:gdLst>
                <a:gd name="T0" fmla="*/ 438 w 438"/>
                <a:gd name="T1" fmla="*/ 230 h 230"/>
                <a:gd name="T2" fmla="*/ 175 w 438"/>
                <a:gd name="T3" fmla="*/ 24 h 230"/>
                <a:gd name="T4" fmla="*/ 0 w 438"/>
                <a:gd name="T5" fmla="*/ 0 h 230"/>
                <a:gd name="T6" fmla="*/ 438 w 438"/>
                <a:gd name="T7" fmla="*/ 230 h 230"/>
              </a:gdLst>
              <a:ahLst/>
              <a:cxnLst>
                <a:cxn ang="0">
                  <a:pos x="T0" y="T1"/>
                </a:cxn>
                <a:cxn ang="0">
                  <a:pos x="T2" y="T3"/>
                </a:cxn>
                <a:cxn ang="0">
                  <a:pos x="T4" y="T5"/>
                </a:cxn>
                <a:cxn ang="0">
                  <a:pos x="T6" y="T7"/>
                </a:cxn>
              </a:cxnLst>
              <a:rect l="0" t="0" r="r" b="b"/>
              <a:pathLst>
                <a:path w="438" h="230">
                  <a:moveTo>
                    <a:pt x="438" y="230"/>
                  </a:moveTo>
                  <a:lnTo>
                    <a:pt x="175" y="24"/>
                  </a:lnTo>
                  <a:lnTo>
                    <a:pt x="0" y="0"/>
                  </a:lnTo>
                  <a:lnTo>
                    <a:pt x="438" y="23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84" name="Freeform 212"/>
            <p:cNvSpPr/>
            <p:nvPr/>
          </p:nvSpPr>
          <p:spPr bwMode="auto">
            <a:xfrm>
              <a:off x="3212832" y="4906349"/>
              <a:ext cx="177419" cy="363327"/>
            </a:xfrm>
            <a:custGeom>
              <a:avLst/>
              <a:gdLst>
                <a:gd name="T0" fmla="*/ 209 w 209"/>
                <a:gd name="T1" fmla="*/ 428 h 428"/>
                <a:gd name="T2" fmla="*/ 133 w 209"/>
                <a:gd name="T3" fmla="*/ 315 h 428"/>
                <a:gd name="T4" fmla="*/ 0 w 209"/>
                <a:gd name="T5" fmla="*/ 0 h 428"/>
                <a:gd name="T6" fmla="*/ 171 w 209"/>
                <a:gd name="T7" fmla="*/ 128 h 428"/>
                <a:gd name="T8" fmla="*/ 209 w 209"/>
                <a:gd name="T9" fmla="*/ 428 h 428"/>
              </a:gdLst>
              <a:ahLst/>
              <a:cxnLst>
                <a:cxn ang="0">
                  <a:pos x="T0" y="T1"/>
                </a:cxn>
                <a:cxn ang="0">
                  <a:pos x="T2" y="T3"/>
                </a:cxn>
                <a:cxn ang="0">
                  <a:pos x="T4" y="T5"/>
                </a:cxn>
                <a:cxn ang="0">
                  <a:pos x="T6" y="T7"/>
                </a:cxn>
                <a:cxn ang="0">
                  <a:pos x="T8" y="T9"/>
                </a:cxn>
              </a:cxnLst>
              <a:rect l="0" t="0" r="r" b="b"/>
              <a:pathLst>
                <a:path w="209" h="428">
                  <a:moveTo>
                    <a:pt x="209" y="428"/>
                  </a:moveTo>
                  <a:lnTo>
                    <a:pt x="133" y="315"/>
                  </a:lnTo>
                  <a:lnTo>
                    <a:pt x="0" y="0"/>
                  </a:lnTo>
                  <a:lnTo>
                    <a:pt x="171" y="128"/>
                  </a:lnTo>
                  <a:lnTo>
                    <a:pt x="209" y="42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85" name="Freeform 213"/>
            <p:cNvSpPr/>
            <p:nvPr/>
          </p:nvSpPr>
          <p:spPr bwMode="auto">
            <a:xfrm>
              <a:off x="5288380" y="3334196"/>
              <a:ext cx="351443" cy="505941"/>
            </a:xfrm>
            <a:custGeom>
              <a:avLst/>
              <a:gdLst>
                <a:gd name="T0" fmla="*/ 414 w 414"/>
                <a:gd name="T1" fmla="*/ 596 h 596"/>
                <a:gd name="T2" fmla="*/ 0 w 414"/>
                <a:gd name="T3" fmla="*/ 298 h 596"/>
                <a:gd name="T4" fmla="*/ 0 w 414"/>
                <a:gd name="T5" fmla="*/ 0 h 596"/>
                <a:gd name="T6" fmla="*/ 353 w 414"/>
                <a:gd name="T7" fmla="*/ 177 h 596"/>
                <a:gd name="T8" fmla="*/ 414 w 414"/>
                <a:gd name="T9" fmla="*/ 596 h 596"/>
              </a:gdLst>
              <a:ahLst/>
              <a:cxnLst>
                <a:cxn ang="0">
                  <a:pos x="T0" y="T1"/>
                </a:cxn>
                <a:cxn ang="0">
                  <a:pos x="T2" y="T3"/>
                </a:cxn>
                <a:cxn ang="0">
                  <a:pos x="T4" y="T5"/>
                </a:cxn>
                <a:cxn ang="0">
                  <a:pos x="T6" y="T7"/>
                </a:cxn>
                <a:cxn ang="0">
                  <a:pos x="T8" y="T9"/>
                </a:cxn>
              </a:cxnLst>
              <a:rect l="0" t="0" r="r" b="b"/>
              <a:pathLst>
                <a:path w="414" h="596">
                  <a:moveTo>
                    <a:pt x="414" y="596"/>
                  </a:moveTo>
                  <a:lnTo>
                    <a:pt x="0" y="298"/>
                  </a:lnTo>
                  <a:lnTo>
                    <a:pt x="0" y="0"/>
                  </a:lnTo>
                  <a:lnTo>
                    <a:pt x="353" y="177"/>
                  </a:lnTo>
                  <a:lnTo>
                    <a:pt x="414" y="59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86" name="Freeform 214"/>
            <p:cNvSpPr/>
            <p:nvPr/>
          </p:nvSpPr>
          <p:spPr bwMode="auto">
            <a:xfrm>
              <a:off x="5632182" y="3568491"/>
              <a:ext cx="136672" cy="353989"/>
            </a:xfrm>
            <a:custGeom>
              <a:avLst/>
              <a:gdLst>
                <a:gd name="T0" fmla="*/ 161 w 161"/>
                <a:gd name="T1" fmla="*/ 374 h 417"/>
                <a:gd name="T2" fmla="*/ 49 w 161"/>
                <a:gd name="T3" fmla="*/ 417 h 417"/>
                <a:gd name="T4" fmla="*/ 0 w 161"/>
                <a:gd name="T5" fmla="*/ 64 h 417"/>
                <a:gd name="T6" fmla="*/ 40 w 161"/>
                <a:gd name="T7" fmla="*/ 0 h 417"/>
                <a:gd name="T8" fmla="*/ 161 w 161"/>
                <a:gd name="T9" fmla="*/ 374 h 417"/>
              </a:gdLst>
              <a:ahLst/>
              <a:cxnLst>
                <a:cxn ang="0">
                  <a:pos x="T0" y="T1"/>
                </a:cxn>
                <a:cxn ang="0">
                  <a:pos x="T2" y="T3"/>
                </a:cxn>
                <a:cxn ang="0">
                  <a:pos x="T4" y="T5"/>
                </a:cxn>
                <a:cxn ang="0">
                  <a:pos x="T6" y="T7"/>
                </a:cxn>
                <a:cxn ang="0">
                  <a:pos x="T8" y="T9"/>
                </a:cxn>
              </a:cxnLst>
              <a:rect l="0" t="0" r="r" b="b"/>
              <a:pathLst>
                <a:path w="161" h="417">
                  <a:moveTo>
                    <a:pt x="161" y="374"/>
                  </a:moveTo>
                  <a:lnTo>
                    <a:pt x="49" y="417"/>
                  </a:lnTo>
                  <a:lnTo>
                    <a:pt x="0" y="64"/>
                  </a:lnTo>
                  <a:lnTo>
                    <a:pt x="40" y="0"/>
                  </a:lnTo>
                  <a:lnTo>
                    <a:pt x="161" y="37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87" name="Freeform 215"/>
            <p:cNvSpPr/>
            <p:nvPr/>
          </p:nvSpPr>
          <p:spPr bwMode="auto">
            <a:xfrm>
              <a:off x="5318940" y="3661021"/>
              <a:ext cx="266553" cy="213073"/>
            </a:xfrm>
            <a:custGeom>
              <a:avLst/>
              <a:gdLst>
                <a:gd name="T0" fmla="*/ 241 w 314"/>
                <a:gd name="T1" fmla="*/ 74 h 251"/>
                <a:gd name="T2" fmla="*/ 314 w 314"/>
                <a:gd name="T3" fmla="*/ 251 h 251"/>
                <a:gd name="T4" fmla="*/ 0 w 314"/>
                <a:gd name="T5" fmla="*/ 0 h 251"/>
                <a:gd name="T6" fmla="*/ 241 w 314"/>
                <a:gd name="T7" fmla="*/ 74 h 251"/>
              </a:gdLst>
              <a:ahLst/>
              <a:cxnLst>
                <a:cxn ang="0">
                  <a:pos x="T0" y="T1"/>
                </a:cxn>
                <a:cxn ang="0">
                  <a:pos x="T2" y="T3"/>
                </a:cxn>
                <a:cxn ang="0">
                  <a:pos x="T4" y="T5"/>
                </a:cxn>
                <a:cxn ang="0">
                  <a:pos x="T6" y="T7"/>
                </a:cxn>
              </a:cxnLst>
              <a:rect l="0" t="0" r="r" b="b"/>
              <a:pathLst>
                <a:path w="314" h="251">
                  <a:moveTo>
                    <a:pt x="241" y="74"/>
                  </a:moveTo>
                  <a:lnTo>
                    <a:pt x="314" y="251"/>
                  </a:lnTo>
                  <a:lnTo>
                    <a:pt x="0" y="0"/>
                  </a:lnTo>
                  <a:lnTo>
                    <a:pt x="241" y="7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88" name="Freeform 216"/>
            <p:cNvSpPr/>
            <p:nvPr/>
          </p:nvSpPr>
          <p:spPr bwMode="auto">
            <a:xfrm>
              <a:off x="5673778" y="3090563"/>
              <a:ext cx="439728" cy="737690"/>
            </a:xfrm>
            <a:custGeom>
              <a:avLst/>
              <a:gdLst>
                <a:gd name="T0" fmla="*/ 171 w 518"/>
                <a:gd name="T1" fmla="*/ 847 h 869"/>
                <a:gd name="T2" fmla="*/ 90 w 518"/>
                <a:gd name="T3" fmla="*/ 869 h 869"/>
                <a:gd name="T4" fmla="*/ 0 w 518"/>
                <a:gd name="T5" fmla="*/ 537 h 869"/>
                <a:gd name="T6" fmla="*/ 518 w 518"/>
                <a:gd name="T7" fmla="*/ 0 h 869"/>
                <a:gd name="T8" fmla="*/ 171 w 518"/>
                <a:gd name="T9" fmla="*/ 847 h 869"/>
              </a:gdLst>
              <a:ahLst/>
              <a:cxnLst>
                <a:cxn ang="0">
                  <a:pos x="T0" y="T1"/>
                </a:cxn>
                <a:cxn ang="0">
                  <a:pos x="T2" y="T3"/>
                </a:cxn>
                <a:cxn ang="0">
                  <a:pos x="T4" y="T5"/>
                </a:cxn>
                <a:cxn ang="0">
                  <a:pos x="T6" y="T7"/>
                </a:cxn>
                <a:cxn ang="0">
                  <a:pos x="T8" y="T9"/>
                </a:cxn>
              </a:cxnLst>
              <a:rect l="0" t="0" r="r" b="b"/>
              <a:pathLst>
                <a:path w="518" h="869">
                  <a:moveTo>
                    <a:pt x="171" y="847"/>
                  </a:moveTo>
                  <a:lnTo>
                    <a:pt x="90" y="869"/>
                  </a:lnTo>
                  <a:lnTo>
                    <a:pt x="0" y="537"/>
                  </a:lnTo>
                  <a:lnTo>
                    <a:pt x="518" y="0"/>
                  </a:lnTo>
                  <a:lnTo>
                    <a:pt x="171" y="84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89" name="Freeform 217"/>
            <p:cNvSpPr/>
            <p:nvPr/>
          </p:nvSpPr>
          <p:spPr bwMode="auto">
            <a:xfrm>
              <a:off x="5332523" y="3259493"/>
              <a:ext cx="289473" cy="239388"/>
            </a:xfrm>
            <a:custGeom>
              <a:avLst/>
              <a:gdLst>
                <a:gd name="T0" fmla="*/ 0 w 341"/>
                <a:gd name="T1" fmla="*/ 151 h 282"/>
                <a:gd name="T2" fmla="*/ 74 w 341"/>
                <a:gd name="T3" fmla="*/ 0 h 282"/>
                <a:gd name="T4" fmla="*/ 341 w 341"/>
                <a:gd name="T5" fmla="*/ 282 h 282"/>
                <a:gd name="T6" fmla="*/ 0 w 341"/>
                <a:gd name="T7" fmla="*/ 151 h 282"/>
              </a:gdLst>
              <a:ahLst/>
              <a:cxnLst>
                <a:cxn ang="0">
                  <a:pos x="T0" y="T1"/>
                </a:cxn>
                <a:cxn ang="0">
                  <a:pos x="T2" y="T3"/>
                </a:cxn>
                <a:cxn ang="0">
                  <a:pos x="T4" y="T5"/>
                </a:cxn>
                <a:cxn ang="0">
                  <a:pos x="T6" y="T7"/>
                </a:cxn>
              </a:cxnLst>
              <a:rect l="0" t="0" r="r" b="b"/>
              <a:pathLst>
                <a:path w="341" h="282">
                  <a:moveTo>
                    <a:pt x="0" y="151"/>
                  </a:moveTo>
                  <a:lnTo>
                    <a:pt x="74" y="0"/>
                  </a:lnTo>
                  <a:lnTo>
                    <a:pt x="341" y="282"/>
                  </a:lnTo>
                  <a:lnTo>
                    <a:pt x="0" y="151"/>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90" name="Freeform 218"/>
            <p:cNvSpPr/>
            <p:nvPr/>
          </p:nvSpPr>
          <p:spPr bwMode="auto">
            <a:xfrm>
              <a:off x="4736598" y="4492938"/>
              <a:ext cx="229202" cy="369269"/>
            </a:xfrm>
            <a:custGeom>
              <a:avLst/>
              <a:gdLst>
                <a:gd name="T0" fmla="*/ 126 w 270"/>
                <a:gd name="T1" fmla="*/ 435 h 435"/>
                <a:gd name="T2" fmla="*/ 109 w 270"/>
                <a:gd name="T3" fmla="*/ 170 h 435"/>
                <a:gd name="T4" fmla="*/ 0 w 270"/>
                <a:gd name="T5" fmla="*/ 0 h 435"/>
                <a:gd name="T6" fmla="*/ 270 w 270"/>
                <a:gd name="T7" fmla="*/ 151 h 435"/>
                <a:gd name="T8" fmla="*/ 126 w 270"/>
                <a:gd name="T9" fmla="*/ 435 h 435"/>
              </a:gdLst>
              <a:ahLst/>
              <a:cxnLst>
                <a:cxn ang="0">
                  <a:pos x="T0" y="T1"/>
                </a:cxn>
                <a:cxn ang="0">
                  <a:pos x="T2" y="T3"/>
                </a:cxn>
                <a:cxn ang="0">
                  <a:pos x="T4" y="T5"/>
                </a:cxn>
                <a:cxn ang="0">
                  <a:pos x="T6" y="T7"/>
                </a:cxn>
                <a:cxn ang="0">
                  <a:pos x="T8" y="T9"/>
                </a:cxn>
              </a:cxnLst>
              <a:rect l="0" t="0" r="r" b="b"/>
              <a:pathLst>
                <a:path w="270" h="435">
                  <a:moveTo>
                    <a:pt x="126" y="435"/>
                  </a:moveTo>
                  <a:lnTo>
                    <a:pt x="109" y="170"/>
                  </a:lnTo>
                  <a:lnTo>
                    <a:pt x="0" y="0"/>
                  </a:lnTo>
                  <a:lnTo>
                    <a:pt x="270" y="151"/>
                  </a:lnTo>
                  <a:lnTo>
                    <a:pt x="126" y="435"/>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91" name="Freeform 219"/>
            <p:cNvSpPr/>
            <p:nvPr/>
          </p:nvSpPr>
          <p:spPr bwMode="auto">
            <a:xfrm>
              <a:off x="5746783" y="3068492"/>
              <a:ext cx="337011" cy="423599"/>
            </a:xfrm>
            <a:custGeom>
              <a:avLst/>
              <a:gdLst>
                <a:gd name="T0" fmla="*/ 385 w 397"/>
                <a:gd name="T1" fmla="*/ 59 h 499"/>
                <a:gd name="T2" fmla="*/ 0 w 397"/>
                <a:gd name="T3" fmla="*/ 499 h 499"/>
                <a:gd name="T4" fmla="*/ 101 w 397"/>
                <a:gd name="T5" fmla="*/ 289 h 499"/>
                <a:gd name="T6" fmla="*/ 205 w 397"/>
                <a:gd name="T7" fmla="*/ 0 h 499"/>
                <a:gd name="T8" fmla="*/ 397 w 397"/>
                <a:gd name="T9" fmla="*/ 19 h 499"/>
                <a:gd name="T10" fmla="*/ 385 w 397"/>
                <a:gd name="T11" fmla="*/ 59 h 499"/>
              </a:gdLst>
              <a:ahLst/>
              <a:cxnLst>
                <a:cxn ang="0">
                  <a:pos x="T0" y="T1"/>
                </a:cxn>
                <a:cxn ang="0">
                  <a:pos x="T2" y="T3"/>
                </a:cxn>
                <a:cxn ang="0">
                  <a:pos x="T4" y="T5"/>
                </a:cxn>
                <a:cxn ang="0">
                  <a:pos x="T6" y="T7"/>
                </a:cxn>
                <a:cxn ang="0">
                  <a:pos x="T8" y="T9"/>
                </a:cxn>
                <a:cxn ang="0">
                  <a:pos x="T10" y="T11"/>
                </a:cxn>
              </a:cxnLst>
              <a:rect l="0" t="0" r="r" b="b"/>
              <a:pathLst>
                <a:path w="397" h="499">
                  <a:moveTo>
                    <a:pt x="385" y="59"/>
                  </a:moveTo>
                  <a:lnTo>
                    <a:pt x="0" y="499"/>
                  </a:lnTo>
                  <a:lnTo>
                    <a:pt x="101" y="289"/>
                  </a:lnTo>
                  <a:lnTo>
                    <a:pt x="205" y="0"/>
                  </a:lnTo>
                  <a:lnTo>
                    <a:pt x="397" y="19"/>
                  </a:lnTo>
                  <a:lnTo>
                    <a:pt x="385" y="5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92" name="Freeform 220"/>
            <p:cNvSpPr/>
            <p:nvPr/>
          </p:nvSpPr>
          <p:spPr bwMode="auto">
            <a:xfrm>
              <a:off x="5869024" y="2896166"/>
              <a:ext cx="307300" cy="170628"/>
            </a:xfrm>
            <a:custGeom>
              <a:avLst/>
              <a:gdLst>
                <a:gd name="T0" fmla="*/ 258 w 362"/>
                <a:gd name="T1" fmla="*/ 201 h 201"/>
                <a:gd name="T2" fmla="*/ 78 w 362"/>
                <a:gd name="T3" fmla="*/ 189 h 201"/>
                <a:gd name="T4" fmla="*/ 0 w 362"/>
                <a:gd name="T5" fmla="*/ 99 h 201"/>
                <a:gd name="T6" fmla="*/ 362 w 362"/>
                <a:gd name="T7" fmla="*/ 0 h 201"/>
                <a:gd name="T8" fmla="*/ 258 w 362"/>
                <a:gd name="T9" fmla="*/ 201 h 201"/>
              </a:gdLst>
              <a:ahLst/>
              <a:cxnLst>
                <a:cxn ang="0">
                  <a:pos x="T0" y="T1"/>
                </a:cxn>
                <a:cxn ang="0">
                  <a:pos x="T2" y="T3"/>
                </a:cxn>
                <a:cxn ang="0">
                  <a:pos x="T4" y="T5"/>
                </a:cxn>
                <a:cxn ang="0">
                  <a:pos x="T6" y="T7"/>
                </a:cxn>
                <a:cxn ang="0">
                  <a:pos x="T8" y="T9"/>
                </a:cxn>
              </a:cxnLst>
              <a:rect l="0" t="0" r="r" b="b"/>
              <a:pathLst>
                <a:path w="362" h="201">
                  <a:moveTo>
                    <a:pt x="258" y="201"/>
                  </a:moveTo>
                  <a:lnTo>
                    <a:pt x="78" y="189"/>
                  </a:lnTo>
                  <a:lnTo>
                    <a:pt x="0" y="99"/>
                  </a:lnTo>
                  <a:lnTo>
                    <a:pt x="362" y="0"/>
                  </a:lnTo>
                  <a:lnTo>
                    <a:pt x="258" y="201"/>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93" name="Freeform 221"/>
            <p:cNvSpPr/>
            <p:nvPr/>
          </p:nvSpPr>
          <p:spPr bwMode="auto">
            <a:xfrm>
              <a:off x="5864780" y="2859664"/>
              <a:ext cx="60272" cy="104414"/>
            </a:xfrm>
            <a:custGeom>
              <a:avLst/>
              <a:gdLst>
                <a:gd name="T0" fmla="*/ 66 w 71"/>
                <a:gd name="T1" fmla="*/ 114 h 123"/>
                <a:gd name="T2" fmla="*/ 7 w 71"/>
                <a:gd name="T3" fmla="*/ 123 h 123"/>
                <a:gd name="T4" fmla="*/ 0 w 71"/>
                <a:gd name="T5" fmla="*/ 0 h 123"/>
                <a:gd name="T6" fmla="*/ 71 w 71"/>
                <a:gd name="T7" fmla="*/ 36 h 123"/>
                <a:gd name="T8" fmla="*/ 66 w 71"/>
                <a:gd name="T9" fmla="*/ 114 h 123"/>
              </a:gdLst>
              <a:ahLst/>
              <a:cxnLst>
                <a:cxn ang="0">
                  <a:pos x="T0" y="T1"/>
                </a:cxn>
                <a:cxn ang="0">
                  <a:pos x="T2" y="T3"/>
                </a:cxn>
                <a:cxn ang="0">
                  <a:pos x="T4" y="T5"/>
                </a:cxn>
                <a:cxn ang="0">
                  <a:pos x="T6" y="T7"/>
                </a:cxn>
                <a:cxn ang="0">
                  <a:pos x="T8" y="T9"/>
                </a:cxn>
              </a:cxnLst>
              <a:rect l="0" t="0" r="r" b="b"/>
              <a:pathLst>
                <a:path w="71" h="123">
                  <a:moveTo>
                    <a:pt x="66" y="114"/>
                  </a:moveTo>
                  <a:lnTo>
                    <a:pt x="7" y="123"/>
                  </a:lnTo>
                  <a:lnTo>
                    <a:pt x="0" y="0"/>
                  </a:lnTo>
                  <a:lnTo>
                    <a:pt x="71" y="36"/>
                  </a:lnTo>
                  <a:lnTo>
                    <a:pt x="66" y="11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94" name="Freeform 222"/>
            <p:cNvSpPr/>
            <p:nvPr/>
          </p:nvSpPr>
          <p:spPr bwMode="auto">
            <a:xfrm>
              <a:off x="5925051" y="2781566"/>
              <a:ext cx="232597" cy="172326"/>
            </a:xfrm>
            <a:custGeom>
              <a:avLst/>
              <a:gdLst>
                <a:gd name="T0" fmla="*/ 114 w 274"/>
                <a:gd name="T1" fmla="*/ 184 h 203"/>
                <a:gd name="T2" fmla="*/ 0 w 274"/>
                <a:gd name="T3" fmla="*/ 203 h 203"/>
                <a:gd name="T4" fmla="*/ 40 w 274"/>
                <a:gd name="T5" fmla="*/ 0 h 203"/>
                <a:gd name="T6" fmla="*/ 274 w 274"/>
                <a:gd name="T7" fmla="*/ 102 h 203"/>
                <a:gd name="T8" fmla="*/ 114 w 274"/>
                <a:gd name="T9" fmla="*/ 184 h 203"/>
              </a:gdLst>
              <a:ahLst/>
              <a:cxnLst>
                <a:cxn ang="0">
                  <a:pos x="T0" y="T1"/>
                </a:cxn>
                <a:cxn ang="0">
                  <a:pos x="T2" y="T3"/>
                </a:cxn>
                <a:cxn ang="0">
                  <a:pos x="T4" y="T5"/>
                </a:cxn>
                <a:cxn ang="0">
                  <a:pos x="T6" y="T7"/>
                </a:cxn>
                <a:cxn ang="0">
                  <a:pos x="T8" y="T9"/>
                </a:cxn>
              </a:cxnLst>
              <a:rect l="0" t="0" r="r" b="b"/>
              <a:pathLst>
                <a:path w="274" h="203">
                  <a:moveTo>
                    <a:pt x="114" y="184"/>
                  </a:moveTo>
                  <a:lnTo>
                    <a:pt x="0" y="203"/>
                  </a:lnTo>
                  <a:lnTo>
                    <a:pt x="40" y="0"/>
                  </a:lnTo>
                  <a:lnTo>
                    <a:pt x="274" y="102"/>
                  </a:lnTo>
                  <a:lnTo>
                    <a:pt x="114" y="18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95" name="Freeform 223"/>
            <p:cNvSpPr/>
            <p:nvPr/>
          </p:nvSpPr>
          <p:spPr bwMode="auto">
            <a:xfrm>
              <a:off x="5959007" y="2643196"/>
              <a:ext cx="48387" cy="112054"/>
            </a:xfrm>
            <a:custGeom>
              <a:avLst/>
              <a:gdLst>
                <a:gd name="T0" fmla="*/ 43 w 57"/>
                <a:gd name="T1" fmla="*/ 132 h 132"/>
                <a:gd name="T2" fmla="*/ 0 w 57"/>
                <a:gd name="T3" fmla="*/ 132 h 132"/>
                <a:gd name="T4" fmla="*/ 14 w 57"/>
                <a:gd name="T5" fmla="*/ 0 h 132"/>
                <a:gd name="T6" fmla="*/ 57 w 57"/>
                <a:gd name="T7" fmla="*/ 2 h 132"/>
                <a:gd name="T8" fmla="*/ 43 w 57"/>
                <a:gd name="T9" fmla="*/ 132 h 132"/>
              </a:gdLst>
              <a:ahLst/>
              <a:cxnLst>
                <a:cxn ang="0">
                  <a:pos x="T0" y="T1"/>
                </a:cxn>
                <a:cxn ang="0">
                  <a:pos x="T2" y="T3"/>
                </a:cxn>
                <a:cxn ang="0">
                  <a:pos x="T4" y="T5"/>
                </a:cxn>
                <a:cxn ang="0">
                  <a:pos x="T6" y="T7"/>
                </a:cxn>
                <a:cxn ang="0">
                  <a:pos x="T8" y="T9"/>
                </a:cxn>
              </a:cxnLst>
              <a:rect l="0" t="0" r="r" b="b"/>
              <a:pathLst>
                <a:path w="57" h="132">
                  <a:moveTo>
                    <a:pt x="43" y="132"/>
                  </a:moveTo>
                  <a:lnTo>
                    <a:pt x="0" y="132"/>
                  </a:lnTo>
                  <a:lnTo>
                    <a:pt x="14" y="0"/>
                  </a:lnTo>
                  <a:lnTo>
                    <a:pt x="57" y="2"/>
                  </a:lnTo>
                  <a:lnTo>
                    <a:pt x="43" y="132"/>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96" name="Freeform 224"/>
            <p:cNvSpPr/>
            <p:nvPr/>
          </p:nvSpPr>
          <p:spPr bwMode="auto">
            <a:xfrm>
              <a:off x="6023523" y="2578680"/>
              <a:ext cx="78098" cy="170628"/>
            </a:xfrm>
            <a:custGeom>
              <a:avLst/>
              <a:gdLst>
                <a:gd name="T0" fmla="*/ 54 w 92"/>
                <a:gd name="T1" fmla="*/ 201 h 201"/>
                <a:gd name="T2" fmla="*/ 0 w 92"/>
                <a:gd name="T3" fmla="*/ 192 h 201"/>
                <a:gd name="T4" fmla="*/ 38 w 92"/>
                <a:gd name="T5" fmla="*/ 0 h 201"/>
                <a:gd name="T6" fmla="*/ 92 w 92"/>
                <a:gd name="T7" fmla="*/ 12 h 201"/>
                <a:gd name="T8" fmla="*/ 54 w 92"/>
                <a:gd name="T9" fmla="*/ 201 h 201"/>
              </a:gdLst>
              <a:ahLst/>
              <a:cxnLst>
                <a:cxn ang="0">
                  <a:pos x="T0" y="T1"/>
                </a:cxn>
                <a:cxn ang="0">
                  <a:pos x="T2" y="T3"/>
                </a:cxn>
                <a:cxn ang="0">
                  <a:pos x="T4" y="T5"/>
                </a:cxn>
                <a:cxn ang="0">
                  <a:pos x="T6" y="T7"/>
                </a:cxn>
                <a:cxn ang="0">
                  <a:pos x="T8" y="T9"/>
                </a:cxn>
              </a:cxnLst>
              <a:rect l="0" t="0" r="r" b="b"/>
              <a:pathLst>
                <a:path w="92" h="201">
                  <a:moveTo>
                    <a:pt x="54" y="201"/>
                  </a:moveTo>
                  <a:lnTo>
                    <a:pt x="0" y="192"/>
                  </a:lnTo>
                  <a:lnTo>
                    <a:pt x="38" y="0"/>
                  </a:lnTo>
                  <a:lnTo>
                    <a:pt x="92" y="12"/>
                  </a:lnTo>
                  <a:lnTo>
                    <a:pt x="54" y="201"/>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97" name="Freeform 225"/>
            <p:cNvSpPr/>
            <p:nvPr/>
          </p:nvSpPr>
          <p:spPr bwMode="auto">
            <a:xfrm>
              <a:off x="6077852" y="2646591"/>
              <a:ext cx="78098" cy="177419"/>
            </a:xfrm>
            <a:custGeom>
              <a:avLst/>
              <a:gdLst>
                <a:gd name="T0" fmla="*/ 45 w 92"/>
                <a:gd name="T1" fmla="*/ 209 h 209"/>
                <a:gd name="T2" fmla="*/ 0 w 92"/>
                <a:gd name="T3" fmla="*/ 197 h 209"/>
                <a:gd name="T4" fmla="*/ 47 w 92"/>
                <a:gd name="T5" fmla="*/ 0 h 209"/>
                <a:gd name="T6" fmla="*/ 92 w 92"/>
                <a:gd name="T7" fmla="*/ 12 h 209"/>
                <a:gd name="T8" fmla="*/ 45 w 92"/>
                <a:gd name="T9" fmla="*/ 209 h 209"/>
              </a:gdLst>
              <a:ahLst/>
              <a:cxnLst>
                <a:cxn ang="0">
                  <a:pos x="T0" y="T1"/>
                </a:cxn>
                <a:cxn ang="0">
                  <a:pos x="T2" y="T3"/>
                </a:cxn>
                <a:cxn ang="0">
                  <a:pos x="T4" y="T5"/>
                </a:cxn>
                <a:cxn ang="0">
                  <a:pos x="T6" y="T7"/>
                </a:cxn>
                <a:cxn ang="0">
                  <a:pos x="T8" y="T9"/>
                </a:cxn>
              </a:cxnLst>
              <a:rect l="0" t="0" r="r" b="b"/>
              <a:pathLst>
                <a:path w="92" h="209">
                  <a:moveTo>
                    <a:pt x="45" y="209"/>
                  </a:moveTo>
                  <a:lnTo>
                    <a:pt x="0" y="197"/>
                  </a:lnTo>
                  <a:lnTo>
                    <a:pt x="47" y="0"/>
                  </a:lnTo>
                  <a:lnTo>
                    <a:pt x="92" y="12"/>
                  </a:lnTo>
                  <a:lnTo>
                    <a:pt x="45" y="20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98" name="Freeform 226"/>
            <p:cNvSpPr/>
            <p:nvPr/>
          </p:nvSpPr>
          <p:spPr bwMode="auto">
            <a:xfrm>
              <a:off x="6155951" y="2745063"/>
              <a:ext cx="61969" cy="108659"/>
            </a:xfrm>
            <a:custGeom>
              <a:avLst/>
              <a:gdLst>
                <a:gd name="T0" fmla="*/ 40 w 73"/>
                <a:gd name="T1" fmla="*/ 128 h 128"/>
                <a:gd name="T2" fmla="*/ 0 w 73"/>
                <a:gd name="T3" fmla="*/ 114 h 128"/>
                <a:gd name="T4" fmla="*/ 33 w 73"/>
                <a:gd name="T5" fmla="*/ 0 h 128"/>
                <a:gd name="T6" fmla="*/ 73 w 73"/>
                <a:gd name="T7" fmla="*/ 15 h 128"/>
                <a:gd name="T8" fmla="*/ 40 w 73"/>
                <a:gd name="T9" fmla="*/ 128 h 128"/>
              </a:gdLst>
              <a:ahLst/>
              <a:cxnLst>
                <a:cxn ang="0">
                  <a:pos x="T0" y="T1"/>
                </a:cxn>
                <a:cxn ang="0">
                  <a:pos x="T2" y="T3"/>
                </a:cxn>
                <a:cxn ang="0">
                  <a:pos x="T4" y="T5"/>
                </a:cxn>
                <a:cxn ang="0">
                  <a:pos x="T6" y="T7"/>
                </a:cxn>
                <a:cxn ang="0">
                  <a:pos x="T8" y="T9"/>
                </a:cxn>
              </a:cxnLst>
              <a:rect l="0" t="0" r="r" b="b"/>
              <a:pathLst>
                <a:path w="73" h="128">
                  <a:moveTo>
                    <a:pt x="40" y="128"/>
                  </a:moveTo>
                  <a:lnTo>
                    <a:pt x="0" y="114"/>
                  </a:lnTo>
                  <a:lnTo>
                    <a:pt x="33" y="0"/>
                  </a:lnTo>
                  <a:lnTo>
                    <a:pt x="73" y="15"/>
                  </a:lnTo>
                  <a:lnTo>
                    <a:pt x="40" y="12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99" name="Freeform 227"/>
            <p:cNvSpPr/>
            <p:nvPr/>
          </p:nvSpPr>
          <p:spPr bwMode="auto">
            <a:xfrm>
              <a:off x="5864780" y="2787508"/>
              <a:ext cx="54329" cy="80645"/>
            </a:xfrm>
            <a:custGeom>
              <a:avLst/>
              <a:gdLst>
                <a:gd name="T0" fmla="*/ 54 w 64"/>
                <a:gd name="T1" fmla="*/ 95 h 95"/>
                <a:gd name="T2" fmla="*/ 0 w 64"/>
                <a:gd name="T3" fmla="*/ 85 h 95"/>
                <a:gd name="T4" fmla="*/ 45 w 64"/>
                <a:gd name="T5" fmla="*/ 0 h 95"/>
                <a:gd name="T6" fmla="*/ 64 w 64"/>
                <a:gd name="T7" fmla="*/ 47 h 95"/>
                <a:gd name="T8" fmla="*/ 54 w 64"/>
                <a:gd name="T9" fmla="*/ 95 h 95"/>
              </a:gdLst>
              <a:ahLst/>
              <a:cxnLst>
                <a:cxn ang="0">
                  <a:pos x="T0" y="T1"/>
                </a:cxn>
                <a:cxn ang="0">
                  <a:pos x="T2" y="T3"/>
                </a:cxn>
                <a:cxn ang="0">
                  <a:pos x="T4" y="T5"/>
                </a:cxn>
                <a:cxn ang="0">
                  <a:pos x="T6" y="T7"/>
                </a:cxn>
                <a:cxn ang="0">
                  <a:pos x="T8" y="T9"/>
                </a:cxn>
              </a:cxnLst>
              <a:rect l="0" t="0" r="r" b="b"/>
              <a:pathLst>
                <a:path w="64" h="95">
                  <a:moveTo>
                    <a:pt x="54" y="95"/>
                  </a:moveTo>
                  <a:lnTo>
                    <a:pt x="0" y="85"/>
                  </a:lnTo>
                  <a:lnTo>
                    <a:pt x="45" y="0"/>
                  </a:lnTo>
                  <a:lnTo>
                    <a:pt x="64" y="47"/>
                  </a:lnTo>
                  <a:lnTo>
                    <a:pt x="54" y="95"/>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00" name="Freeform 228"/>
            <p:cNvSpPr/>
            <p:nvPr/>
          </p:nvSpPr>
          <p:spPr bwMode="auto">
            <a:xfrm>
              <a:off x="4363085" y="2447950"/>
              <a:ext cx="173175" cy="205433"/>
            </a:xfrm>
            <a:custGeom>
              <a:avLst/>
              <a:gdLst>
                <a:gd name="T0" fmla="*/ 10 w 204"/>
                <a:gd name="T1" fmla="*/ 218 h 242"/>
                <a:gd name="T2" fmla="*/ 0 w 204"/>
                <a:gd name="T3" fmla="*/ 0 h 242"/>
                <a:gd name="T4" fmla="*/ 204 w 204"/>
                <a:gd name="T5" fmla="*/ 242 h 242"/>
                <a:gd name="T6" fmla="*/ 10 w 204"/>
                <a:gd name="T7" fmla="*/ 218 h 242"/>
              </a:gdLst>
              <a:ahLst/>
              <a:cxnLst>
                <a:cxn ang="0">
                  <a:pos x="T0" y="T1"/>
                </a:cxn>
                <a:cxn ang="0">
                  <a:pos x="T2" y="T3"/>
                </a:cxn>
                <a:cxn ang="0">
                  <a:pos x="T4" y="T5"/>
                </a:cxn>
                <a:cxn ang="0">
                  <a:pos x="T6" y="T7"/>
                </a:cxn>
              </a:cxnLst>
              <a:rect l="0" t="0" r="r" b="b"/>
              <a:pathLst>
                <a:path w="204" h="242">
                  <a:moveTo>
                    <a:pt x="10" y="218"/>
                  </a:moveTo>
                  <a:lnTo>
                    <a:pt x="0" y="0"/>
                  </a:lnTo>
                  <a:lnTo>
                    <a:pt x="204" y="242"/>
                  </a:lnTo>
                  <a:lnTo>
                    <a:pt x="10" y="21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01" name="Freeform 229"/>
            <p:cNvSpPr/>
            <p:nvPr/>
          </p:nvSpPr>
          <p:spPr bwMode="auto">
            <a:xfrm>
              <a:off x="5818939" y="3090563"/>
              <a:ext cx="294567" cy="719014"/>
            </a:xfrm>
            <a:custGeom>
              <a:avLst/>
              <a:gdLst>
                <a:gd name="T0" fmla="*/ 0 w 347"/>
                <a:gd name="T1" fmla="*/ 847 h 847"/>
                <a:gd name="T2" fmla="*/ 196 w 347"/>
                <a:gd name="T3" fmla="*/ 166 h 847"/>
                <a:gd name="T4" fmla="*/ 347 w 347"/>
                <a:gd name="T5" fmla="*/ 0 h 847"/>
                <a:gd name="T6" fmla="*/ 0 w 347"/>
                <a:gd name="T7" fmla="*/ 847 h 847"/>
              </a:gdLst>
              <a:ahLst/>
              <a:cxnLst>
                <a:cxn ang="0">
                  <a:pos x="T0" y="T1"/>
                </a:cxn>
                <a:cxn ang="0">
                  <a:pos x="T2" y="T3"/>
                </a:cxn>
                <a:cxn ang="0">
                  <a:pos x="T4" y="T5"/>
                </a:cxn>
                <a:cxn ang="0">
                  <a:pos x="T6" y="T7"/>
                </a:cxn>
              </a:cxnLst>
              <a:rect l="0" t="0" r="r" b="b"/>
              <a:pathLst>
                <a:path w="347" h="847">
                  <a:moveTo>
                    <a:pt x="0" y="847"/>
                  </a:moveTo>
                  <a:lnTo>
                    <a:pt x="196" y="166"/>
                  </a:lnTo>
                  <a:lnTo>
                    <a:pt x="347" y="0"/>
                  </a:lnTo>
                  <a:lnTo>
                    <a:pt x="0" y="84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02" name="Freeform 230"/>
            <p:cNvSpPr/>
            <p:nvPr/>
          </p:nvSpPr>
          <p:spPr bwMode="auto">
            <a:xfrm>
              <a:off x="6051537" y="2896166"/>
              <a:ext cx="124788" cy="170628"/>
            </a:xfrm>
            <a:custGeom>
              <a:avLst/>
              <a:gdLst>
                <a:gd name="T0" fmla="*/ 43 w 147"/>
                <a:gd name="T1" fmla="*/ 201 h 201"/>
                <a:gd name="T2" fmla="*/ 0 w 147"/>
                <a:gd name="T3" fmla="*/ 146 h 201"/>
                <a:gd name="T4" fmla="*/ 118 w 147"/>
                <a:gd name="T5" fmla="*/ 9 h 201"/>
                <a:gd name="T6" fmla="*/ 147 w 147"/>
                <a:gd name="T7" fmla="*/ 0 h 201"/>
                <a:gd name="T8" fmla="*/ 43 w 147"/>
                <a:gd name="T9" fmla="*/ 201 h 201"/>
              </a:gdLst>
              <a:ahLst/>
              <a:cxnLst>
                <a:cxn ang="0">
                  <a:pos x="T0" y="T1"/>
                </a:cxn>
                <a:cxn ang="0">
                  <a:pos x="T2" y="T3"/>
                </a:cxn>
                <a:cxn ang="0">
                  <a:pos x="T4" y="T5"/>
                </a:cxn>
                <a:cxn ang="0">
                  <a:pos x="T6" y="T7"/>
                </a:cxn>
                <a:cxn ang="0">
                  <a:pos x="T8" y="T9"/>
                </a:cxn>
              </a:cxnLst>
              <a:rect l="0" t="0" r="r" b="b"/>
              <a:pathLst>
                <a:path w="147" h="201">
                  <a:moveTo>
                    <a:pt x="43" y="201"/>
                  </a:moveTo>
                  <a:lnTo>
                    <a:pt x="0" y="146"/>
                  </a:lnTo>
                  <a:lnTo>
                    <a:pt x="118" y="9"/>
                  </a:lnTo>
                  <a:lnTo>
                    <a:pt x="147" y="0"/>
                  </a:lnTo>
                  <a:lnTo>
                    <a:pt x="43" y="201"/>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03" name="Freeform 231"/>
            <p:cNvSpPr/>
            <p:nvPr/>
          </p:nvSpPr>
          <p:spPr bwMode="auto">
            <a:xfrm>
              <a:off x="5901282" y="2937762"/>
              <a:ext cx="120543" cy="74703"/>
            </a:xfrm>
            <a:custGeom>
              <a:avLst/>
              <a:gdLst>
                <a:gd name="T0" fmla="*/ 132 w 142"/>
                <a:gd name="T1" fmla="*/ 88 h 88"/>
                <a:gd name="T2" fmla="*/ 0 w 142"/>
                <a:gd name="T3" fmla="*/ 41 h 88"/>
                <a:gd name="T4" fmla="*/ 35 w 142"/>
                <a:gd name="T5" fmla="*/ 31 h 88"/>
                <a:gd name="T6" fmla="*/ 142 w 142"/>
                <a:gd name="T7" fmla="*/ 0 h 88"/>
                <a:gd name="T8" fmla="*/ 132 w 142"/>
                <a:gd name="T9" fmla="*/ 88 h 88"/>
              </a:gdLst>
              <a:ahLst/>
              <a:cxnLst>
                <a:cxn ang="0">
                  <a:pos x="T0" y="T1"/>
                </a:cxn>
                <a:cxn ang="0">
                  <a:pos x="T2" y="T3"/>
                </a:cxn>
                <a:cxn ang="0">
                  <a:pos x="T4" y="T5"/>
                </a:cxn>
                <a:cxn ang="0">
                  <a:pos x="T6" y="T7"/>
                </a:cxn>
                <a:cxn ang="0">
                  <a:pos x="T8" y="T9"/>
                </a:cxn>
              </a:cxnLst>
              <a:rect l="0" t="0" r="r" b="b"/>
              <a:pathLst>
                <a:path w="142" h="88">
                  <a:moveTo>
                    <a:pt x="132" y="88"/>
                  </a:moveTo>
                  <a:lnTo>
                    <a:pt x="0" y="41"/>
                  </a:lnTo>
                  <a:lnTo>
                    <a:pt x="35" y="31"/>
                  </a:lnTo>
                  <a:lnTo>
                    <a:pt x="142" y="0"/>
                  </a:lnTo>
                  <a:lnTo>
                    <a:pt x="132" y="8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04" name="Freeform 232"/>
            <p:cNvSpPr/>
            <p:nvPr/>
          </p:nvSpPr>
          <p:spPr bwMode="auto">
            <a:xfrm>
              <a:off x="5882606" y="2868153"/>
              <a:ext cx="42445" cy="92530"/>
            </a:xfrm>
            <a:custGeom>
              <a:avLst/>
              <a:gdLst>
                <a:gd name="T0" fmla="*/ 45 w 50"/>
                <a:gd name="T1" fmla="*/ 104 h 109"/>
                <a:gd name="T2" fmla="*/ 15 w 50"/>
                <a:gd name="T3" fmla="*/ 109 h 109"/>
                <a:gd name="T4" fmla="*/ 0 w 50"/>
                <a:gd name="T5" fmla="*/ 0 h 109"/>
                <a:gd name="T6" fmla="*/ 50 w 50"/>
                <a:gd name="T7" fmla="*/ 26 h 109"/>
                <a:gd name="T8" fmla="*/ 45 w 50"/>
                <a:gd name="T9" fmla="*/ 104 h 109"/>
              </a:gdLst>
              <a:ahLst/>
              <a:cxnLst>
                <a:cxn ang="0">
                  <a:pos x="T0" y="T1"/>
                </a:cxn>
                <a:cxn ang="0">
                  <a:pos x="T2" y="T3"/>
                </a:cxn>
                <a:cxn ang="0">
                  <a:pos x="T4" y="T5"/>
                </a:cxn>
                <a:cxn ang="0">
                  <a:pos x="T6" y="T7"/>
                </a:cxn>
                <a:cxn ang="0">
                  <a:pos x="T8" y="T9"/>
                </a:cxn>
              </a:cxnLst>
              <a:rect l="0" t="0" r="r" b="b"/>
              <a:pathLst>
                <a:path w="50" h="109">
                  <a:moveTo>
                    <a:pt x="45" y="104"/>
                  </a:moveTo>
                  <a:lnTo>
                    <a:pt x="15" y="109"/>
                  </a:lnTo>
                  <a:lnTo>
                    <a:pt x="0" y="0"/>
                  </a:lnTo>
                  <a:lnTo>
                    <a:pt x="50" y="26"/>
                  </a:lnTo>
                  <a:lnTo>
                    <a:pt x="45" y="10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05" name="Freeform 233"/>
            <p:cNvSpPr/>
            <p:nvPr/>
          </p:nvSpPr>
          <p:spPr bwMode="auto">
            <a:xfrm>
              <a:off x="5892793" y="2787508"/>
              <a:ext cx="26316" cy="80645"/>
            </a:xfrm>
            <a:custGeom>
              <a:avLst/>
              <a:gdLst>
                <a:gd name="T0" fmla="*/ 21 w 31"/>
                <a:gd name="T1" fmla="*/ 95 h 95"/>
                <a:gd name="T2" fmla="*/ 0 w 31"/>
                <a:gd name="T3" fmla="*/ 90 h 95"/>
                <a:gd name="T4" fmla="*/ 12 w 31"/>
                <a:gd name="T5" fmla="*/ 0 h 95"/>
                <a:gd name="T6" fmla="*/ 31 w 31"/>
                <a:gd name="T7" fmla="*/ 47 h 95"/>
                <a:gd name="T8" fmla="*/ 21 w 31"/>
                <a:gd name="T9" fmla="*/ 95 h 95"/>
              </a:gdLst>
              <a:ahLst/>
              <a:cxnLst>
                <a:cxn ang="0">
                  <a:pos x="T0" y="T1"/>
                </a:cxn>
                <a:cxn ang="0">
                  <a:pos x="T2" y="T3"/>
                </a:cxn>
                <a:cxn ang="0">
                  <a:pos x="T4" y="T5"/>
                </a:cxn>
                <a:cxn ang="0">
                  <a:pos x="T6" y="T7"/>
                </a:cxn>
                <a:cxn ang="0">
                  <a:pos x="T8" y="T9"/>
                </a:cxn>
              </a:cxnLst>
              <a:rect l="0" t="0" r="r" b="b"/>
              <a:pathLst>
                <a:path w="31" h="95">
                  <a:moveTo>
                    <a:pt x="21" y="95"/>
                  </a:moveTo>
                  <a:lnTo>
                    <a:pt x="0" y="90"/>
                  </a:lnTo>
                  <a:lnTo>
                    <a:pt x="12" y="0"/>
                  </a:lnTo>
                  <a:lnTo>
                    <a:pt x="31" y="47"/>
                  </a:lnTo>
                  <a:lnTo>
                    <a:pt x="21" y="95"/>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06" name="Freeform 234"/>
            <p:cNvSpPr/>
            <p:nvPr/>
          </p:nvSpPr>
          <p:spPr bwMode="auto">
            <a:xfrm>
              <a:off x="2827434" y="3966623"/>
              <a:ext cx="882002" cy="642613"/>
            </a:xfrm>
            <a:custGeom>
              <a:avLst/>
              <a:gdLst>
                <a:gd name="T0" fmla="*/ 452 w 1039"/>
                <a:gd name="T1" fmla="*/ 757 h 757"/>
                <a:gd name="T2" fmla="*/ 0 w 1039"/>
                <a:gd name="T3" fmla="*/ 695 h 757"/>
                <a:gd name="T4" fmla="*/ 627 w 1039"/>
                <a:gd name="T5" fmla="*/ 0 h 757"/>
                <a:gd name="T6" fmla="*/ 1039 w 1039"/>
                <a:gd name="T7" fmla="*/ 236 h 757"/>
                <a:gd name="T8" fmla="*/ 452 w 1039"/>
                <a:gd name="T9" fmla="*/ 757 h 757"/>
              </a:gdLst>
              <a:ahLst/>
              <a:cxnLst>
                <a:cxn ang="0">
                  <a:pos x="T0" y="T1"/>
                </a:cxn>
                <a:cxn ang="0">
                  <a:pos x="T2" y="T3"/>
                </a:cxn>
                <a:cxn ang="0">
                  <a:pos x="T4" y="T5"/>
                </a:cxn>
                <a:cxn ang="0">
                  <a:pos x="T6" y="T7"/>
                </a:cxn>
                <a:cxn ang="0">
                  <a:pos x="T8" y="T9"/>
                </a:cxn>
              </a:cxnLst>
              <a:rect l="0" t="0" r="r" b="b"/>
              <a:pathLst>
                <a:path w="1039" h="757">
                  <a:moveTo>
                    <a:pt x="452" y="757"/>
                  </a:moveTo>
                  <a:lnTo>
                    <a:pt x="0" y="695"/>
                  </a:lnTo>
                  <a:lnTo>
                    <a:pt x="627" y="0"/>
                  </a:lnTo>
                  <a:lnTo>
                    <a:pt x="1039" y="236"/>
                  </a:lnTo>
                  <a:lnTo>
                    <a:pt x="452" y="75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07" name="Freeform 235"/>
            <p:cNvSpPr/>
            <p:nvPr/>
          </p:nvSpPr>
          <p:spPr bwMode="auto">
            <a:xfrm>
              <a:off x="3211134" y="4205162"/>
              <a:ext cx="544142" cy="449914"/>
            </a:xfrm>
            <a:custGeom>
              <a:avLst/>
              <a:gdLst>
                <a:gd name="T0" fmla="*/ 2 w 641"/>
                <a:gd name="T1" fmla="*/ 530 h 530"/>
                <a:gd name="T2" fmla="*/ 0 w 641"/>
                <a:gd name="T3" fmla="*/ 476 h 530"/>
                <a:gd name="T4" fmla="*/ 589 w 641"/>
                <a:gd name="T5" fmla="*/ 0 h 530"/>
                <a:gd name="T6" fmla="*/ 641 w 641"/>
                <a:gd name="T7" fmla="*/ 112 h 530"/>
                <a:gd name="T8" fmla="*/ 2 w 641"/>
                <a:gd name="T9" fmla="*/ 530 h 530"/>
              </a:gdLst>
              <a:ahLst/>
              <a:cxnLst>
                <a:cxn ang="0">
                  <a:pos x="T0" y="T1"/>
                </a:cxn>
                <a:cxn ang="0">
                  <a:pos x="T2" y="T3"/>
                </a:cxn>
                <a:cxn ang="0">
                  <a:pos x="T4" y="T5"/>
                </a:cxn>
                <a:cxn ang="0">
                  <a:pos x="T6" y="T7"/>
                </a:cxn>
                <a:cxn ang="0">
                  <a:pos x="T8" y="T9"/>
                </a:cxn>
              </a:cxnLst>
              <a:rect l="0" t="0" r="r" b="b"/>
              <a:pathLst>
                <a:path w="641" h="530">
                  <a:moveTo>
                    <a:pt x="2" y="530"/>
                  </a:moveTo>
                  <a:lnTo>
                    <a:pt x="0" y="476"/>
                  </a:lnTo>
                  <a:lnTo>
                    <a:pt x="589" y="0"/>
                  </a:lnTo>
                  <a:lnTo>
                    <a:pt x="641" y="112"/>
                  </a:lnTo>
                  <a:lnTo>
                    <a:pt x="2" y="53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08" name="Freeform 236"/>
            <p:cNvSpPr/>
            <p:nvPr/>
          </p:nvSpPr>
          <p:spPr bwMode="auto">
            <a:xfrm>
              <a:off x="2703495" y="4588863"/>
              <a:ext cx="445670" cy="112903"/>
            </a:xfrm>
            <a:custGeom>
              <a:avLst/>
              <a:gdLst>
                <a:gd name="T0" fmla="*/ 194 w 525"/>
                <a:gd name="T1" fmla="*/ 123 h 133"/>
                <a:gd name="T2" fmla="*/ 0 w 525"/>
                <a:gd name="T3" fmla="*/ 133 h 133"/>
                <a:gd name="T4" fmla="*/ 170 w 525"/>
                <a:gd name="T5" fmla="*/ 0 h 133"/>
                <a:gd name="T6" fmla="*/ 525 w 525"/>
                <a:gd name="T7" fmla="*/ 24 h 133"/>
                <a:gd name="T8" fmla="*/ 194 w 525"/>
                <a:gd name="T9" fmla="*/ 123 h 133"/>
              </a:gdLst>
              <a:ahLst/>
              <a:cxnLst>
                <a:cxn ang="0">
                  <a:pos x="T0" y="T1"/>
                </a:cxn>
                <a:cxn ang="0">
                  <a:pos x="T2" y="T3"/>
                </a:cxn>
                <a:cxn ang="0">
                  <a:pos x="T4" y="T5"/>
                </a:cxn>
                <a:cxn ang="0">
                  <a:pos x="T6" y="T7"/>
                </a:cxn>
                <a:cxn ang="0">
                  <a:pos x="T8" y="T9"/>
                </a:cxn>
              </a:cxnLst>
              <a:rect l="0" t="0" r="r" b="b"/>
              <a:pathLst>
                <a:path w="525" h="133">
                  <a:moveTo>
                    <a:pt x="194" y="123"/>
                  </a:moveTo>
                  <a:lnTo>
                    <a:pt x="0" y="133"/>
                  </a:lnTo>
                  <a:lnTo>
                    <a:pt x="170" y="0"/>
                  </a:lnTo>
                  <a:lnTo>
                    <a:pt x="525" y="24"/>
                  </a:lnTo>
                  <a:lnTo>
                    <a:pt x="194" y="123"/>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09" name="Freeform 237"/>
            <p:cNvSpPr/>
            <p:nvPr/>
          </p:nvSpPr>
          <p:spPr bwMode="auto">
            <a:xfrm>
              <a:off x="1997214" y="4693277"/>
              <a:ext cx="977078" cy="761459"/>
            </a:xfrm>
            <a:custGeom>
              <a:avLst/>
              <a:gdLst>
                <a:gd name="T0" fmla="*/ 0 w 1151"/>
                <a:gd name="T1" fmla="*/ 897 h 897"/>
                <a:gd name="T2" fmla="*/ 416 w 1151"/>
                <a:gd name="T3" fmla="*/ 334 h 897"/>
                <a:gd name="T4" fmla="*/ 631 w 1151"/>
                <a:gd name="T5" fmla="*/ 100 h 897"/>
                <a:gd name="T6" fmla="*/ 1064 w 1151"/>
                <a:gd name="T7" fmla="*/ 0 h 897"/>
                <a:gd name="T8" fmla="*/ 1151 w 1151"/>
                <a:gd name="T9" fmla="*/ 213 h 897"/>
                <a:gd name="T10" fmla="*/ 0 w 1151"/>
                <a:gd name="T11" fmla="*/ 897 h 897"/>
              </a:gdLst>
              <a:ahLst/>
              <a:cxnLst>
                <a:cxn ang="0">
                  <a:pos x="T0" y="T1"/>
                </a:cxn>
                <a:cxn ang="0">
                  <a:pos x="T2" y="T3"/>
                </a:cxn>
                <a:cxn ang="0">
                  <a:pos x="T4" y="T5"/>
                </a:cxn>
                <a:cxn ang="0">
                  <a:pos x="T6" y="T7"/>
                </a:cxn>
                <a:cxn ang="0">
                  <a:pos x="T8" y="T9"/>
                </a:cxn>
                <a:cxn ang="0">
                  <a:pos x="T10" y="T11"/>
                </a:cxn>
              </a:cxnLst>
              <a:rect l="0" t="0" r="r" b="b"/>
              <a:pathLst>
                <a:path w="1151" h="897">
                  <a:moveTo>
                    <a:pt x="0" y="897"/>
                  </a:moveTo>
                  <a:lnTo>
                    <a:pt x="416" y="334"/>
                  </a:lnTo>
                  <a:lnTo>
                    <a:pt x="631" y="100"/>
                  </a:lnTo>
                  <a:lnTo>
                    <a:pt x="1064" y="0"/>
                  </a:lnTo>
                  <a:lnTo>
                    <a:pt x="1151" y="213"/>
                  </a:lnTo>
                  <a:lnTo>
                    <a:pt x="0" y="89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10" name="Freeform 238"/>
            <p:cNvSpPr/>
            <p:nvPr/>
          </p:nvSpPr>
          <p:spPr bwMode="auto">
            <a:xfrm>
              <a:off x="1862240" y="5269676"/>
              <a:ext cx="538199" cy="438030"/>
            </a:xfrm>
            <a:custGeom>
              <a:avLst/>
              <a:gdLst>
                <a:gd name="T0" fmla="*/ 291 w 634"/>
                <a:gd name="T1" fmla="*/ 310 h 516"/>
                <a:gd name="T2" fmla="*/ 0 w 634"/>
                <a:gd name="T3" fmla="*/ 516 h 516"/>
                <a:gd name="T4" fmla="*/ 185 w 634"/>
                <a:gd name="T5" fmla="*/ 270 h 516"/>
                <a:gd name="T6" fmla="*/ 634 w 634"/>
                <a:gd name="T7" fmla="*/ 0 h 516"/>
                <a:gd name="T8" fmla="*/ 291 w 634"/>
                <a:gd name="T9" fmla="*/ 310 h 516"/>
              </a:gdLst>
              <a:ahLst/>
              <a:cxnLst>
                <a:cxn ang="0">
                  <a:pos x="T0" y="T1"/>
                </a:cxn>
                <a:cxn ang="0">
                  <a:pos x="T2" y="T3"/>
                </a:cxn>
                <a:cxn ang="0">
                  <a:pos x="T4" y="T5"/>
                </a:cxn>
                <a:cxn ang="0">
                  <a:pos x="T6" y="T7"/>
                </a:cxn>
                <a:cxn ang="0">
                  <a:pos x="T8" y="T9"/>
                </a:cxn>
              </a:cxnLst>
              <a:rect l="0" t="0" r="r" b="b"/>
              <a:pathLst>
                <a:path w="634" h="516">
                  <a:moveTo>
                    <a:pt x="291" y="310"/>
                  </a:moveTo>
                  <a:lnTo>
                    <a:pt x="0" y="516"/>
                  </a:lnTo>
                  <a:lnTo>
                    <a:pt x="185" y="270"/>
                  </a:lnTo>
                  <a:lnTo>
                    <a:pt x="634" y="0"/>
                  </a:lnTo>
                  <a:lnTo>
                    <a:pt x="291" y="31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11" name="Freeform 239"/>
            <p:cNvSpPr/>
            <p:nvPr/>
          </p:nvSpPr>
          <p:spPr bwMode="auto">
            <a:xfrm>
              <a:off x="2448826" y="5087164"/>
              <a:ext cx="278438" cy="204584"/>
            </a:xfrm>
            <a:custGeom>
              <a:avLst/>
              <a:gdLst>
                <a:gd name="T0" fmla="*/ 33 w 328"/>
                <a:gd name="T1" fmla="*/ 109 h 241"/>
                <a:gd name="T2" fmla="*/ 0 w 328"/>
                <a:gd name="T3" fmla="*/ 241 h 241"/>
                <a:gd name="T4" fmla="*/ 328 w 328"/>
                <a:gd name="T5" fmla="*/ 0 h 241"/>
                <a:gd name="T6" fmla="*/ 33 w 328"/>
                <a:gd name="T7" fmla="*/ 109 h 241"/>
              </a:gdLst>
              <a:ahLst/>
              <a:cxnLst>
                <a:cxn ang="0">
                  <a:pos x="T0" y="T1"/>
                </a:cxn>
                <a:cxn ang="0">
                  <a:pos x="T2" y="T3"/>
                </a:cxn>
                <a:cxn ang="0">
                  <a:pos x="T4" y="T5"/>
                </a:cxn>
                <a:cxn ang="0">
                  <a:pos x="T6" y="T7"/>
                </a:cxn>
              </a:cxnLst>
              <a:rect l="0" t="0" r="r" b="b"/>
              <a:pathLst>
                <a:path w="328" h="241">
                  <a:moveTo>
                    <a:pt x="33" y="109"/>
                  </a:moveTo>
                  <a:lnTo>
                    <a:pt x="0" y="241"/>
                  </a:lnTo>
                  <a:lnTo>
                    <a:pt x="328" y="0"/>
                  </a:lnTo>
                  <a:lnTo>
                    <a:pt x="33" y="10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12" name="Freeform 251"/>
            <p:cNvSpPr/>
            <p:nvPr/>
          </p:nvSpPr>
          <p:spPr bwMode="auto">
            <a:xfrm>
              <a:off x="1370730" y="5856263"/>
              <a:ext cx="50085" cy="270797"/>
            </a:xfrm>
            <a:custGeom>
              <a:avLst/>
              <a:gdLst>
                <a:gd name="T0" fmla="*/ 0 w 59"/>
                <a:gd name="T1" fmla="*/ 0 h 319"/>
                <a:gd name="T2" fmla="*/ 0 w 59"/>
                <a:gd name="T3" fmla="*/ 319 h 319"/>
                <a:gd name="T4" fmla="*/ 59 w 59"/>
                <a:gd name="T5" fmla="*/ 201 h 319"/>
                <a:gd name="T6" fmla="*/ 0 w 59"/>
                <a:gd name="T7" fmla="*/ 0 h 319"/>
              </a:gdLst>
              <a:ahLst/>
              <a:cxnLst>
                <a:cxn ang="0">
                  <a:pos x="T0" y="T1"/>
                </a:cxn>
                <a:cxn ang="0">
                  <a:pos x="T2" y="T3"/>
                </a:cxn>
                <a:cxn ang="0">
                  <a:pos x="T4" y="T5"/>
                </a:cxn>
                <a:cxn ang="0">
                  <a:pos x="T6" y="T7"/>
                </a:cxn>
              </a:cxnLst>
              <a:rect l="0" t="0" r="r" b="b"/>
              <a:pathLst>
                <a:path w="59" h="319">
                  <a:moveTo>
                    <a:pt x="0" y="0"/>
                  </a:moveTo>
                  <a:lnTo>
                    <a:pt x="0" y="319"/>
                  </a:lnTo>
                  <a:lnTo>
                    <a:pt x="59" y="201"/>
                  </a:lnTo>
                  <a:lnTo>
                    <a:pt x="0" y="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13" name="Freeform 254"/>
            <p:cNvSpPr/>
            <p:nvPr/>
          </p:nvSpPr>
          <p:spPr bwMode="auto">
            <a:xfrm>
              <a:off x="3550692" y="3287507"/>
              <a:ext cx="398981" cy="90832"/>
            </a:xfrm>
            <a:custGeom>
              <a:avLst/>
              <a:gdLst>
                <a:gd name="T0" fmla="*/ 168 w 470"/>
                <a:gd name="T1" fmla="*/ 107 h 107"/>
                <a:gd name="T2" fmla="*/ 0 w 470"/>
                <a:gd name="T3" fmla="*/ 0 h 107"/>
                <a:gd name="T4" fmla="*/ 470 w 470"/>
                <a:gd name="T5" fmla="*/ 21 h 107"/>
                <a:gd name="T6" fmla="*/ 168 w 470"/>
                <a:gd name="T7" fmla="*/ 107 h 107"/>
              </a:gdLst>
              <a:ahLst/>
              <a:cxnLst>
                <a:cxn ang="0">
                  <a:pos x="T0" y="T1"/>
                </a:cxn>
                <a:cxn ang="0">
                  <a:pos x="T2" y="T3"/>
                </a:cxn>
                <a:cxn ang="0">
                  <a:pos x="T4" y="T5"/>
                </a:cxn>
                <a:cxn ang="0">
                  <a:pos x="T6" y="T7"/>
                </a:cxn>
              </a:cxnLst>
              <a:rect l="0" t="0" r="r" b="b"/>
              <a:pathLst>
                <a:path w="470" h="107">
                  <a:moveTo>
                    <a:pt x="168" y="107"/>
                  </a:moveTo>
                  <a:lnTo>
                    <a:pt x="0" y="0"/>
                  </a:lnTo>
                  <a:lnTo>
                    <a:pt x="470" y="21"/>
                  </a:lnTo>
                  <a:lnTo>
                    <a:pt x="168" y="10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14" name="Freeform 260"/>
            <p:cNvSpPr/>
            <p:nvPr/>
          </p:nvSpPr>
          <p:spPr bwMode="auto">
            <a:xfrm>
              <a:off x="1210289" y="6063393"/>
              <a:ext cx="113752" cy="63667"/>
            </a:xfrm>
            <a:custGeom>
              <a:avLst/>
              <a:gdLst>
                <a:gd name="T0" fmla="*/ 0 w 134"/>
                <a:gd name="T1" fmla="*/ 75 h 75"/>
                <a:gd name="T2" fmla="*/ 80 w 134"/>
                <a:gd name="T3" fmla="*/ 0 h 75"/>
                <a:gd name="T4" fmla="*/ 134 w 134"/>
                <a:gd name="T5" fmla="*/ 38 h 75"/>
                <a:gd name="T6" fmla="*/ 0 w 134"/>
                <a:gd name="T7" fmla="*/ 75 h 75"/>
              </a:gdLst>
              <a:ahLst/>
              <a:cxnLst>
                <a:cxn ang="0">
                  <a:pos x="T0" y="T1"/>
                </a:cxn>
                <a:cxn ang="0">
                  <a:pos x="T2" y="T3"/>
                </a:cxn>
                <a:cxn ang="0">
                  <a:pos x="T4" y="T5"/>
                </a:cxn>
                <a:cxn ang="0">
                  <a:pos x="T6" y="T7"/>
                </a:cxn>
              </a:cxnLst>
              <a:rect l="0" t="0" r="r" b="b"/>
              <a:pathLst>
                <a:path w="134" h="75">
                  <a:moveTo>
                    <a:pt x="0" y="75"/>
                  </a:moveTo>
                  <a:lnTo>
                    <a:pt x="80" y="0"/>
                  </a:lnTo>
                  <a:lnTo>
                    <a:pt x="134" y="38"/>
                  </a:lnTo>
                  <a:lnTo>
                    <a:pt x="0" y="75"/>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15" name="Freeform 264"/>
            <p:cNvSpPr/>
            <p:nvPr/>
          </p:nvSpPr>
          <p:spPr bwMode="auto">
            <a:xfrm>
              <a:off x="3247637" y="3121123"/>
              <a:ext cx="107810" cy="54329"/>
            </a:xfrm>
            <a:custGeom>
              <a:avLst/>
              <a:gdLst>
                <a:gd name="T0" fmla="*/ 0 w 127"/>
                <a:gd name="T1" fmla="*/ 12 h 64"/>
                <a:gd name="T2" fmla="*/ 106 w 127"/>
                <a:gd name="T3" fmla="*/ 0 h 64"/>
                <a:gd name="T4" fmla="*/ 127 w 127"/>
                <a:gd name="T5" fmla="*/ 64 h 64"/>
                <a:gd name="T6" fmla="*/ 0 w 127"/>
                <a:gd name="T7" fmla="*/ 12 h 64"/>
              </a:gdLst>
              <a:ahLst/>
              <a:cxnLst>
                <a:cxn ang="0">
                  <a:pos x="T0" y="T1"/>
                </a:cxn>
                <a:cxn ang="0">
                  <a:pos x="T2" y="T3"/>
                </a:cxn>
                <a:cxn ang="0">
                  <a:pos x="T4" y="T5"/>
                </a:cxn>
                <a:cxn ang="0">
                  <a:pos x="T6" y="T7"/>
                </a:cxn>
              </a:cxnLst>
              <a:rect l="0" t="0" r="r" b="b"/>
              <a:pathLst>
                <a:path w="127" h="64">
                  <a:moveTo>
                    <a:pt x="0" y="12"/>
                  </a:moveTo>
                  <a:lnTo>
                    <a:pt x="106" y="0"/>
                  </a:lnTo>
                  <a:lnTo>
                    <a:pt x="127" y="64"/>
                  </a:lnTo>
                  <a:lnTo>
                    <a:pt x="0" y="12"/>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16" name="Freeform 265"/>
            <p:cNvSpPr/>
            <p:nvPr/>
          </p:nvSpPr>
          <p:spPr bwMode="auto">
            <a:xfrm>
              <a:off x="3887703" y="2421634"/>
              <a:ext cx="110356" cy="54329"/>
            </a:xfrm>
            <a:custGeom>
              <a:avLst/>
              <a:gdLst>
                <a:gd name="T0" fmla="*/ 130 w 130"/>
                <a:gd name="T1" fmla="*/ 10 h 64"/>
                <a:gd name="T2" fmla="*/ 21 w 130"/>
                <a:gd name="T3" fmla="*/ 0 h 64"/>
                <a:gd name="T4" fmla="*/ 0 w 130"/>
                <a:gd name="T5" fmla="*/ 64 h 64"/>
                <a:gd name="T6" fmla="*/ 130 w 130"/>
                <a:gd name="T7" fmla="*/ 10 h 64"/>
              </a:gdLst>
              <a:ahLst/>
              <a:cxnLst>
                <a:cxn ang="0">
                  <a:pos x="T0" y="T1"/>
                </a:cxn>
                <a:cxn ang="0">
                  <a:pos x="T2" y="T3"/>
                </a:cxn>
                <a:cxn ang="0">
                  <a:pos x="T4" y="T5"/>
                </a:cxn>
                <a:cxn ang="0">
                  <a:pos x="T6" y="T7"/>
                </a:cxn>
              </a:cxnLst>
              <a:rect l="0" t="0" r="r" b="b"/>
              <a:pathLst>
                <a:path w="130" h="64">
                  <a:moveTo>
                    <a:pt x="130" y="10"/>
                  </a:moveTo>
                  <a:lnTo>
                    <a:pt x="21" y="0"/>
                  </a:lnTo>
                  <a:lnTo>
                    <a:pt x="0" y="64"/>
                  </a:lnTo>
                  <a:lnTo>
                    <a:pt x="130" y="1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17" name="Freeform 266"/>
            <p:cNvSpPr/>
            <p:nvPr/>
          </p:nvSpPr>
          <p:spPr bwMode="auto">
            <a:xfrm>
              <a:off x="3046448" y="3785808"/>
              <a:ext cx="108659" cy="54329"/>
            </a:xfrm>
            <a:custGeom>
              <a:avLst/>
              <a:gdLst>
                <a:gd name="T0" fmla="*/ 128 w 128"/>
                <a:gd name="T1" fmla="*/ 12 h 64"/>
                <a:gd name="T2" fmla="*/ 22 w 128"/>
                <a:gd name="T3" fmla="*/ 0 h 64"/>
                <a:gd name="T4" fmla="*/ 0 w 128"/>
                <a:gd name="T5" fmla="*/ 64 h 64"/>
                <a:gd name="T6" fmla="*/ 128 w 128"/>
                <a:gd name="T7" fmla="*/ 12 h 64"/>
              </a:gdLst>
              <a:ahLst/>
              <a:cxnLst>
                <a:cxn ang="0">
                  <a:pos x="T0" y="T1"/>
                </a:cxn>
                <a:cxn ang="0">
                  <a:pos x="T2" y="T3"/>
                </a:cxn>
                <a:cxn ang="0">
                  <a:pos x="T4" y="T5"/>
                </a:cxn>
                <a:cxn ang="0">
                  <a:pos x="T6" y="T7"/>
                </a:cxn>
              </a:cxnLst>
              <a:rect l="0" t="0" r="r" b="b"/>
              <a:pathLst>
                <a:path w="128" h="64">
                  <a:moveTo>
                    <a:pt x="128" y="12"/>
                  </a:moveTo>
                  <a:lnTo>
                    <a:pt x="22" y="0"/>
                  </a:lnTo>
                  <a:lnTo>
                    <a:pt x="0" y="64"/>
                  </a:lnTo>
                  <a:lnTo>
                    <a:pt x="128" y="12"/>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18" name="Freeform 268"/>
            <p:cNvSpPr/>
            <p:nvPr/>
          </p:nvSpPr>
          <p:spPr bwMode="auto">
            <a:xfrm>
              <a:off x="2914021" y="2253553"/>
              <a:ext cx="122241" cy="158743"/>
            </a:xfrm>
            <a:custGeom>
              <a:avLst/>
              <a:gdLst>
                <a:gd name="T0" fmla="*/ 142 w 144"/>
                <a:gd name="T1" fmla="*/ 118 h 187"/>
                <a:gd name="T2" fmla="*/ 0 w 144"/>
                <a:gd name="T3" fmla="*/ 187 h 187"/>
                <a:gd name="T4" fmla="*/ 0 w 144"/>
                <a:gd name="T5" fmla="*/ 116 h 187"/>
                <a:gd name="T6" fmla="*/ 144 w 144"/>
                <a:gd name="T7" fmla="*/ 0 h 187"/>
                <a:gd name="T8" fmla="*/ 142 w 144"/>
                <a:gd name="T9" fmla="*/ 118 h 187"/>
              </a:gdLst>
              <a:ahLst/>
              <a:cxnLst>
                <a:cxn ang="0">
                  <a:pos x="T0" y="T1"/>
                </a:cxn>
                <a:cxn ang="0">
                  <a:pos x="T2" y="T3"/>
                </a:cxn>
                <a:cxn ang="0">
                  <a:pos x="T4" y="T5"/>
                </a:cxn>
                <a:cxn ang="0">
                  <a:pos x="T6" y="T7"/>
                </a:cxn>
                <a:cxn ang="0">
                  <a:pos x="T8" y="T9"/>
                </a:cxn>
              </a:cxnLst>
              <a:rect l="0" t="0" r="r" b="b"/>
              <a:pathLst>
                <a:path w="144" h="187">
                  <a:moveTo>
                    <a:pt x="142" y="118"/>
                  </a:moveTo>
                  <a:lnTo>
                    <a:pt x="0" y="187"/>
                  </a:lnTo>
                  <a:lnTo>
                    <a:pt x="0" y="116"/>
                  </a:lnTo>
                  <a:lnTo>
                    <a:pt x="144" y="0"/>
                  </a:lnTo>
                  <a:lnTo>
                    <a:pt x="142" y="118"/>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19" name="Freeform 269"/>
            <p:cNvSpPr/>
            <p:nvPr/>
          </p:nvSpPr>
          <p:spPr bwMode="auto">
            <a:xfrm>
              <a:off x="2819794" y="2156779"/>
              <a:ext cx="102716" cy="219015"/>
            </a:xfrm>
            <a:custGeom>
              <a:avLst/>
              <a:gdLst>
                <a:gd name="T0" fmla="*/ 83 w 121"/>
                <a:gd name="T1" fmla="*/ 199 h 258"/>
                <a:gd name="T2" fmla="*/ 0 w 121"/>
                <a:gd name="T3" fmla="*/ 258 h 258"/>
                <a:gd name="T4" fmla="*/ 71 w 121"/>
                <a:gd name="T5" fmla="*/ 81 h 258"/>
                <a:gd name="T6" fmla="*/ 121 w 121"/>
                <a:gd name="T7" fmla="*/ 0 h 258"/>
                <a:gd name="T8" fmla="*/ 83 w 121"/>
                <a:gd name="T9" fmla="*/ 199 h 258"/>
              </a:gdLst>
              <a:ahLst/>
              <a:cxnLst>
                <a:cxn ang="0">
                  <a:pos x="T0" y="T1"/>
                </a:cxn>
                <a:cxn ang="0">
                  <a:pos x="T2" y="T3"/>
                </a:cxn>
                <a:cxn ang="0">
                  <a:pos x="T4" y="T5"/>
                </a:cxn>
                <a:cxn ang="0">
                  <a:pos x="T6" y="T7"/>
                </a:cxn>
                <a:cxn ang="0">
                  <a:pos x="T8" y="T9"/>
                </a:cxn>
              </a:cxnLst>
              <a:rect l="0" t="0" r="r" b="b"/>
              <a:pathLst>
                <a:path w="121" h="258">
                  <a:moveTo>
                    <a:pt x="83" y="199"/>
                  </a:moveTo>
                  <a:lnTo>
                    <a:pt x="0" y="258"/>
                  </a:lnTo>
                  <a:lnTo>
                    <a:pt x="71" y="81"/>
                  </a:lnTo>
                  <a:lnTo>
                    <a:pt x="121" y="0"/>
                  </a:lnTo>
                  <a:lnTo>
                    <a:pt x="83" y="19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20" name="Freeform 270"/>
            <p:cNvSpPr/>
            <p:nvPr/>
          </p:nvSpPr>
          <p:spPr bwMode="auto">
            <a:xfrm>
              <a:off x="2890252" y="2102450"/>
              <a:ext cx="174872" cy="223259"/>
            </a:xfrm>
            <a:custGeom>
              <a:avLst/>
              <a:gdLst>
                <a:gd name="T0" fmla="*/ 206 w 206"/>
                <a:gd name="T1" fmla="*/ 161 h 263"/>
                <a:gd name="T2" fmla="*/ 0 w 206"/>
                <a:gd name="T3" fmla="*/ 263 h 263"/>
                <a:gd name="T4" fmla="*/ 71 w 206"/>
                <a:gd name="T5" fmla="*/ 38 h 263"/>
                <a:gd name="T6" fmla="*/ 198 w 206"/>
                <a:gd name="T7" fmla="*/ 0 h 263"/>
                <a:gd name="T8" fmla="*/ 206 w 206"/>
                <a:gd name="T9" fmla="*/ 161 h 263"/>
              </a:gdLst>
              <a:ahLst/>
              <a:cxnLst>
                <a:cxn ang="0">
                  <a:pos x="T0" y="T1"/>
                </a:cxn>
                <a:cxn ang="0">
                  <a:pos x="T2" y="T3"/>
                </a:cxn>
                <a:cxn ang="0">
                  <a:pos x="T4" y="T5"/>
                </a:cxn>
                <a:cxn ang="0">
                  <a:pos x="T6" y="T7"/>
                </a:cxn>
                <a:cxn ang="0">
                  <a:pos x="T8" y="T9"/>
                </a:cxn>
              </a:cxnLst>
              <a:rect l="0" t="0" r="r" b="b"/>
              <a:pathLst>
                <a:path w="206" h="263">
                  <a:moveTo>
                    <a:pt x="206" y="161"/>
                  </a:moveTo>
                  <a:lnTo>
                    <a:pt x="0" y="263"/>
                  </a:lnTo>
                  <a:lnTo>
                    <a:pt x="71" y="38"/>
                  </a:lnTo>
                  <a:lnTo>
                    <a:pt x="198" y="0"/>
                  </a:lnTo>
                  <a:lnTo>
                    <a:pt x="206" y="161"/>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21" name="Freeform 271"/>
            <p:cNvSpPr/>
            <p:nvPr/>
          </p:nvSpPr>
          <p:spPr bwMode="auto">
            <a:xfrm>
              <a:off x="2821491" y="2357967"/>
              <a:ext cx="74703" cy="140068"/>
            </a:xfrm>
            <a:custGeom>
              <a:avLst/>
              <a:gdLst>
                <a:gd name="T0" fmla="*/ 88 w 88"/>
                <a:gd name="T1" fmla="*/ 75 h 165"/>
                <a:gd name="T2" fmla="*/ 17 w 88"/>
                <a:gd name="T3" fmla="*/ 165 h 165"/>
                <a:gd name="T4" fmla="*/ 0 w 88"/>
                <a:gd name="T5" fmla="*/ 132 h 165"/>
                <a:gd name="T6" fmla="*/ 81 w 88"/>
                <a:gd name="T7" fmla="*/ 0 h 165"/>
                <a:gd name="T8" fmla="*/ 88 w 88"/>
                <a:gd name="T9" fmla="*/ 75 h 165"/>
              </a:gdLst>
              <a:ahLst/>
              <a:cxnLst>
                <a:cxn ang="0">
                  <a:pos x="T0" y="T1"/>
                </a:cxn>
                <a:cxn ang="0">
                  <a:pos x="T2" y="T3"/>
                </a:cxn>
                <a:cxn ang="0">
                  <a:pos x="T4" y="T5"/>
                </a:cxn>
                <a:cxn ang="0">
                  <a:pos x="T6" y="T7"/>
                </a:cxn>
                <a:cxn ang="0">
                  <a:pos x="T8" y="T9"/>
                </a:cxn>
              </a:cxnLst>
              <a:rect l="0" t="0" r="r" b="b"/>
              <a:pathLst>
                <a:path w="88" h="165">
                  <a:moveTo>
                    <a:pt x="88" y="75"/>
                  </a:moveTo>
                  <a:lnTo>
                    <a:pt x="17" y="165"/>
                  </a:lnTo>
                  <a:lnTo>
                    <a:pt x="0" y="132"/>
                  </a:lnTo>
                  <a:lnTo>
                    <a:pt x="81" y="0"/>
                  </a:lnTo>
                  <a:lnTo>
                    <a:pt x="88" y="75"/>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22" name="Freeform 274"/>
            <p:cNvSpPr/>
            <p:nvPr/>
          </p:nvSpPr>
          <p:spPr bwMode="auto">
            <a:xfrm>
              <a:off x="4004002" y="2865606"/>
              <a:ext cx="158743" cy="78947"/>
            </a:xfrm>
            <a:custGeom>
              <a:avLst/>
              <a:gdLst>
                <a:gd name="T0" fmla="*/ 36 w 187"/>
                <a:gd name="T1" fmla="*/ 93 h 93"/>
                <a:gd name="T2" fmla="*/ 0 w 187"/>
                <a:gd name="T3" fmla="*/ 0 h 93"/>
                <a:gd name="T4" fmla="*/ 187 w 187"/>
                <a:gd name="T5" fmla="*/ 50 h 93"/>
                <a:gd name="T6" fmla="*/ 36 w 187"/>
                <a:gd name="T7" fmla="*/ 93 h 93"/>
              </a:gdLst>
              <a:ahLst/>
              <a:cxnLst>
                <a:cxn ang="0">
                  <a:pos x="T0" y="T1"/>
                </a:cxn>
                <a:cxn ang="0">
                  <a:pos x="T2" y="T3"/>
                </a:cxn>
                <a:cxn ang="0">
                  <a:pos x="T4" y="T5"/>
                </a:cxn>
                <a:cxn ang="0">
                  <a:pos x="T6" y="T7"/>
                </a:cxn>
              </a:cxnLst>
              <a:rect l="0" t="0" r="r" b="b"/>
              <a:pathLst>
                <a:path w="187" h="93">
                  <a:moveTo>
                    <a:pt x="36" y="93"/>
                  </a:moveTo>
                  <a:lnTo>
                    <a:pt x="0" y="0"/>
                  </a:lnTo>
                  <a:lnTo>
                    <a:pt x="187" y="50"/>
                  </a:lnTo>
                  <a:lnTo>
                    <a:pt x="36" y="93"/>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23" name="Freeform 275"/>
            <p:cNvSpPr/>
            <p:nvPr/>
          </p:nvSpPr>
          <p:spPr bwMode="auto">
            <a:xfrm>
              <a:off x="3886006" y="3121123"/>
              <a:ext cx="278438" cy="154499"/>
            </a:xfrm>
            <a:custGeom>
              <a:avLst/>
              <a:gdLst>
                <a:gd name="T0" fmla="*/ 0 w 328"/>
                <a:gd name="T1" fmla="*/ 182 h 182"/>
                <a:gd name="T2" fmla="*/ 141 w 328"/>
                <a:gd name="T3" fmla="*/ 0 h 182"/>
                <a:gd name="T4" fmla="*/ 328 w 328"/>
                <a:gd name="T5" fmla="*/ 49 h 182"/>
                <a:gd name="T6" fmla="*/ 0 w 328"/>
                <a:gd name="T7" fmla="*/ 182 h 182"/>
              </a:gdLst>
              <a:ahLst/>
              <a:cxnLst>
                <a:cxn ang="0">
                  <a:pos x="T0" y="T1"/>
                </a:cxn>
                <a:cxn ang="0">
                  <a:pos x="T2" y="T3"/>
                </a:cxn>
                <a:cxn ang="0">
                  <a:pos x="T4" y="T5"/>
                </a:cxn>
                <a:cxn ang="0">
                  <a:pos x="T6" y="T7"/>
                </a:cxn>
              </a:cxnLst>
              <a:rect l="0" t="0" r="r" b="b"/>
              <a:pathLst>
                <a:path w="328" h="182">
                  <a:moveTo>
                    <a:pt x="0" y="182"/>
                  </a:moveTo>
                  <a:lnTo>
                    <a:pt x="141" y="0"/>
                  </a:lnTo>
                  <a:lnTo>
                    <a:pt x="328" y="49"/>
                  </a:lnTo>
                  <a:lnTo>
                    <a:pt x="0" y="182"/>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24" name="Freeform 276"/>
            <p:cNvSpPr/>
            <p:nvPr/>
          </p:nvSpPr>
          <p:spPr bwMode="auto">
            <a:xfrm>
              <a:off x="4258670" y="2442008"/>
              <a:ext cx="104414" cy="242784"/>
            </a:xfrm>
            <a:custGeom>
              <a:avLst/>
              <a:gdLst>
                <a:gd name="T0" fmla="*/ 26 w 123"/>
                <a:gd name="T1" fmla="*/ 286 h 286"/>
                <a:gd name="T2" fmla="*/ 0 w 123"/>
                <a:gd name="T3" fmla="*/ 0 h 286"/>
                <a:gd name="T4" fmla="*/ 123 w 123"/>
                <a:gd name="T5" fmla="*/ 249 h 286"/>
                <a:gd name="T6" fmla="*/ 26 w 123"/>
                <a:gd name="T7" fmla="*/ 286 h 286"/>
              </a:gdLst>
              <a:ahLst/>
              <a:cxnLst>
                <a:cxn ang="0">
                  <a:pos x="T0" y="T1"/>
                </a:cxn>
                <a:cxn ang="0">
                  <a:pos x="T2" y="T3"/>
                </a:cxn>
                <a:cxn ang="0">
                  <a:pos x="T4" y="T5"/>
                </a:cxn>
                <a:cxn ang="0">
                  <a:pos x="T6" y="T7"/>
                </a:cxn>
              </a:cxnLst>
              <a:rect l="0" t="0" r="r" b="b"/>
              <a:pathLst>
                <a:path w="123" h="286">
                  <a:moveTo>
                    <a:pt x="26" y="286"/>
                  </a:moveTo>
                  <a:lnTo>
                    <a:pt x="0" y="0"/>
                  </a:lnTo>
                  <a:lnTo>
                    <a:pt x="123" y="249"/>
                  </a:lnTo>
                  <a:lnTo>
                    <a:pt x="26" y="28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25" name="Freeform 277"/>
            <p:cNvSpPr/>
            <p:nvPr/>
          </p:nvSpPr>
          <p:spPr bwMode="auto">
            <a:xfrm>
              <a:off x="3556634" y="3078679"/>
              <a:ext cx="130730" cy="112903"/>
            </a:xfrm>
            <a:custGeom>
              <a:avLst/>
              <a:gdLst>
                <a:gd name="T0" fmla="*/ 0 w 154"/>
                <a:gd name="T1" fmla="*/ 97 h 133"/>
                <a:gd name="T2" fmla="*/ 14 w 154"/>
                <a:gd name="T3" fmla="*/ 0 h 133"/>
                <a:gd name="T4" fmla="*/ 154 w 154"/>
                <a:gd name="T5" fmla="*/ 133 h 133"/>
                <a:gd name="T6" fmla="*/ 0 w 154"/>
                <a:gd name="T7" fmla="*/ 97 h 133"/>
              </a:gdLst>
              <a:ahLst/>
              <a:cxnLst>
                <a:cxn ang="0">
                  <a:pos x="T0" y="T1"/>
                </a:cxn>
                <a:cxn ang="0">
                  <a:pos x="T2" y="T3"/>
                </a:cxn>
                <a:cxn ang="0">
                  <a:pos x="T4" y="T5"/>
                </a:cxn>
                <a:cxn ang="0">
                  <a:pos x="T6" y="T7"/>
                </a:cxn>
              </a:cxnLst>
              <a:rect l="0" t="0" r="r" b="b"/>
              <a:pathLst>
                <a:path w="154" h="133">
                  <a:moveTo>
                    <a:pt x="0" y="97"/>
                  </a:moveTo>
                  <a:lnTo>
                    <a:pt x="14" y="0"/>
                  </a:lnTo>
                  <a:lnTo>
                    <a:pt x="154" y="133"/>
                  </a:lnTo>
                  <a:lnTo>
                    <a:pt x="0" y="9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26" name="Freeform 279"/>
            <p:cNvSpPr/>
            <p:nvPr/>
          </p:nvSpPr>
          <p:spPr bwMode="auto">
            <a:xfrm>
              <a:off x="1338472" y="5528589"/>
              <a:ext cx="110356" cy="237691"/>
            </a:xfrm>
            <a:custGeom>
              <a:avLst/>
              <a:gdLst>
                <a:gd name="T0" fmla="*/ 130 w 130"/>
                <a:gd name="T1" fmla="*/ 0 h 280"/>
                <a:gd name="T2" fmla="*/ 0 w 130"/>
                <a:gd name="T3" fmla="*/ 280 h 280"/>
                <a:gd name="T4" fmla="*/ 125 w 130"/>
                <a:gd name="T5" fmla="*/ 166 h 280"/>
                <a:gd name="T6" fmla="*/ 130 w 130"/>
                <a:gd name="T7" fmla="*/ 0 h 280"/>
              </a:gdLst>
              <a:ahLst/>
              <a:cxnLst>
                <a:cxn ang="0">
                  <a:pos x="T0" y="T1"/>
                </a:cxn>
                <a:cxn ang="0">
                  <a:pos x="T2" y="T3"/>
                </a:cxn>
                <a:cxn ang="0">
                  <a:pos x="T4" y="T5"/>
                </a:cxn>
                <a:cxn ang="0">
                  <a:pos x="T6" y="T7"/>
                </a:cxn>
              </a:cxnLst>
              <a:rect l="0" t="0" r="r" b="b"/>
              <a:pathLst>
                <a:path w="130" h="280">
                  <a:moveTo>
                    <a:pt x="130" y="0"/>
                  </a:moveTo>
                  <a:lnTo>
                    <a:pt x="0" y="280"/>
                  </a:lnTo>
                  <a:lnTo>
                    <a:pt x="125" y="166"/>
                  </a:lnTo>
                  <a:lnTo>
                    <a:pt x="130" y="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27" name="Freeform 280"/>
            <p:cNvSpPr/>
            <p:nvPr/>
          </p:nvSpPr>
          <p:spPr bwMode="auto">
            <a:xfrm>
              <a:off x="1816400" y="5115178"/>
              <a:ext cx="388794" cy="504244"/>
            </a:xfrm>
            <a:custGeom>
              <a:avLst/>
              <a:gdLst>
                <a:gd name="T0" fmla="*/ 54 w 458"/>
                <a:gd name="T1" fmla="*/ 253 h 594"/>
                <a:gd name="T2" fmla="*/ 0 w 458"/>
                <a:gd name="T3" fmla="*/ 594 h 594"/>
                <a:gd name="T4" fmla="*/ 458 w 458"/>
                <a:gd name="T5" fmla="*/ 0 h 594"/>
                <a:gd name="T6" fmla="*/ 54 w 458"/>
                <a:gd name="T7" fmla="*/ 253 h 594"/>
              </a:gdLst>
              <a:ahLst/>
              <a:cxnLst>
                <a:cxn ang="0">
                  <a:pos x="T0" y="T1"/>
                </a:cxn>
                <a:cxn ang="0">
                  <a:pos x="T2" y="T3"/>
                </a:cxn>
                <a:cxn ang="0">
                  <a:pos x="T4" y="T5"/>
                </a:cxn>
                <a:cxn ang="0">
                  <a:pos x="T6" y="T7"/>
                </a:cxn>
              </a:cxnLst>
              <a:rect l="0" t="0" r="r" b="b"/>
              <a:pathLst>
                <a:path w="458" h="594">
                  <a:moveTo>
                    <a:pt x="54" y="253"/>
                  </a:moveTo>
                  <a:lnTo>
                    <a:pt x="0" y="594"/>
                  </a:lnTo>
                  <a:lnTo>
                    <a:pt x="458" y="0"/>
                  </a:lnTo>
                  <a:lnTo>
                    <a:pt x="54" y="253"/>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28" name="Freeform 281"/>
            <p:cNvSpPr/>
            <p:nvPr/>
          </p:nvSpPr>
          <p:spPr bwMode="auto">
            <a:xfrm>
              <a:off x="1538811" y="5428420"/>
              <a:ext cx="247028" cy="293718"/>
            </a:xfrm>
            <a:custGeom>
              <a:avLst/>
              <a:gdLst>
                <a:gd name="T0" fmla="*/ 0 w 291"/>
                <a:gd name="T1" fmla="*/ 104 h 346"/>
                <a:gd name="T2" fmla="*/ 24 w 291"/>
                <a:gd name="T3" fmla="*/ 346 h 346"/>
                <a:gd name="T4" fmla="*/ 291 w 291"/>
                <a:gd name="T5" fmla="*/ 0 h 346"/>
                <a:gd name="T6" fmla="*/ 0 w 291"/>
                <a:gd name="T7" fmla="*/ 104 h 346"/>
              </a:gdLst>
              <a:ahLst/>
              <a:cxnLst>
                <a:cxn ang="0">
                  <a:pos x="T0" y="T1"/>
                </a:cxn>
                <a:cxn ang="0">
                  <a:pos x="T2" y="T3"/>
                </a:cxn>
                <a:cxn ang="0">
                  <a:pos x="T4" y="T5"/>
                </a:cxn>
                <a:cxn ang="0">
                  <a:pos x="T6" y="T7"/>
                </a:cxn>
              </a:cxnLst>
              <a:rect l="0" t="0" r="r" b="b"/>
              <a:pathLst>
                <a:path w="291" h="346">
                  <a:moveTo>
                    <a:pt x="0" y="104"/>
                  </a:moveTo>
                  <a:lnTo>
                    <a:pt x="24" y="346"/>
                  </a:lnTo>
                  <a:lnTo>
                    <a:pt x="291" y="0"/>
                  </a:lnTo>
                  <a:lnTo>
                    <a:pt x="0" y="10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29" name="Freeform 282"/>
            <p:cNvSpPr/>
            <p:nvPr/>
          </p:nvSpPr>
          <p:spPr bwMode="auto">
            <a:xfrm>
              <a:off x="1448828" y="5575279"/>
              <a:ext cx="307300" cy="403225"/>
            </a:xfrm>
            <a:custGeom>
              <a:avLst/>
              <a:gdLst>
                <a:gd name="T0" fmla="*/ 47 w 362"/>
                <a:gd name="T1" fmla="*/ 196 h 475"/>
                <a:gd name="T2" fmla="*/ 0 w 362"/>
                <a:gd name="T3" fmla="*/ 475 h 475"/>
                <a:gd name="T4" fmla="*/ 196 w 362"/>
                <a:gd name="T5" fmla="*/ 475 h 475"/>
                <a:gd name="T6" fmla="*/ 362 w 362"/>
                <a:gd name="T7" fmla="*/ 0 h 475"/>
                <a:gd name="T8" fmla="*/ 47 w 362"/>
                <a:gd name="T9" fmla="*/ 196 h 475"/>
              </a:gdLst>
              <a:ahLst/>
              <a:cxnLst>
                <a:cxn ang="0">
                  <a:pos x="T0" y="T1"/>
                </a:cxn>
                <a:cxn ang="0">
                  <a:pos x="T2" y="T3"/>
                </a:cxn>
                <a:cxn ang="0">
                  <a:pos x="T4" y="T5"/>
                </a:cxn>
                <a:cxn ang="0">
                  <a:pos x="T6" y="T7"/>
                </a:cxn>
                <a:cxn ang="0">
                  <a:pos x="T8" y="T9"/>
                </a:cxn>
              </a:cxnLst>
              <a:rect l="0" t="0" r="r" b="b"/>
              <a:pathLst>
                <a:path w="362" h="475">
                  <a:moveTo>
                    <a:pt x="47" y="196"/>
                  </a:moveTo>
                  <a:lnTo>
                    <a:pt x="0" y="475"/>
                  </a:lnTo>
                  <a:lnTo>
                    <a:pt x="196" y="475"/>
                  </a:lnTo>
                  <a:lnTo>
                    <a:pt x="362" y="0"/>
                  </a:lnTo>
                  <a:lnTo>
                    <a:pt x="47" y="19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30" name="Freeform 283"/>
            <p:cNvSpPr/>
            <p:nvPr/>
          </p:nvSpPr>
          <p:spPr bwMode="auto">
            <a:xfrm>
              <a:off x="1448828" y="6057451"/>
              <a:ext cx="182512" cy="248726"/>
            </a:xfrm>
            <a:custGeom>
              <a:avLst/>
              <a:gdLst>
                <a:gd name="T0" fmla="*/ 99 w 215"/>
                <a:gd name="T1" fmla="*/ 293 h 293"/>
                <a:gd name="T2" fmla="*/ 0 w 215"/>
                <a:gd name="T3" fmla="*/ 222 h 293"/>
                <a:gd name="T4" fmla="*/ 0 w 215"/>
                <a:gd name="T5" fmla="*/ 75 h 293"/>
                <a:gd name="T6" fmla="*/ 215 w 215"/>
                <a:gd name="T7" fmla="*/ 0 h 293"/>
                <a:gd name="T8" fmla="*/ 99 w 215"/>
                <a:gd name="T9" fmla="*/ 293 h 293"/>
              </a:gdLst>
              <a:ahLst/>
              <a:cxnLst>
                <a:cxn ang="0">
                  <a:pos x="T0" y="T1"/>
                </a:cxn>
                <a:cxn ang="0">
                  <a:pos x="T2" y="T3"/>
                </a:cxn>
                <a:cxn ang="0">
                  <a:pos x="T4" y="T5"/>
                </a:cxn>
                <a:cxn ang="0">
                  <a:pos x="T6" y="T7"/>
                </a:cxn>
                <a:cxn ang="0">
                  <a:pos x="T8" y="T9"/>
                </a:cxn>
              </a:cxnLst>
              <a:rect l="0" t="0" r="r" b="b"/>
              <a:pathLst>
                <a:path w="215" h="293">
                  <a:moveTo>
                    <a:pt x="99" y="293"/>
                  </a:moveTo>
                  <a:lnTo>
                    <a:pt x="0" y="222"/>
                  </a:lnTo>
                  <a:lnTo>
                    <a:pt x="0" y="75"/>
                  </a:lnTo>
                  <a:lnTo>
                    <a:pt x="215" y="0"/>
                  </a:lnTo>
                  <a:lnTo>
                    <a:pt x="99" y="293"/>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31" name="Freeform 284"/>
            <p:cNvSpPr/>
            <p:nvPr/>
          </p:nvSpPr>
          <p:spPr bwMode="auto">
            <a:xfrm>
              <a:off x="3100778" y="2190735"/>
              <a:ext cx="235144" cy="223259"/>
            </a:xfrm>
            <a:custGeom>
              <a:avLst/>
              <a:gdLst>
                <a:gd name="T0" fmla="*/ 277 w 277"/>
                <a:gd name="T1" fmla="*/ 74 h 263"/>
                <a:gd name="T2" fmla="*/ 114 w 277"/>
                <a:gd name="T3" fmla="*/ 263 h 263"/>
                <a:gd name="T4" fmla="*/ 0 w 277"/>
                <a:gd name="T5" fmla="*/ 220 h 263"/>
                <a:gd name="T6" fmla="*/ 104 w 277"/>
                <a:gd name="T7" fmla="*/ 0 h 263"/>
                <a:gd name="T8" fmla="*/ 277 w 277"/>
                <a:gd name="T9" fmla="*/ 74 h 263"/>
              </a:gdLst>
              <a:ahLst/>
              <a:cxnLst>
                <a:cxn ang="0">
                  <a:pos x="T0" y="T1"/>
                </a:cxn>
                <a:cxn ang="0">
                  <a:pos x="T2" y="T3"/>
                </a:cxn>
                <a:cxn ang="0">
                  <a:pos x="T4" y="T5"/>
                </a:cxn>
                <a:cxn ang="0">
                  <a:pos x="T6" y="T7"/>
                </a:cxn>
                <a:cxn ang="0">
                  <a:pos x="T8" y="T9"/>
                </a:cxn>
              </a:cxnLst>
              <a:rect l="0" t="0" r="r" b="b"/>
              <a:pathLst>
                <a:path w="277" h="263">
                  <a:moveTo>
                    <a:pt x="277" y="74"/>
                  </a:moveTo>
                  <a:lnTo>
                    <a:pt x="114" y="263"/>
                  </a:lnTo>
                  <a:lnTo>
                    <a:pt x="0" y="220"/>
                  </a:lnTo>
                  <a:lnTo>
                    <a:pt x="104" y="0"/>
                  </a:lnTo>
                  <a:lnTo>
                    <a:pt x="277" y="7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32" name="Freeform 285"/>
            <p:cNvSpPr/>
            <p:nvPr/>
          </p:nvSpPr>
          <p:spPr bwMode="auto">
            <a:xfrm>
              <a:off x="1683972" y="5639795"/>
              <a:ext cx="178268" cy="338709"/>
            </a:xfrm>
            <a:custGeom>
              <a:avLst/>
              <a:gdLst>
                <a:gd name="T0" fmla="*/ 0 w 210"/>
                <a:gd name="T1" fmla="*/ 399 h 399"/>
                <a:gd name="T2" fmla="*/ 0 w 210"/>
                <a:gd name="T3" fmla="*/ 309 h 399"/>
                <a:gd name="T4" fmla="*/ 85 w 210"/>
                <a:gd name="T5" fmla="*/ 30 h 399"/>
                <a:gd name="T6" fmla="*/ 210 w 210"/>
                <a:gd name="T7" fmla="*/ 0 h 399"/>
                <a:gd name="T8" fmla="*/ 0 w 210"/>
                <a:gd name="T9" fmla="*/ 399 h 399"/>
              </a:gdLst>
              <a:ahLst/>
              <a:cxnLst>
                <a:cxn ang="0">
                  <a:pos x="T0" y="T1"/>
                </a:cxn>
                <a:cxn ang="0">
                  <a:pos x="T2" y="T3"/>
                </a:cxn>
                <a:cxn ang="0">
                  <a:pos x="T4" y="T5"/>
                </a:cxn>
                <a:cxn ang="0">
                  <a:pos x="T6" y="T7"/>
                </a:cxn>
                <a:cxn ang="0">
                  <a:pos x="T8" y="T9"/>
                </a:cxn>
              </a:cxnLst>
              <a:rect l="0" t="0" r="r" b="b"/>
              <a:pathLst>
                <a:path w="210" h="399">
                  <a:moveTo>
                    <a:pt x="0" y="399"/>
                  </a:moveTo>
                  <a:lnTo>
                    <a:pt x="0" y="309"/>
                  </a:lnTo>
                  <a:lnTo>
                    <a:pt x="85" y="30"/>
                  </a:lnTo>
                  <a:lnTo>
                    <a:pt x="210" y="0"/>
                  </a:lnTo>
                  <a:lnTo>
                    <a:pt x="0" y="39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33" name="Freeform 286"/>
            <p:cNvSpPr/>
            <p:nvPr/>
          </p:nvSpPr>
          <p:spPr bwMode="auto">
            <a:xfrm>
              <a:off x="3295175" y="2052365"/>
              <a:ext cx="64516" cy="202886"/>
            </a:xfrm>
            <a:custGeom>
              <a:avLst/>
              <a:gdLst>
                <a:gd name="T0" fmla="*/ 19 w 76"/>
                <a:gd name="T1" fmla="*/ 239 h 239"/>
                <a:gd name="T2" fmla="*/ 0 w 76"/>
                <a:gd name="T3" fmla="*/ 140 h 239"/>
                <a:gd name="T4" fmla="*/ 15 w 76"/>
                <a:gd name="T5" fmla="*/ 29 h 239"/>
                <a:gd name="T6" fmla="*/ 76 w 76"/>
                <a:gd name="T7" fmla="*/ 0 h 239"/>
                <a:gd name="T8" fmla="*/ 19 w 76"/>
                <a:gd name="T9" fmla="*/ 239 h 239"/>
              </a:gdLst>
              <a:ahLst/>
              <a:cxnLst>
                <a:cxn ang="0">
                  <a:pos x="T0" y="T1"/>
                </a:cxn>
                <a:cxn ang="0">
                  <a:pos x="T2" y="T3"/>
                </a:cxn>
                <a:cxn ang="0">
                  <a:pos x="T4" y="T5"/>
                </a:cxn>
                <a:cxn ang="0">
                  <a:pos x="T6" y="T7"/>
                </a:cxn>
                <a:cxn ang="0">
                  <a:pos x="T8" y="T9"/>
                </a:cxn>
              </a:cxnLst>
              <a:rect l="0" t="0" r="r" b="b"/>
              <a:pathLst>
                <a:path w="76" h="239">
                  <a:moveTo>
                    <a:pt x="19" y="239"/>
                  </a:moveTo>
                  <a:lnTo>
                    <a:pt x="0" y="140"/>
                  </a:lnTo>
                  <a:lnTo>
                    <a:pt x="15" y="29"/>
                  </a:lnTo>
                  <a:lnTo>
                    <a:pt x="76" y="0"/>
                  </a:lnTo>
                  <a:lnTo>
                    <a:pt x="19" y="23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34" name="Freeform 287"/>
            <p:cNvSpPr/>
            <p:nvPr/>
          </p:nvSpPr>
          <p:spPr bwMode="auto">
            <a:xfrm>
              <a:off x="3010795" y="2078681"/>
              <a:ext cx="300509" cy="269100"/>
            </a:xfrm>
            <a:custGeom>
              <a:avLst/>
              <a:gdLst>
                <a:gd name="T0" fmla="*/ 324 w 354"/>
                <a:gd name="T1" fmla="*/ 0 h 317"/>
                <a:gd name="T2" fmla="*/ 87 w 354"/>
                <a:gd name="T3" fmla="*/ 16 h 317"/>
                <a:gd name="T4" fmla="*/ 0 w 354"/>
                <a:gd name="T5" fmla="*/ 206 h 317"/>
                <a:gd name="T6" fmla="*/ 40 w 354"/>
                <a:gd name="T7" fmla="*/ 317 h 317"/>
                <a:gd name="T8" fmla="*/ 354 w 354"/>
                <a:gd name="T9" fmla="*/ 208 h 317"/>
                <a:gd name="T10" fmla="*/ 324 w 354"/>
                <a:gd name="T11" fmla="*/ 0 h 317"/>
              </a:gdLst>
              <a:ahLst/>
              <a:cxnLst>
                <a:cxn ang="0">
                  <a:pos x="T0" y="T1"/>
                </a:cxn>
                <a:cxn ang="0">
                  <a:pos x="T2" y="T3"/>
                </a:cxn>
                <a:cxn ang="0">
                  <a:pos x="T4" y="T5"/>
                </a:cxn>
                <a:cxn ang="0">
                  <a:pos x="T6" y="T7"/>
                </a:cxn>
                <a:cxn ang="0">
                  <a:pos x="T8" y="T9"/>
                </a:cxn>
                <a:cxn ang="0">
                  <a:pos x="T10" y="T11"/>
                </a:cxn>
              </a:cxnLst>
              <a:rect l="0" t="0" r="r" b="b"/>
              <a:pathLst>
                <a:path w="354" h="317">
                  <a:moveTo>
                    <a:pt x="324" y="0"/>
                  </a:moveTo>
                  <a:lnTo>
                    <a:pt x="87" y="16"/>
                  </a:lnTo>
                  <a:lnTo>
                    <a:pt x="0" y="206"/>
                  </a:lnTo>
                  <a:lnTo>
                    <a:pt x="40" y="317"/>
                  </a:lnTo>
                  <a:lnTo>
                    <a:pt x="354" y="208"/>
                  </a:lnTo>
                  <a:lnTo>
                    <a:pt x="324" y="0"/>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35" name="Freeform 288"/>
            <p:cNvSpPr/>
            <p:nvPr/>
          </p:nvSpPr>
          <p:spPr bwMode="auto">
            <a:xfrm>
              <a:off x="3066822" y="2402110"/>
              <a:ext cx="108659" cy="156197"/>
            </a:xfrm>
            <a:custGeom>
              <a:avLst/>
              <a:gdLst>
                <a:gd name="T0" fmla="*/ 19 w 128"/>
                <a:gd name="T1" fmla="*/ 184 h 184"/>
                <a:gd name="T2" fmla="*/ 0 w 128"/>
                <a:gd name="T3" fmla="*/ 97 h 184"/>
                <a:gd name="T4" fmla="*/ 42 w 128"/>
                <a:gd name="T5" fmla="*/ 0 h 184"/>
                <a:gd name="T6" fmla="*/ 128 w 128"/>
                <a:gd name="T7" fmla="*/ 19 h 184"/>
                <a:gd name="T8" fmla="*/ 19 w 128"/>
                <a:gd name="T9" fmla="*/ 184 h 184"/>
              </a:gdLst>
              <a:ahLst/>
              <a:cxnLst>
                <a:cxn ang="0">
                  <a:pos x="T0" y="T1"/>
                </a:cxn>
                <a:cxn ang="0">
                  <a:pos x="T2" y="T3"/>
                </a:cxn>
                <a:cxn ang="0">
                  <a:pos x="T4" y="T5"/>
                </a:cxn>
                <a:cxn ang="0">
                  <a:pos x="T6" y="T7"/>
                </a:cxn>
                <a:cxn ang="0">
                  <a:pos x="T8" y="T9"/>
                </a:cxn>
              </a:cxnLst>
              <a:rect l="0" t="0" r="r" b="b"/>
              <a:pathLst>
                <a:path w="128" h="184">
                  <a:moveTo>
                    <a:pt x="19" y="184"/>
                  </a:moveTo>
                  <a:lnTo>
                    <a:pt x="0" y="97"/>
                  </a:lnTo>
                  <a:lnTo>
                    <a:pt x="42" y="0"/>
                  </a:lnTo>
                  <a:lnTo>
                    <a:pt x="128" y="19"/>
                  </a:lnTo>
                  <a:lnTo>
                    <a:pt x="19" y="184"/>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36" name="Freeform 289"/>
            <p:cNvSpPr/>
            <p:nvPr/>
          </p:nvSpPr>
          <p:spPr bwMode="auto">
            <a:xfrm>
              <a:off x="3363935" y="1950497"/>
              <a:ext cx="724107" cy="184210"/>
            </a:xfrm>
            <a:custGeom>
              <a:avLst/>
              <a:gdLst>
                <a:gd name="T0" fmla="*/ 809 w 853"/>
                <a:gd name="T1" fmla="*/ 139 h 217"/>
                <a:gd name="T2" fmla="*/ 35 w 853"/>
                <a:gd name="T3" fmla="*/ 217 h 217"/>
                <a:gd name="T4" fmla="*/ 0 w 853"/>
                <a:gd name="T5" fmla="*/ 177 h 217"/>
                <a:gd name="T6" fmla="*/ 853 w 853"/>
                <a:gd name="T7" fmla="*/ 0 h 217"/>
                <a:gd name="T8" fmla="*/ 809 w 853"/>
                <a:gd name="T9" fmla="*/ 139 h 217"/>
              </a:gdLst>
              <a:ahLst/>
              <a:cxnLst>
                <a:cxn ang="0">
                  <a:pos x="T0" y="T1"/>
                </a:cxn>
                <a:cxn ang="0">
                  <a:pos x="T2" y="T3"/>
                </a:cxn>
                <a:cxn ang="0">
                  <a:pos x="T4" y="T5"/>
                </a:cxn>
                <a:cxn ang="0">
                  <a:pos x="T6" y="T7"/>
                </a:cxn>
                <a:cxn ang="0">
                  <a:pos x="T8" y="T9"/>
                </a:cxn>
              </a:cxnLst>
              <a:rect l="0" t="0" r="r" b="b"/>
              <a:pathLst>
                <a:path w="853" h="217">
                  <a:moveTo>
                    <a:pt x="809" y="139"/>
                  </a:moveTo>
                  <a:lnTo>
                    <a:pt x="35" y="217"/>
                  </a:lnTo>
                  <a:lnTo>
                    <a:pt x="0" y="177"/>
                  </a:lnTo>
                  <a:lnTo>
                    <a:pt x="853" y="0"/>
                  </a:lnTo>
                  <a:lnTo>
                    <a:pt x="809" y="13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37" name="Freeform 290"/>
            <p:cNvSpPr/>
            <p:nvPr/>
          </p:nvSpPr>
          <p:spPr bwMode="auto">
            <a:xfrm>
              <a:off x="3317246" y="2000582"/>
              <a:ext cx="367572" cy="73854"/>
            </a:xfrm>
            <a:custGeom>
              <a:avLst/>
              <a:gdLst>
                <a:gd name="T0" fmla="*/ 142 w 433"/>
                <a:gd name="T1" fmla="*/ 87 h 87"/>
                <a:gd name="T2" fmla="*/ 0 w 433"/>
                <a:gd name="T3" fmla="*/ 16 h 87"/>
                <a:gd name="T4" fmla="*/ 433 w 433"/>
                <a:gd name="T5" fmla="*/ 0 h 87"/>
                <a:gd name="T6" fmla="*/ 142 w 433"/>
                <a:gd name="T7" fmla="*/ 87 h 87"/>
              </a:gdLst>
              <a:ahLst/>
              <a:cxnLst>
                <a:cxn ang="0">
                  <a:pos x="T0" y="T1"/>
                </a:cxn>
                <a:cxn ang="0">
                  <a:pos x="T2" y="T3"/>
                </a:cxn>
                <a:cxn ang="0">
                  <a:pos x="T4" y="T5"/>
                </a:cxn>
                <a:cxn ang="0">
                  <a:pos x="T6" y="T7"/>
                </a:cxn>
              </a:cxnLst>
              <a:rect l="0" t="0" r="r" b="b"/>
              <a:pathLst>
                <a:path w="433" h="87">
                  <a:moveTo>
                    <a:pt x="142" y="87"/>
                  </a:moveTo>
                  <a:lnTo>
                    <a:pt x="0" y="16"/>
                  </a:lnTo>
                  <a:lnTo>
                    <a:pt x="433" y="0"/>
                  </a:lnTo>
                  <a:lnTo>
                    <a:pt x="142" y="8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38" name="Freeform 291"/>
            <p:cNvSpPr/>
            <p:nvPr/>
          </p:nvSpPr>
          <p:spPr bwMode="auto">
            <a:xfrm>
              <a:off x="3084649" y="2078681"/>
              <a:ext cx="208828" cy="48387"/>
            </a:xfrm>
            <a:custGeom>
              <a:avLst/>
              <a:gdLst>
                <a:gd name="T0" fmla="*/ 246 w 246"/>
                <a:gd name="T1" fmla="*/ 57 h 57"/>
                <a:gd name="T2" fmla="*/ 0 w 246"/>
                <a:gd name="T3" fmla="*/ 16 h 57"/>
                <a:gd name="T4" fmla="*/ 237 w 246"/>
                <a:gd name="T5" fmla="*/ 0 h 57"/>
                <a:gd name="T6" fmla="*/ 246 w 246"/>
                <a:gd name="T7" fmla="*/ 57 h 57"/>
              </a:gdLst>
              <a:ahLst/>
              <a:cxnLst>
                <a:cxn ang="0">
                  <a:pos x="T0" y="T1"/>
                </a:cxn>
                <a:cxn ang="0">
                  <a:pos x="T2" y="T3"/>
                </a:cxn>
                <a:cxn ang="0">
                  <a:pos x="T4" y="T5"/>
                </a:cxn>
                <a:cxn ang="0">
                  <a:pos x="T6" y="T7"/>
                </a:cxn>
              </a:cxnLst>
              <a:rect l="0" t="0" r="r" b="b"/>
              <a:pathLst>
                <a:path w="246" h="57">
                  <a:moveTo>
                    <a:pt x="246" y="57"/>
                  </a:moveTo>
                  <a:lnTo>
                    <a:pt x="0" y="16"/>
                  </a:lnTo>
                  <a:lnTo>
                    <a:pt x="237" y="0"/>
                  </a:lnTo>
                  <a:lnTo>
                    <a:pt x="246" y="5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39" name="Freeform 292"/>
            <p:cNvSpPr/>
            <p:nvPr/>
          </p:nvSpPr>
          <p:spPr bwMode="auto">
            <a:xfrm>
              <a:off x="4279044" y="1959835"/>
              <a:ext cx="257215" cy="471986"/>
            </a:xfrm>
            <a:custGeom>
              <a:avLst/>
              <a:gdLst>
                <a:gd name="T0" fmla="*/ 303 w 303"/>
                <a:gd name="T1" fmla="*/ 556 h 556"/>
                <a:gd name="T2" fmla="*/ 111 w 303"/>
                <a:gd name="T3" fmla="*/ 398 h 556"/>
                <a:gd name="T4" fmla="*/ 0 w 303"/>
                <a:gd name="T5" fmla="*/ 0 h 556"/>
                <a:gd name="T6" fmla="*/ 151 w 303"/>
                <a:gd name="T7" fmla="*/ 235 h 556"/>
                <a:gd name="T8" fmla="*/ 303 w 303"/>
                <a:gd name="T9" fmla="*/ 556 h 556"/>
              </a:gdLst>
              <a:ahLst/>
              <a:cxnLst>
                <a:cxn ang="0">
                  <a:pos x="T0" y="T1"/>
                </a:cxn>
                <a:cxn ang="0">
                  <a:pos x="T2" y="T3"/>
                </a:cxn>
                <a:cxn ang="0">
                  <a:pos x="T4" y="T5"/>
                </a:cxn>
                <a:cxn ang="0">
                  <a:pos x="T6" y="T7"/>
                </a:cxn>
                <a:cxn ang="0">
                  <a:pos x="T8" y="T9"/>
                </a:cxn>
              </a:cxnLst>
              <a:rect l="0" t="0" r="r" b="b"/>
              <a:pathLst>
                <a:path w="303" h="556">
                  <a:moveTo>
                    <a:pt x="303" y="556"/>
                  </a:moveTo>
                  <a:lnTo>
                    <a:pt x="111" y="398"/>
                  </a:lnTo>
                  <a:lnTo>
                    <a:pt x="0" y="0"/>
                  </a:lnTo>
                  <a:lnTo>
                    <a:pt x="151" y="235"/>
                  </a:lnTo>
                  <a:lnTo>
                    <a:pt x="303" y="556"/>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40" name="Freeform 293"/>
            <p:cNvSpPr/>
            <p:nvPr/>
          </p:nvSpPr>
          <p:spPr bwMode="auto">
            <a:xfrm>
              <a:off x="3524376" y="3565096"/>
              <a:ext cx="361629" cy="192699"/>
            </a:xfrm>
            <a:custGeom>
              <a:avLst/>
              <a:gdLst>
                <a:gd name="T0" fmla="*/ 246 w 426"/>
                <a:gd name="T1" fmla="*/ 227 h 227"/>
                <a:gd name="T2" fmla="*/ 0 w 426"/>
                <a:gd name="T3" fmla="*/ 47 h 227"/>
                <a:gd name="T4" fmla="*/ 0 w 426"/>
                <a:gd name="T5" fmla="*/ 0 h 227"/>
                <a:gd name="T6" fmla="*/ 426 w 426"/>
                <a:gd name="T7" fmla="*/ 30 h 227"/>
                <a:gd name="T8" fmla="*/ 246 w 426"/>
                <a:gd name="T9" fmla="*/ 227 h 227"/>
              </a:gdLst>
              <a:ahLst/>
              <a:cxnLst>
                <a:cxn ang="0">
                  <a:pos x="T0" y="T1"/>
                </a:cxn>
                <a:cxn ang="0">
                  <a:pos x="T2" y="T3"/>
                </a:cxn>
                <a:cxn ang="0">
                  <a:pos x="T4" y="T5"/>
                </a:cxn>
                <a:cxn ang="0">
                  <a:pos x="T6" y="T7"/>
                </a:cxn>
                <a:cxn ang="0">
                  <a:pos x="T8" y="T9"/>
                </a:cxn>
              </a:cxnLst>
              <a:rect l="0" t="0" r="r" b="b"/>
              <a:pathLst>
                <a:path w="426" h="227">
                  <a:moveTo>
                    <a:pt x="246" y="227"/>
                  </a:moveTo>
                  <a:lnTo>
                    <a:pt x="0" y="47"/>
                  </a:lnTo>
                  <a:lnTo>
                    <a:pt x="0" y="0"/>
                  </a:lnTo>
                  <a:lnTo>
                    <a:pt x="426" y="30"/>
                  </a:lnTo>
                  <a:lnTo>
                    <a:pt x="246" y="227"/>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41" name="Freeform 294"/>
            <p:cNvSpPr/>
            <p:nvPr/>
          </p:nvSpPr>
          <p:spPr bwMode="auto">
            <a:xfrm>
              <a:off x="3711133" y="4133006"/>
              <a:ext cx="747028" cy="367571"/>
            </a:xfrm>
            <a:custGeom>
              <a:avLst/>
              <a:gdLst>
                <a:gd name="T0" fmla="*/ 880 w 880"/>
                <a:gd name="T1" fmla="*/ 433 h 433"/>
                <a:gd name="T2" fmla="*/ 411 w 880"/>
                <a:gd name="T3" fmla="*/ 343 h 433"/>
                <a:gd name="T4" fmla="*/ 0 w 880"/>
                <a:gd name="T5" fmla="*/ 0 h 433"/>
                <a:gd name="T6" fmla="*/ 369 w 880"/>
                <a:gd name="T7" fmla="*/ 192 h 433"/>
                <a:gd name="T8" fmla="*/ 880 w 880"/>
                <a:gd name="T9" fmla="*/ 433 h 433"/>
              </a:gdLst>
              <a:ahLst/>
              <a:cxnLst>
                <a:cxn ang="0">
                  <a:pos x="T0" y="T1"/>
                </a:cxn>
                <a:cxn ang="0">
                  <a:pos x="T2" y="T3"/>
                </a:cxn>
                <a:cxn ang="0">
                  <a:pos x="T4" y="T5"/>
                </a:cxn>
                <a:cxn ang="0">
                  <a:pos x="T6" y="T7"/>
                </a:cxn>
                <a:cxn ang="0">
                  <a:pos x="T8" y="T9"/>
                </a:cxn>
              </a:cxnLst>
              <a:rect l="0" t="0" r="r" b="b"/>
              <a:pathLst>
                <a:path w="880" h="433">
                  <a:moveTo>
                    <a:pt x="880" y="433"/>
                  </a:moveTo>
                  <a:lnTo>
                    <a:pt x="411" y="343"/>
                  </a:lnTo>
                  <a:lnTo>
                    <a:pt x="0" y="0"/>
                  </a:lnTo>
                  <a:lnTo>
                    <a:pt x="369" y="192"/>
                  </a:lnTo>
                  <a:lnTo>
                    <a:pt x="880" y="433"/>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142" name="Freeform 295"/>
            <p:cNvSpPr/>
            <p:nvPr/>
          </p:nvSpPr>
          <p:spPr bwMode="auto">
            <a:xfrm>
              <a:off x="3442034" y="4838438"/>
              <a:ext cx="1369268" cy="113752"/>
            </a:xfrm>
            <a:custGeom>
              <a:avLst/>
              <a:gdLst>
                <a:gd name="T0" fmla="*/ 1613 w 1613"/>
                <a:gd name="T1" fmla="*/ 49 h 134"/>
                <a:gd name="T2" fmla="*/ 0 w 1613"/>
                <a:gd name="T3" fmla="*/ 134 h 134"/>
                <a:gd name="T4" fmla="*/ 471 w 1613"/>
                <a:gd name="T5" fmla="*/ 0 h 134"/>
                <a:gd name="T6" fmla="*/ 1613 w 1613"/>
                <a:gd name="T7" fmla="*/ 49 h 134"/>
              </a:gdLst>
              <a:ahLst/>
              <a:cxnLst>
                <a:cxn ang="0">
                  <a:pos x="T0" y="T1"/>
                </a:cxn>
                <a:cxn ang="0">
                  <a:pos x="T2" y="T3"/>
                </a:cxn>
                <a:cxn ang="0">
                  <a:pos x="T4" y="T5"/>
                </a:cxn>
                <a:cxn ang="0">
                  <a:pos x="T6" y="T7"/>
                </a:cxn>
              </a:cxnLst>
              <a:rect l="0" t="0" r="r" b="b"/>
              <a:pathLst>
                <a:path w="1613" h="134">
                  <a:moveTo>
                    <a:pt x="1613" y="49"/>
                  </a:moveTo>
                  <a:lnTo>
                    <a:pt x="0" y="134"/>
                  </a:lnTo>
                  <a:lnTo>
                    <a:pt x="471" y="0"/>
                  </a:lnTo>
                  <a:lnTo>
                    <a:pt x="1613" y="49"/>
                  </a:lnTo>
                  <a:close/>
                </a:path>
              </a:pathLst>
            </a:custGeom>
            <a:solidFill>
              <a:srgbClr val="6EC7D6">
                <a:alpha val="7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grpSp>
      <p:sp>
        <p:nvSpPr>
          <p:cNvPr id="143" name="TextBox 15"/>
          <p:cNvSpPr txBox="1">
            <a:spLocks noChangeArrowheads="1"/>
          </p:cNvSpPr>
          <p:nvPr/>
        </p:nvSpPr>
        <p:spPr bwMode="auto">
          <a:xfrm>
            <a:off x="7462396" y="1496907"/>
            <a:ext cx="409264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b="1" dirty="0">
                <a:solidFill>
                  <a:srgbClr val="4BD7FF"/>
                </a:solidFill>
                <a:cs typeface="+mn-ea"/>
              </a:rPr>
              <a:t>1.</a:t>
            </a:r>
            <a:r>
              <a:rPr lang="zh-CN" altLang="en-US" sz="1200" b="1" dirty="0">
                <a:solidFill>
                  <a:srgbClr val="4BD7FF"/>
                </a:solidFill>
                <a:cs typeface="+mn-ea"/>
              </a:rPr>
              <a:t>企业进行贷款申请前必须实名注册账号并绑定</a:t>
            </a:r>
            <a:r>
              <a:rPr lang="zh-CN" altLang="en-US" sz="1200" b="1" dirty="0">
                <a:solidFill>
                  <a:srgbClr val="4BD7FF"/>
                </a:solidFill>
                <a:cs typeface="+mn-ea"/>
              </a:rPr>
              <a:t>企业，</a:t>
            </a:r>
            <a:endParaRPr lang="en-US" altLang="zh-CN" sz="1200" b="1" dirty="0">
              <a:solidFill>
                <a:srgbClr val="4BD7FF"/>
              </a:solidFill>
              <a:cs typeface="+mn-ea"/>
            </a:endParaRPr>
          </a:p>
          <a:p>
            <a:r>
              <a:rPr lang="en-US" altLang="zh-CN" sz="1200" b="1" dirty="0">
                <a:solidFill>
                  <a:srgbClr val="4BD7FF"/>
                </a:solidFill>
                <a:cs typeface="+mn-ea"/>
              </a:rPr>
              <a:t>2.</a:t>
            </a:r>
            <a:r>
              <a:rPr lang="zh-CN" altLang="en-US" sz="1200" b="1" dirty="0">
                <a:solidFill>
                  <a:srgbClr val="4BD7FF"/>
                </a:solidFill>
                <a:cs typeface="+mn-ea"/>
              </a:rPr>
              <a:t>企业进行融资需求发布前</a:t>
            </a:r>
            <a:r>
              <a:rPr lang="zh-CN" altLang="en-US" sz="1200" b="1" dirty="0">
                <a:solidFill>
                  <a:srgbClr val="4BD7FF"/>
                </a:solidFill>
                <a:cs typeface="+mn-ea"/>
                <a:sym typeface="+mn-ea"/>
              </a:rPr>
              <a:t>必须实名注册账号并绑定企业</a:t>
            </a:r>
            <a:r>
              <a:rPr lang="zh-CN" altLang="en-US" sz="1200" b="1" dirty="0">
                <a:solidFill>
                  <a:srgbClr val="4BD7FF"/>
                </a:solidFill>
                <a:cs typeface="+mn-ea"/>
              </a:rPr>
              <a:t>；</a:t>
            </a:r>
            <a:endParaRPr lang="en-US" altLang="zh-CN" sz="1200" b="1" dirty="0">
              <a:solidFill>
                <a:srgbClr val="4BD7FF"/>
              </a:solidFill>
              <a:cs typeface="+mn-ea"/>
            </a:endParaRPr>
          </a:p>
        </p:txBody>
      </p:sp>
      <p:sp>
        <p:nvSpPr>
          <p:cNvPr id="144" name="矩形 23"/>
          <p:cNvSpPr>
            <a:spLocks noChangeArrowheads="1"/>
          </p:cNvSpPr>
          <p:nvPr/>
        </p:nvSpPr>
        <p:spPr bwMode="auto">
          <a:xfrm>
            <a:off x="7475697" y="1082388"/>
            <a:ext cx="25297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zh-CN" altLang="en-US" sz="1600" b="1" dirty="0">
                <a:solidFill>
                  <a:srgbClr val="4BD7FF"/>
                </a:solidFill>
                <a:cs typeface="+mn-ea"/>
              </a:rPr>
              <a:t>绑定</a:t>
            </a:r>
            <a:r>
              <a:rPr lang="zh-CN" altLang="en-US" sz="1600" b="1" dirty="0">
                <a:solidFill>
                  <a:srgbClr val="4BD7FF"/>
                </a:solidFill>
                <a:cs typeface="+mn-ea"/>
              </a:rPr>
              <a:t>企业</a:t>
            </a:r>
            <a:endParaRPr lang="zh-CN" altLang="en-US" sz="1600" b="1" dirty="0">
              <a:solidFill>
                <a:srgbClr val="4BD7FF"/>
              </a:solidFill>
              <a:cs typeface="+mn-ea"/>
            </a:endParaRPr>
          </a:p>
        </p:txBody>
      </p:sp>
      <p:sp>
        <p:nvSpPr>
          <p:cNvPr id="146" name="矩形 25"/>
          <p:cNvSpPr>
            <a:spLocks noChangeArrowheads="1"/>
          </p:cNvSpPr>
          <p:nvPr/>
        </p:nvSpPr>
        <p:spPr bwMode="auto">
          <a:xfrm>
            <a:off x="7462657" y="2782861"/>
            <a:ext cx="24057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lvl="0"/>
            <a:r>
              <a:rPr lang="zh-CN" altLang="en-US" sz="1600" b="1" dirty="0">
                <a:solidFill>
                  <a:srgbClr val="4BD7FF"/>
                </a:solidFill>
                <a:cs typeface="+mn-ea"/>
              </a:rPr>
              <a:t>申请限制</a:t>
            </a:r>
            <a:endParaRPr lang="zh-CN" altLang="zh-CN" sz="1600" b="1" dirty="0">
              <a:solidFill>
                <a:srgbClr val="4BD7FF"/>
              </a:solidFill>
              <a:cs typeface="+mn-ea"/>
            </a:endParaRPr>
          </a:p>
        </p:txBody>
      </p:sp>
      <p:sp>
        <p:nvSpPr>
          <p:cNvPr id="147" name="TextBox 15"/>
          <p:cNvSpPr txBox="1">
            <a:spLocks noChangeArrowheads="1"/>
          </p:cNvSpPr>
          <p:nvPr/>
        </p:nvSpPr>
        <p:spPr bwMode="auto">
          <a:xfrm>
            <a:off x="7475631" y="5164318"/>
            <a:ext cx="37173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1200">
                <a:solidFill>
                  <a:srgbClr val="4BD7FF"/>
                </a:solidFill>
                <a:latin typeface="+mn-ea"/>
                <a:cs typeface="+mn-ea"/>
              </a:defRPr>
            </a:lvl1pPr>
          </a:lstStyle>
          <a:p>
            <a:pPr marL="228600" indent="-228600">
              <a:buAutoNum type="arabicPeriod"/>
            </a:pPr>
            <a:r>
              <a:rPr lang="zh-CN" altLang="en-US" b="1" dirty="0">
                <a:latin typeface="+mn-lt"/>
              </a:rPr>
              <a:t>平台会实时审核推送金融机构融资信息；</a:t>
            </a:r>
            <a:endParaRPr lang="en-US" altLang="zh-CN" b="1" dirty="0">
              <a:latin typeface="+mn-lt"/>
            </a:endParaRPr>
          </a:p>
          <a:p>
            <a:pPr marL="228600" indent="-228600">
              <a:buAutoNum type="arabicPeriod"/>
            </a:pPr>
            <a:r>
              <a:rPr lang="zh-CN" altLang="en-US" b="1" dirty="0">
                <a:latin typeface="+mn-lt"/>
              </a:rPr>
              <a:t>企业在工作台我的贷款可以查看当前申请进度；</a:t>
            </a:r>
            <a:endParaRPr lang="en-US" altLang="zh-CN" b="1" dirty="0">
              <a:latin typeface="+mn-lt"/>
            </a:endParaRPr>
          </a:p>
          <a:p>
            <a:pPr marL="228600" indent="-228600">
              <a:buAutoNum type="arabicPeriod"/>
            </a:pPr>
            <a:r>
              <a:rPr lang="zh-CN" altLang="en-US" b="1" dirty="0">
                <a:latin typeface="+mn-lt"/>
              </a:rPr>
              <a:t>企业需要保持联系人手机畅通，随时接听金融机构尽调电话；</a:t>
            </a:r>
            <a:endParaRPr lang="en-US" altLang="zh-CN" b="1" dirty="0">
              <a:latin typeface="+mn-lt"/>
            </a:endParaRPr>
          </a:p>
          <a:p>
            <a:pPr marL="228600" indent="-228600">
              <a:buAutoNum type="arabicPeriod"/>
            </a:pPr>
            <a:r>
              <a:rPr lang="zh-CN" altLang="en-US" b="1" dirty="0">
                <a:latin typeface="+mn-lt"/>
              </a:rPr>
              <a:t>企业可以在线反馈融资问题；</a:t>
            </a:r>
            <a:endParaRPr lang="en-US" altLang="zh-CN" b="1" dirty="0">
              <a:latin typeface="+mn-lt"/>
            </a:endParaRPr>
          </a:p>
          <a:p>
            <a:endParaRPr lang="en-US" altLang="zh-CN" b="1" dirty="0">
              <a:latin typeface="+mn-lt"/>
            </a:endParaRPr>
          </a:p>
        </p:txBody>
      </p:sp>
      <p:sp>
        <p:nvSpPr>
          <p:cNvPr id="148" name="矩形 28"/>
          <p:cNvSpPr>
            <a:spLocks noChangeArrowheads="1"/>
          </p:cNvSpPr>
          <p:nvPr/>
        </p:nvSpPr>
        <p:spPr bwMode="auto">
          <a:xfrm>
            <a:off x="7428270" y="4854399"/>
            <a:ext cx="20987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lvl="0"/>
            <a:r>
              <a:rPr lang="zh-CN" altLang="en-US" sz="1600" b="1" dirty="0">
                <a:solidFill>
                  <a:srgbClr val="4BD7FF"/>
                </a:solidFill>
                <a:cs typeface="+mn-ea"/>
              </a:rPr>
              <a:t>贷款进度</a:t>
            </a:r>
            <a:endParaRPr lang="zh-CN" altLang="zh-CN" sz="1600" b="1" dirty="0">
              <a:solidFill>
                <a:srgbClr val="4BD7FF"/>
              </a:solidFill>
              <a:cs typeface="+mn-ea"/>
            </a:endParaRPr>
          </a:p>
        </p:txBody>
      </p:sp>
      <p:grpSp>
        <p:nvGrpSpPr>
          <p:cNvPr id="149" name="组合 148"/>
          <p:cNvGrpSpPr/>
          <p:nvPr/>
        </p:nvGrpSpPr>
        <p:grpSpPr>
          <a:xfrm>
            <a:off x="382276" y="202078"/>
            <a:ext cx="4291324" cy="368300"/>
            <a:chOff x="382276" y="202078"/>
            <a:chExt cx="4291324" cy="368300"/>
          </a:xfrm>
        </p:grpSpPr>
        <p:grpSp>
          <p:nvGrpSpPr>
            <p:cNvPr id="150" name="组合 149"/>
            <p:cNvGrpSpPr/>
            <p:nvPr/>
          </p:nvGrpSpPr>
          <p:grpSpPr>
            <a:xfrm>
              <a:off x="382276" y="269854"/>
              <a:ext cx="604607" cy="274860"/>
              <a:chOff x="775976" y="295254"/>
              <a:chExt cx="604607" cy="274860"/>
            </a:xfrm>
          </p:grpSpPr>
          <p:grpSp>
            <p:nvGrpSpPr>
              <p:cNvPr id="152" name="组合 151"/>
              <p:cNvGrpSpPr/>
              <p:nvPr/>
            </p:nvGrpSpPr>
            <p:grpSpPr>
              <a:xfrm rot="2788198">
                <a:off x="784307" y="286923"/>
                <a:ext cx="266582" cy="283243"/>
                <a:chOff x="4389120" y="2293620"/>
                <a:chExt cx="609600" cy="647700"/>
              </a:xfrm>
            </p:grpSpPr>
            <p:cxnSp>
              <p:nvCxnSpPr>
                <p:cNvPr id="159" name="直接连接符 15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53" name="组合 152"/>
              <p:cNvGrpSpPr/>
              <p:nvPr/>
            </p:nvGrpSpPr>
            <p:grpSpPr>
              <a:xfrm rot="2788198">
                <a:off x="938001" y="286923"/>
                <a:ext cx="266582" cy="283243"/>
                <a:chOff x="4389120" y="2293620"/>
                <a:chExt cx="609600" cy="647700"/>
              </a:xfrm>
            </p:grpSpPr>
            <p:cxnSp>
              <p:nvCxnSpPr>
                <p:cNvPr id="157" name="直接连接符 156"/>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54" name="组合 153"/>
              <p:cNvGrpSpPr/>
              <p:nvPr/>
            </p:nvGrpSpPr>
            <p:grpSpPr>
              <a:xfrm rot="2788198">
                <a:off x="1105671" y="295201"/>
                <a:ext cx="266582" cy="283243"/>
                <a:chOff x="4389120" y="2293620"/>
                <a:chExt cx="609600" cy="647700"/>
              </a:xfrm>
            </p:grpSpPr>
            <p:cxnSp>
              <p:nvCxnSpPr>
                <p:cNvPr id="155" name="直接连接符 15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151" name="文本框 150"/>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融资申请规则</a:t>
              </a:r>
              <a:endParaRPr lang="zh-CN" altLang="en-US" b="1" dirty="0">
                <a:solidFill>
                  <a:srgbClr val="4BD7FF"/>
                </a:solidFill>
                <a:cs typeface="+mn-ea"/>
                <a:sym typeface="+mn-lt"/>
              </a:endParaRPr>
            </a:p>
          </p:txBody>
        </p:sp>
      </p:grpSp>
      <p:sp>
        <p:nvSpPr>
          <p:cNvPr id="161" name="TextBox 15"/>
          <p:cNvSpPr txBox="1">
            <a:spLocks noChangeArrowheads="1"/>
          </p:cNvSpPr>
          <p:nvPr/>
        </p:nvSpPr>
        <p:spPr bwMode="auto">
          <a:xfrm>
            <a:off x="7475631" y="3121971"/>
            <a:ext cx="4092641"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b="1" dirty="0">
                <a:solidFill>
                  <a:srgbClr val="4BD7FF"/>
                </a:solidFill>
                <a:cs typeface="+mn-ea"/>
              </a:rPr>
              <a:t>1.</a:t>
            </a:r>
            <a:r>
              <a:rPr lang="zh-CN" altLang="en-US" sz="1200" b="1" dirty="0">
                <a:solidFill>
                  <a:srgbClr val="4BD7FF"/>
                </a:solidFill>
                <a:cs typeface="+mn-ea"/>
              </a:rPr>
              <a:t>平台会依据企业办公所在地进行匹配对应地区能受理的金融产品；</a:t>
            </a:r>
            <a:endParaRPr lang="en-US" altLang="zh-CN" sz="1200" b="1" dirty="0">
              <a:solidFill>
                <a:srgbClr val="4BD7FF"/>
              </a:solidFill>
              <a:cs typeface="+mn-ea"/>
            </a:endParaRPr>
          </a:p>
          <a:p>
            <a:r>
              <a:rPr lang="en-US" altLang="zh-CN" sz="1200" b="1" dirty="0">
                <a:solidFill>
                  <a:srgbClr val="4BD7FF"/>
                </a:solidFill>
                <a:cs typeface="+mn-ea"/>
              </a:rPr>
              <a:t>2.</a:t>
            </a:r>
            <a:r>
              <a:rPr lang="zh-CN" altLang="en-US" sz="1200" b="1" dirty="0">
                <a:solidFill>
                  <a:srgbClr val="4BD7FF"/>
                </a:solidFill>
                <a:cs typeface="+mn-ea"/>
              </a:rPr>
              <a:t>部分产品申请需要企业完善基础资料，依据提示进行操作；</a:t>
            </a:r>
            <a:endParaRPr lang="en-US" altLang="zh-CN" sz="1200" b="1" dirty="0">
              <a:solidFill>
                <a:srgbClr val="4BD7FF"/>
              </a:solidFill>
              <a:cs typeface="+mn-ea"/>
            </a:endParaRPr>
          </a:p>
          <a:p>
            <a:endParaRPr lang="en-US" altLang="zh-CN" sz="1200" b="1" dirty="0">
              <a:solidFill>
                <a:srgbClr val="4BD7FF"/>
              </a:solidFill>
              <a:cs typeface="+mn-ea"/>
            </a:endParaRPr>
          </a:p>
        </p:txBody>
      </p:sp>
    </p:spTree>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42" presetClass="path" presetSubtype="0" accel="50000" decel="50000" fill="hold" grpId="1" nodeType="withEffect">
                                      <p:stCondLst>
                                        <p:cond delay="2000"/>
                                      </p:stCondLst>
                                      <p:childTnLst>
                                        <p:animMotion origin="layout" path="M 0.10494 -0.00324 L 3.54167E-6 2.59259E-6 " pathEditMode="relative" rAng="0" ptsTypes="AA">
                                          <p:cBhvr>
                                            <p:cTn id="11" dur="2000" fill="hold"/>
                                            <p:tgtEl>
                                              <p:spTgt spid="29"/>
                                            </p:tgtEl>
                                            <p:attrNameLst>
                                              <p:attrName>ppt_x</p:attrName>
                                              <p:attrName>ppt_y</p:attrName>
                                            </p:attrNameLst>
                                          </p:cBhvr>
                                          <p:rCtr x="-5247" y="162"/>
                                        </p:animMotion>
                                      </p:childTnLst>
                                    </p:cTn>
                                  </p:par>
                                  <p:par>
                                    <p:cTn id="12" presetID="53" presetClass="entr" presetSubtype="16" fill="hold" grpId="0" nodeType="withEffect">
                                      <p:stCondLst>
                                        <p:cond delay="200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par>
                                    <p:cTn id="17" presetID="42" presetClass="path" presetSubtype="0" accel="50000" decel="50000" fill="hold" grpId="1" nodeType="withEffect">
                                      <p:stCondLst>
                                        <p:cond delay="2000"/>
                                      </p:stCondLst>
                                      <p:childTnLst>
                                        <p:animMotion origin="layout" path="M 0.10494 -0.00324 L 3.33333E-6 7.40741E-7 " pathEditMode="relative" rAng="0" ptsTypes="AA">
                                          <p:cBhvr>
                                            <p:cTn id="18" dur="2000" fill="hold"/>
                                            <p:tgtEl>
                                              <p:spTgt spid="30"/>
                                            </p:tgtEl>
                                            <p:attrNameLst>
                                              <p:attrName>ppt_x</p:attrName>
                                              <p:attrName>ppt_y</p:attrName>
                                            </p:attrNameLst>
                                          </p:cBhvr>
                                          <p:rCtr x="-5247" y="162"/>
                                        </p:animMotion>
                                      </p:childTnLst>
                                    </p:cTn>
                                  </p:par>
                                  <p:par>
                                    <p:cTn id="19" presetID="53" presetClass="entr" presetSubtype="16" fill="hold" grpId="0" nodeType="withEffect">
                                      <p:stCondLst>
                                        <p:cond delay="200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42" presetClass="path" presetSubtype="0" accel="50000" decel="50000" fill="hold" grpId="1" nodeType="withEffect">
                                      <p:stCondLst>
                                        <p:cond delay="2000"/>
                                      </p:stCondLst>
                                      <p:childTnLst>
                                        <p:animMotion origin="layout" path="M 0.10494 -0.00325 L 3.75E-6 4.44444E-6 " pathEditMode="relative" rAng="0" ptsTypes="AA">
                                          <p:cBhvr>
                                            <p:cTn id="25" dur="2000" fill="hold"/>
                                            <p:tgtEl>
                                              <p:spTgt spid="33"/>
                                            </p:tgtEl>
                                            <p:attrNameLst>
                                              <p:attrName>ppt_x</p:attrName>
                                              <p:attrName>ppt_y</p:attrName>
                                            </p:attrNameLst>
                                          </p:cBhvr>
                                          <p:rCtr x="-5247" y="162"/>
                                        </p:animMotion>
                                      </p:childTnLst>
                                    </p:cTn>
                                  </p:par>
                                  <p:par>
                                    <p:cTn id="26" presetID="53" presetClass="entr" presetSubtype="16" fill="hold" grpId="0" nodeType="withEffect">
                                      <p:stCondLst>
                                        <p:cond delay="3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par>
                                    <p:cTn id="31" presetID="53" presetClass="entr" presetSubtype="16" fill="hold" grpId="0" nodeType="withEffect">
                                      <p:stCondLst>
                                        <p:cond delay="350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par>
                                    <p:cTn id="36" presetID="53" presetClass="entr" presetSubtype="16" fill="hold" grpId="0" nodeType="withEffect">
                                      <p:stCondLst>
                                        <p:cond delay="350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cTn>
                                  </p:par>
                                  <p:par>
                                    <p:cTn id="41" presetID="2" presetClass="entr" presetSubtype="8" fill="hold" grpId="0" nodeType="withEffect">
                                      <p:stCondLst>
                                        <p:cond delay="125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125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0-#ppt_w/2"/>
                                              </p:val>
                                            </p:tav>
                                            <p:tav tm="100000">
                                              <p:val>
                                                <p:strVal val="#ppt_x"/>
                                              </p:val>
                                            </p:tav>
                                          </p:tavLst>
                                        </p:anim>
                                        <p:anim calcmode="lin" valueType="num">
                                          <p:cBhvr additive="base">
                                            <p:cTn id="48" dur="50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125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0-#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125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125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0-#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125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0-#ppt_w/2"/>
                                              </p:val>
                                            </p:tav>
                                            <p:tav tm="100000">
                                              <p:val>
                                                <p:strVal val="#ppt_x"/>
                                              </p:val>
                                            </p:tav>
                                          </p:tavLst>
                                        </p:anim>
                                        <p:anim calcmode="lin" valueType="num">
                                          <p:cBhvr additive="base">
                                            <p:cTn id="64" dur="500" fill="hold"/>
                                            <p:tgtEl>
                                              <p:spTgt spid="9"/>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125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0-#ppt_w/2"/>
                                              </p:val>
                                            </p:tav>
                                            <p:tav tm="100000">
                                              <p:val>
                                                <p:strVal val="#ppt_x"/>
                                              </p:val>
                                            </p:tav>
                                          </p:tavLst>
                                        </p:anim>
                                        <p:anim calcmode="lin" valueType="num">
                                          <p:cBhvr additive="base">
                                            <p:cTn id="68" dur="500" fill="hold"/>
                                            <p:tgtEl>
                                              <p:spTgt spid="10"/>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125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0-#ppt_w/2"/>
                                              </p:val>
                                            </p:tav>
                                            <p:tav tm="100000">
                                              <p:val>
                                                <p:strVal val="#ppt_x"/>
                                              </p:val>
                                            </p:tav>
                                          </p:tavLst>
                                        </p:anim>
                                        <p:anim calcmode="lin" valueType="num">
                                          <p:cBhvr additive="base">
                                            <p:cTn id="72" dur="500" fill="hold"/>
                                            <p:tgtEl>
                                              <p:spTgt spid="1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125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0-#ppt_w/2"/>
                                              </p:val>
                                            </p:tav>
                                            <p:tav tm="100000">
                                              <p:val>
                                                <p:strVal val="#ppt_x"/>
                                              </p:val>
                                            </p:tav>
                                          </p:tavLst>
                                        </p:anim>
                                        <p:anim calcmode="lin" valueType="num">
                                          <p:cBhvr additive="base">
                                            <p:cTn id="76" dur="500" fill="hold"/>
                                            <p:tgtEl>
                                              <p:spTgt spid="12"/>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125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0-#ppt_w/2"/>
                                              </p:val>
                                            </p:tav>
                                            <p:tav tm="100000">
                                              <p:val>
                                                <p:strVal val="#ppt_x"/>
                                              </p:val>
                                            </p:tav>
                                          </p:tavLst>
                                        </p:anim>
                                        <p:anim calcmode="lin" valueType="num">
                                          <p:cBhvr additive="base">
                                            <p:cTn id="80" dur="500" fill="hold"/>
                                            <p:tgtEl>
                                              <p:spTgt spid="13"/>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125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500" fill="hold"/>
                                            <p:tgtEl>
                                              <p:spTgt spid="14"/>
                                            </p:tgtEl>
                                            <p:attrNameLst>
                                              <p:attrName>ppt_x</p:attrName>
                                            </p:attrNameLst>
                                          </p:cBhvr>
                                          <p:tavLst>
                                            <p:tav tm="0">
                                              <p:val>
                                                <p:strVal val="0-#ppt_w/2"/>
                                              </p:val>
                                            </p:tav>
                                            <p:tav tm="100000">
                                              <p:val>
                                                <p:strVal val="#ppt_x"/>
                                              </p:val>
                                            </p:tav>
                                          </p:tavLst>
                                        </p:anim>
                                        <p:anim calcmode="lin" valueType="num">
                                          <p:cBhvr additive="base">
                                            <p:cTn id="84" dur="500" fill="hold"/>
                                            <p:tgtEl>
                                              <p:spTgt spid="14"/>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1250"/>
                                      </p:stCondLst>
                                      <p:childTnLst>
                                        <p:set>
                                          <p:cBhvr>
                                            <p:cTn id="86" dur="1" fill="hold">
                                              <p:stCondLst>
                                                <p:cond delay="0"/>
                                              </p:stCondLst>
                                            </p:cTn>
                                            <p:tgtEl>
                                              <p:spTgt spid="15"/>
                                            </p:tgtEl>
                                            <p:attrNameLst>
                                              <p:attrName>style.visibility</p:attrName>
                                            </p:attrNameLst>
                                          </p:cBhvr>
                                          <p:to>
                                            <p:strVal val="visible"/>
                                          </p:to>
                                        </p:set>
                                        <p:anim calcmode="lin" valueType="num">
                                          <p:cBhvr additive="base">
                                            <p:cTn id="87" dur="500" fill="hold"/>
                                            <p:tgtEl>
                                              <p:spTgt spid="15"/>
                                            </p:tgtEl>
                                            <p:attrNameLst>
                                              <p:attrName>ppt_x</p:attrName>
                                            </p:attrNameLst>
                                          </p:cBhvr>
                                          <p:tavLst>
                                            <p:tav tm="0">
                                              <p:val>
                                                <p:strVal val="0-#ppt_w/2"/>
                                              </p:val>
                                            </p:tav>
                                            <p:tav tm="100000">
                                              <p:val>
                                                <p:strVal val="#ppt_x"/>
                                              </p:val>
                                            </p:tav>
                                          </p:tavLst>
                                        </p:anim>
                                        <p:anim calcmode="lin" valueType="num">
                                          <p:cBhvr additive="base">
                                            <p:cTn id="88" dur="500" fill="hold"/>
                                            <p:tgtEl>
                                              <p:spTgt spid="15"/>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125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0-#ppt_w/2"/>
                                              </p:val>
                                            </p:tav>
                                            <p:tav tm="100000">
                                              <p:val>
                                                <p:strVal val="#ppt_x"/>
                                              </p:val>
                                            </p:tav>
                                          </p:tavLst>
                                        </p:anim>
                                        <p:anim calcmode="lin" valueType="num">
                                          <p:cBhvr additive="base">
                                            <p:cTn id="92" dur="500" fill="hold"/>
                                            <p:tgtEl>
                                              <p:spTgt spid="16"/>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1250"/>
                                      </p:stCondLst>
                                      <p:childTnLst>
                                        <p:set>
                                          <p:cBhvr>
                                            <p:cTn id="94" dur="1" fill="hold">
                                              <p:stCondLst>
                                                <p:cond delay="0"/>
                                              </p:stCondLst>
                                            </p:cTn>
                                            <p:tgtEl>
                                              <p:spTgt spid="17"/>
                                            </p:tgtEl>
                                            <p:attrNameLst>
                                              <p:attrName>style.visibility</p:attrName>
                                            </p:attrNameLst>
                                          </p:cBhvr>
                                          <p:to>
                                            <p:strVal val="visible"/>
                                          </p:to>
                                        </p:set>
                                        <p:anim calcmode="lin" valueType="num">
                                          <p:cBhvr additive="base">
                                            <p:cTn id="95" dur="500" fill="hold"/>
                                            <p:tgtEl>
                                              <p:spTgt spid="17"/>
                                            </p:tgtEl>
                                            <p:attrNameLst>
                                              <p:attrName>ppt_x</p:attrName>
                                            </p:attrNameLst>
                                          </p:cBhvr>
                                          <p:tavLst>
                                            <p:tav tm="0">
                                              <p:val>
                                                <p:strVal val="0-#ppt_w/2"/>
                                              </p:val>
                                            </p:tav>
                                            <p:tav tm="100000">
                                              <p:val>
                                                <p:strVal val="#ppt_x"/>
                                              </p:val>
                                            </p:tav>
                                          </p:tavLst>
                                        </p:anim>
                                        <p:anim calcmode="lin" valueType="num">
                                          <p:cBhvr additive="base">
                                            <p:cTn id="96" dur="500" fill="hold"/>
                                            <p:tgtEl>
                                              <p:spTgt spid="17"/>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1250"/>
                                      </p:stCondLst>
                                      <p:childTnLst>
                                        <p:set>
                                          <p:cBhvr>
                                            <p:cTn id="98" dur="1" fill="hold">
                                              <p:stCondLst>
                                                <p:cond delay="0"/>
                                              </p:stCondLst>
                                            </p:cTn>
                                            <p:tgtEl>
                                              <p:spTgt spid="18"/>
                                            </p:tgtEl>
                                            <p:attrNameLst>
                                              <p:attrName>style.visibility</p:attrName>
                                            </p:attrNameLst>
                                          </p:cBhvr>
                                          <p:to>
                                            <p:strVal val="visible"/>
                                          </p:to>
                                        </p:set>
                                        <p:anim calcmode="lin" valueType="num">
                                          <p:cBhvr additive="base">
                                            <p:cTn id="99" dur="500" fill="hold"/>
                                            <p:tgtEl>
                                              <p:spTgt spid="18"/>
                                            </p:tgtEl>
                                            <p:attrNameLst>
                                              <p:attrName>ppt_x</p:attrName>
                                            </p:attrNameLst>
                                          </p:cBhvr>
                                          <p:tavLst>
                                            <p:tav tm="0">
                                              <p:val>
                                                <p:strVal val="0-#ppt_w/2"/>
                                              </p:val>
                                            </p:tav>
                                            <p:tav tm="100000">
                                              <p:val>
                                                <p:strVal val="#ppt_x"/>
                                              </p:val>
                                            </p:tav>
                                          </p:tavLst>
                                        </p:anim>
                                        <p:anim calcmode="lin" valueType="num">
                                          <p:cBhvr additive="base">
                                            <p:cTn id="100" dur="500" fill="hold"/>
                                            <p:tgtEl>
                                              <p:spTgt spid="18"/>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125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fill="hold"/>
                                            <p:tgtEl>
                                              <p:spTgt spid="19"/>
                                            </p:tgtEl>
                                            <p:attrNameLst>
                                              <p:attrName>ppt_x</p:attrName>
                                            </p:attrNameLst>
                                          </p:cBhvr>
                                          <p:tavLst>
                                            <p:tav tm="0">
                                              <p:val>
                                                <p:strVal val="0-#ppt_w/2"/>
                                              </p:val>
                                            </p:tav>
                                            <p:tav tm="100000">
                                              <p:val>
                                                <p:strVal val="#ppt_x"/>
                                              </p:val>
                                            </p:tav>
                                          </p:tavLst>
                                        </p:anim>
                                        <p:anim calcmode="lin" valueType="num">
                                          <p:cBhvr additive="base">
                                            <p:cTn id="104" dur="500" fill="hold"/>
                                            <p:tgtEl>
                                              <p:spTgt spid="19"/>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1250"/>
                                      </p:stCondLst>
                                      <p:childTnLst>
                                        <p:set>
                                          <p:cBhvr>
                                            <p:cTn id="106" dur="1" fill="hold">
                                              <p:stCondLst>
                                                <p:cond delay="0"/>
                                              </p:stCondLst>
                                            </p:cTn>
                                            <p:tgtEl>
                                              <p:spTgt spid="20"/>
                                            </p:tgtEl>
                                            <p:attrNameLst>
                                              <p:attrName>style.visibility</p:attrName>
                                            </p:attrNameLst>
                                          </p:cBhvr>
                                          <p:to>
                                            <p:strVal val="visible"/>
                                          </p:to>
                                        </p:set>
                                        <p:anim calcmode="lin" valueType="num">
                                          <p:cBhvr additive="base">
                                            <p:cTn id="107" dur="500" fill="hold"/>
                                            <p:tgtEl>
                                              <p:spTgt spid="20"/>
                                            </p:tgtEl>
                                            <p:attrNameLst>
                                              <p:attrName>ppt_x</p:attrName>
                                            </p:attrNameLst>
                                          </p:cBhvr>
                                          <p:tavLst>
                                            <p:tav tm="0">
                                              <p:val>
                                                <p:strVal val="0-#ppt_w/2"/>
                                              </p:val>
                                            </p:tav>
                                            <p:tav tm="100000">
                                              <p:val>
                                                <p:strVal val="#ppt_x"/>
                                              </p:val>
                                            </p:tav>
                                          </p:tavLst>
                                        </p:anim>
                                        <p:anim calcmode="lin" valueType="num">
                                          <p:cBhvr additive="base">
                                            <p:cTn id="108" dur="500" fill="hold"/>
                                            <p:tgtEl>
                                              <p:spTgt spid="20"/>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1250"/>
                                      </p:stCondLst>
                                      <p:childTnLst>
                                        <p:set>
                                          <p:cBhvr>
                                            <p:cTn id="110" dur="1" fill="hold">
                                              <p:stCondLst>
                                                <p:cond delay="0"/>
                                              </p:stCondLst>
                                            </p:cTn>
                                            <p:tgtEl>
                                              <p:spTgt spid="21"/>
                                            </p:tgtEl>
                                            <p:attrNameLst>
                                              <p:attrName>style.visibility</p:attrName>
                                            </p:attrNameLst>
                                          </p:cBhvr>
                                          <p:to>
                                            <p:strVal val="visible"/>
                                          </p:to>
                                        </p:set>
                                        <p:anim calcmode="lin" valueType="num">
                                          <p:cBhvr additive="base">
                                            <p:cTn id="111" dur="500" fill="hold"/>
                                            <p:tgtEl>
                                              <p:spTgt spid="21"/>
                                            </p:tgtEl>
                                            <p:attrNameLst>
                                              <p:attrName>ppt_x</p:attrName>
                                            </p:attrNameLst>
                                          </p:cBhvr>
                                          <p:tavLst>
                                            <p:tav tm="0">
                                              <p:val>
                                                <p:strVal val="0-#ppt_w/2"/>
                                              </p:val>
                                            </p:tav>
                                            <p:tav tm="100000">
                                              <p:val>
                                                <p:strVal val="#ppt_x"/>
                                              </p:val>
                                            </p:tav>
                                          </p:tavLst>
                                        </p:anim>
                                        <p:anim calcmode="lin" valueType="num">
                                          <p:cBhvr additive="base">
                                            <p:cTn id="112" dur="500" fill="hold"/>
                                            <p:tgtEl>
                                              <p:spTgt spid="21"/>
                                            </p:tgtEl>
                                            <p:attrNameLst>
                                              <p:attrName>ppt_y</p:attrName>
                                            </p:attrNameLst>
                                          </p:cBhvr>
                                          <p:tavLst>
                                            <p:tav tm="0">
                                              <p:val>
                                                <p:strVal val="#ppt_y"/>
                                              </p:val>
                                            </p:tav>
                                            <p:tav tm="100000">
                                              <p:val>
                                                <p:strVal val="#ppt_y"/>
                                              </p:val>
                                            </p:tav>
                                          </p:tavLst>
                                        </p:anim>
                                      </p:childTnLst>
                                    </p:cTn>
                                  </p:par>
                                  <p:par>
                                    <p:cTn id="113" presetID="2" presetClass="entr" presetSubtype="8" fill="hold" grpId="0" nodeType="withEffect">
                                      <p:stCondLst>
                                        <p:cond delay="1250"/>
                                      </p:stCondLst>
                                      <p:childTnLst>
                                        <p:set>
                                          <p:cBhvr>
                                            <p:cTn id="114" dur="1" fill="hold">
                                              <p:stCondLst>
                                                <p:cond delay="0"/>
                                              </p:stCondLst>
                                            </p:cTn>
                                            <p:tgtEl>
                                              <p:spTgt spid="22"/>
                                            </p:tgtEl>
                                            <p:attrNameLst>
                                              <p:attrName>style.visibility</p:attrName>
                                            </p:attrNameLst>
                                          </p:cBhvr>
                                          <p:to>
                                            <p:strVal val="visible"/>
                                          </p:to>
                                        </p:set>
                                        <p:anim calcmode="lin" valueType="num">
                                          <p:cBhvr additive="base">
                                            <p:cTn id="115" dur="500" fill="hold"/>
                                            <p:tgtEl>
                                              <p:spTgt spid="22"/>
                                            </p:tgtEl>
                                            <p:attrNameLst>
                                              <p:attrName>ppt_x</p:attrName>
                                            </p:attrNameLst>
                                          </p:cBhvr>
                                          <p:tavLst>
                                            <p:tav tm="0">
                                              <p:val>
                                                <p:strVal val="0-#ppt_w/2"/>
                                              </p:val>
                                            </p:tav>
                                            <p:tav tm="100000">
                                              <p:val>
                                                <p:strVal val="#ppt_x"/>
                                              </p:val>
                                            </p:tav>
                                          </p:tavLst>
                                        </p:anim>
                                        <p:anim calcmode="lin" valueType="num">
                                          <p:cBhvr additive="base">
                                            <p:cTn id="116" dur="500" fill="hold"/>
                                            <p:tgtEl>
                                              <p:spTgt spid="22"/>
                                            </p:tgtEl>
                                            <p:attrNameLst>
                                              <p:attrName>ppt_y</p:attrName>
                                            </p:attrNameLst>
                                          </p:cBhvr>
                                          <p:tavLst>
                                            <p:tav tm="0">
                                              <p:val>
                                                <p:strVal val="#ppt_y"/>
                                              </p:val>
                                            </p:tav>
                                            <p:tav tm="100000">
                                              <p:val>
                                                <p:strVal val="#ppt_y"/>
                                              </p:val>
                                            </p:tav>
                                          </p:tavLst>
                                        </p:anim>
                                      </p:childTnLst>
                                    </p:cTn>
                                  </p:par>
                                  <p:par>
                                    <p:cTn id="117" presetID="2" presetClass="entr" presetSubtype="8" fill="hold" grpId="0" nodeType="withEffect">
                                      <p:stCondLst>
                                        <p:cond delay="1250"/>
                                      </p:stCondLst>
                                      <p:childTnLst>
                                        <p:set>
                                          <p:cBhvr>
                                            <p:cTn id="118" dur="1" fill="hold">
                                              <p:stCondLst>
                                                <p:cond delay="0"/>
                                              </p:stCondLst>
                                            </p:cTn>
                                            <p:tgtEl>
                                              <p:spTgt spid="23"/>
                                            </p:tgtEl>
                                            <p:attrNameLst>
                                              <p:attrName>style.visibility</p:attrName>
                                            </p:attrNameLst>
                                          </p:cBhvr>
                                          <p:to>
                                            <p:strVal val="visible"/>
                                          </p:to>
                                        </p:set>
                                        <p:anim calcmode="lin" valueType="num">
                                          <p:cBhvr additive="base">
                                            <p:cTn id="119" dur="500" fill="hold"/>
                                            <p:tgtEl>
                                              <p:spTgt spid="23"/>
                                            </p:tgtEl>
                                            <p:attrNameLst>
                                              <p:attrName>ppt_x</p:attrName>
                                            </p:attrNameLst>
                                          </p:cBhvr>
                                          <p:tavLst>
                                            <p:tav tm="0">
                                              <p:val>
                                                <p:strVal val="0-#ppt_w/2"/>
                                              </p:val>
                                            </p:tav>
                                            <p:tav tm="100000">
                                              <p:val>
                                                <p:strVal val="#ppt_x"/>
                                              </p:val>
                                            </p:tav>
                                          </p:tavLst>
                                        </p:anim>
                                        <p:anim calcmode="lin" valueType="num">
                                          <p:cBhvr additive="base">
                                            <p:cTn id="120" dur="500" fill="hold"/>
                                            <p:tgtEl>
                                              <p:spTgt spid="23"/>
                                            </p:tgtEl>
                                            <p:attrNameLst>
                                              <p:attrName>ppt_y</p:attrName>
                                            </p:attrNameLst>
                                          </p:cBhvr>
                                          <p:tavLst>
                                            <p:tav tm="0">
                                              <p:val>
                                                <p:strVal val="#ppt_y"/>
                                              </p:val>
                                            </p:tav>
                                            <p:tav tm="100000">
                                              <p:val>
                                                <p:strVal val="#ppt_y"/>
                                              </p:val>
                                            </p:tav>
                                          </p:tavLst>
                                        </p:anim>
                                      </p:childTnLst>
                                    </p:cTn>
                                  </p:par>
                                  <p:par>
                                    <p:cTn id="121" presetID="2" presetClass="entr" presetSubtype="8" fill="hold" grpId="0" nodeType="withEffect">
                                      <p:stCondLst>
                                        <p:cond delay="1250"/>
                                      </p:stCondLst>
                                      <p:childTnLst>
                                        <p:set>
                                          <p:cBhvr>
                                            <p:cTn id="122" dur="1" fill="hold">
                                              <p:stCondLst>
                                                <p:cond delay="0"/>
                                              </p:stCondLst>
                                            </p:cTn>
                                            <p:tgtEl>
                                              <p:spTgt spid="24"/>
                                            </p:tgtEl>
                                            <p:attrNameLst>
                                              <p:attrName>style.visibility</p:attrName>
                                            </p:attrNameLst>
                                          </p:cBhvr>
                                          <p:to>
                                            <p:strVal val="visible"/>
                                          </p:to>
                                        </p:set>
                                        <p:anim calcmode="lin" valueType="num">
                                          <p:cBhvr additive="base">
                                            <p:cTn id="123" dur="500" fill="hold"/>
                                            <p:tgtEl>
                                              <p:spTgt spid="24"/>
                                            </p:tgtEl>
                                            <p:attrNameLst>
                                              <p:attrName>ppt_x</p:attrName>
                                            </p:attrNameLst>
                                          </p:cBhvr>
                                          <p:tavLst>
                                            <p:tav tm="0">
                                              <p:val>
                                                <p:strVal val="0-#ppt_w/2"/>
                                              </p:val>
                                            </p:tav>
                                            <p:tav tm="100000">
                                              <p:val>
                                                <p:strVal val="#ppt_x"/>
                                              </p:val>
                                            </p:tav>
                                          </p:tavLst>
                                        </p:anim>
                                        <p:anim calcmode="lin" valueType="num">
                                          <p:cBhvr additive="base">
                                            <p:cTn id="124" dur="500" fill="hold"/>
                                            <p:tgtEl>
                                              <p:spTgt spid="24"/>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stCondLst>
                                        <p:cond delay="1250"/>
                                      </p:stCondLst>
                                      <p:childTnLst>
                                        <p:set>
                                          <p:cBhvr>
                                            <p:cTn id="126" dur="1" fill="hold">
                                              <p:stCondLst>
                                                <p:cond delay="0"/>
                                              </p:stCondLst>
                                            </p:cTn>
                                            <p:tgtEl>
                                              <p:spTgt spid="25"/>
                                            </p:tgtEl>
                                            <p:attrNameLst>
                                              <p:attrName>style.visibility</p:attrName>
                                            </p:attrNameLst>
                                          </p:cBhvr>
                                          <p:to>
                                            <p:strVal val="visible"/>
                                          </p:to>
                                        </p:set>
                                        <p:anim calcmode="lin" valueType="num">
                                          <p:cBhvr additive="base">
                                            <p:cTn id="127" dur="500" fill="hold"/>
                                            <p:tgtEl>
                                              <p:spTgt spid="25"/>
                                            </p:tgtEl>
                                            <p:attrNameLst>
                                              <p:attrName>ppt_x</p:attrName>
                                            </p:attrNameLst>
                                          </p:cBhvr>
                                          <p:tavLst>
                                            <p:tav tm="0">
                                              <p:val>
                                                <p:strVal val="0-#ppt_w/2"/>
                                              </p:val>
                                            </p:tav>
                                            <p:tav tm="100000">
                                              <p:val>
                                                <p:strVal val="#ppt_x"/>
                                              </p:val>
                                            </p:tav>
                                          </p:tavLst>
                                        </p:anim>
                                        <p:anim calcmode="lin" valueType="num">
                                          <p:cBhvr additive="base">
                                            <p:cTn id="128" dur="500" fill="hold"/>
                                            <p:tgtEl>
                                              <p:spTgt spid="25"/>
                                            </p:tgtEl>
                                            <p:attrNameLst>
                                              <p:attrName>ppt_y</p:attrName>
                                            </p:attrNameLst>
                                          </p:cBhvr>
                                          <p:tavLst>
                                            <p:tav tm="0">
                                              <p:val>
                                                <p:strVal val="#ppt_y"/>
                                              </p:val>
                                            </p:tav>
                                            <p:tav tm="100000">
                                              <p:val>
                                                <p:strVal val="#ppt_y"/>
                                              </p:val>
                                            </p:tav>
                                          </p:tavLst>
                                        </p:anim>
                                      </p:childTnLst>
                                    </p:cTn>
                                  </p:par>
                                  <p:par>
                                    <p:cTn id="129" presetID="2" presetClass="entr" presetSubtype="8" fill="hold" grpId="0" nodeType="withEffect">
                                      <p:stCondLst>
                                        <p:cond delay="1250"/>
                                      </p:stCondLst>
                                      <p:childTnLst>
                                        <p:set>
                                          <p:cBhvr>
                                            <p:cTn id="130" dur="1" fill="hold">
                                              <p:stCondLst>
                                                <p:cond delay="0"/>
                                              </p:stCondLst>
                                            </p:cTn>
                                            <p:tgtEl>
                                              <p:spTgt spid="26"/>
                                            </p:tgtEl>
                                            <p:attrNameLst>
                                              <p:attrName>style.visibility</p:attrName>
                                            </p:attrNameLst>
                                          </p:cBhvr>
                                          <p:to>
                                            <p:strVal val="visible"/>
                                          </p:to>
                                        </p:set>
                                        <p:anim calcmode="lin" valueType="num">
                                          <p:cBhvr additive="base">
                                            <p:cTn id="131" dur="500" fill="hold"/>
                                            <p:tgtEl>
                                              <p:spTgt spid="26"/>
                                            </p:tgtEl>
                                            <p:attrNameLst>
                                              <p:attrName>ppt_x</p:attrName>
                                            </p:attrNameLst>
                                          </p:cBhvr>
                                          <p:tavLst>
                                            <p:tav tm="0">
                                              <p:val>
                                                <p:strVal val="0-#ppt_w/2"/>
                                              </p:val>
                                            </p:tav>
                                            <p:tav tm="100000">
                                              <p:val>
                                                <p:strVal val="#ppt_x"/>
                                              </p:val>
                                            </p:tav>
                                          </p:tavLst>
                                        </p:anim>
                                        <p:anim calcmode="lin" valueType="num">
                                          <p:cBhvr additive="base">
                                            <p:cTn id="132" dur="500" fill="hold"/>
                                            <p:tgtEl>
                                              <p:spTgt spid="26"/>
                                            </p:tgtEl>
                                            <p:attrNameLst>
                                              <p:attrName>ppt_y</p:attrName>
                                            </p:attrNameLst>
                                          </p:cBhvr>
                                          <p:tavLst>
                                            <p:tav tm="0">
                                              <p:val>
                                                <p:strVal val="#ppt_y"/>
                                              </p:val>
                                            </p:tav>
                                            <p:tav tm="100000">
                                              <p:val>
                                                <p:strVal val="#ppt_y"/>
                                              </p:val>
                                            </p:tav>
                                          </p:tavLst>
                                        </p:anim>
                                      </p:childTnLst>
                                    </p:cTn>
                                  </p:par>
                                  <p:par>
                                    <p:cTn id="133" presetID="2" presetClass="entr" presetSubtype="8" fill="hold" grpId="0" nodeType="withEffect">
                                      <p:stCondLst>
                                        <p:cond delay="1250"/>
                                      </p:stCondLst>
                                      <p:childTnLst>
                                        <p:set>
                                          <p:cBhvr>
                                            <p:cTn id="134" dur="1" fill="hold">
                                              <p:stCondLst>
                                                <p:cond delay="0"/>
                                              </p:stCondLst>
                                            </p:cTn>
                                            <p:tgtEl>
                                              <p:spTgt spid="27"/>
                                            </p:tgtEl>
                                            <p:attrNameLst>
                                              <p:attrName>style.visibility</p:attrName>
                                            </p:attrNameLst>
                                          </p:cBhvr>
                                          <p:to>
                                            <p:strVal val="visible"/>
                                          </p:to>
                                        </p:set>
                                        <p:anim calcmode="lin" valueType="num">
                                          <p:cBhvr additive="base">
                                            <p:cTn id="135" dur="500" fill="hold"/>
                                            <p:tgtEl>
                                              <p:spTgt spid="27"/>
                                            </p:tgtEl>
                                            <p:attrNameLst>
                                              <p:attrName>ppt_x</p:attrName>
                                            </p:attrNameLst>
                                          </p:cBhvr>
                                          <p:tavLst>
                                            <p:tav tm="0">
                                              <p:val>
                                                <p:strVal val="0-#ppt_w/2"/>
                                              </p:val>
                                            </p:tav>
                                            <p:tav tm="100000">
                                              <p:val>
                                                <p:strVal val="#ppt_x"/>
                                              </p:val>
                                            </p:tav>
                                          </p:tavLst>
                                        </p:anim>
                                        <p:anim calcmode="lin" valueType="num">
                                          <p:cBhvr additive="base">
                                            <p:cTn id="136" dur="500" fill="hold"/>
                                            <p:tgtEl>
                                              <p:spTgt spid="27"/>
                                            </p:tgtEl>
                                            <p:attrNameLst>
                                              <p:attrName>ppt_y</p:attrName>
                                            </p:attrNameLst>
                                          </p:cBhvr>
                                          <p:tavLst>
                                            <p:tav tm="0">
                                              <p:val>
                                                <p:strVal val="#ppt_y"/>
                                              </p:val>
                                            </p:tav>
                                            <p:tav tm="100000">
                                              <p:val>
                                                <p:strVal val="#ppt_y"/>
                                              </p:val>
                                            </p:tav>
                                          </p:tavLst>
                                        </p:anim>
                                      </p:childTnLst>
                                    </p:cTn>
                                  </p:par>
                                  <p:par>
                                    <p:cTn id="137" presetID="2" presetClass="entr" presetSubtype="8" fill="hold" grpId="0" nodeType="withEffect">
                                      <p:stCondLst>
                                        <p:cond delay="1250"/>
                                      </p:stCondLst>
                                      <p:childTnLst>
                                        <p:set>
                                          <p:cBhvr>
                                            <p:cTn id="138" dur="1" fill="hold">
                                              <p:stCondLst>
                                                <p:cond delay="0"/>
                                              </p:stCondLst>
                                            </p:cTn>
                                            <p:tgtEl>
                                              <p:spTgt spid="28"/>
                                            </p:tgtEl>
                                            <p:attrNameLst>
                                              <p:attrName>style.visibility</p:attrName>
                                            </p:attrNameLst>
                                          </p:cBhvr>
                                          <p:to>
                                            <p:strVal val="visible"/>
                                          </p:to>
                                        </p:set>
                                        <p:anim calcmode="lin" valueType="num">
                                          <p:cBhvr additive="base">
                                            <p:cTn id="139" dur="500" fill="hold"/>
                                            <p:tgtEl>
                                              <p:spTgt spid="28"/>
                                            </p:tgtEl>
                                            <p:attrNameLst>
                                              <p:attrName>ppt_x</p:attrName>
                                            </p:attrNameLst>
                                          </p:cBhvr>
                                          <p:tavLst>
                                            <p:tav tm="0">
                                              <p:val>
                                                <p:strVal val="0-#ppt_w/2"/>
                                              </p:val>
                                            </p:tav>
                                            <p:tav tm="100000">
                                              <p:val>
                                                <p:strVal val="#ppt_x"/>
                                              </p:val>
                                            </p:tav>
                                          </p:tavLst>
                                        </p:anim>
                                        <p:anim calcmode="lin" valueType="num">
                                          <p:cBhvr additive="base">
                                            <p:cTn id="140" dur="500" fill="hold"/>
                                            <p:tgtEl>
                                              <p:spTgt spid="28"/>
                                            </p:tgtEl>
                                            <p:attrNameLst>
                                              <p:attrName>ppt_y</p:attrName>
                                            </p:attrNameLst>
                                          </p:cBhvr>
                                          <p:tavLst>
                                            <p:tav tm="0">
                                              <p:val>
                                                <p:strVal val="#ppt_y"/>
                                              </p:val>
                                            </p:tav>
                                            <p:tav tm="100000">
                                              <p:val>
                                                <p:strVal val="#ppt_y"/>
                                              </p:val>
                                            </p:tav>
                                          </p:tavLst>
                                        </p:anim>
                                      </p:childTnLst>
                                    </p:cTn>
                                  </p:par>
                                  <p:par>
                                    <p:cTn id="141" presetID="10" presetClass="entr" presetSubtype="0" fill="hold" nodeType="withEffect">
                                      <p:stCondLst>
                                        <p:cond delay="1000"/>
                                      </p:stCondLst>
                                      <p:childTnLst>
                                        <p:set>
                                          <p:cBhvr>
                                            <p:cTn id="142" dur="1" fill="hold">
                                              <p:stCondLst>
                                                <p:cond delay="0"/>
                                              </p:stCondLst>
                                            </p:cTn>
                                            <p:tgtEl>
                                              <p:spTgt spid="35"/>
                                            </p:tgtEl>
                                            <p:attrNameLst>
                                              <p:attrName>style.visibility</p:attrName>
                                            </p:attrNameLst>
                                          </p:cBhvr>
                                          <p:to>
                                            <p:strVal val="visible"/>
                                          </p:to>
                                        </p:set>
                                        <p:animEffect transition="in" filter="fade">
                                          <p:cBhvr>
                                            <p:cTn id="143" dur="500"/>
                                            <p:tgtEl>
                                              <p:spTgt spid="35"/>
                                            </p:tgtEl>
                                          </p:cBhvr>
                                        </p:animEffect>
                                      </p:childTnLst>
                                    </p:cTn>
                                  </p:par>
                                  <p:par>
                                    <p:cTn id="144" presetID="42" presetClass="path" presetSubtype="0" accel="50000" decel="50000" fill="hold" nodeType="withEffect">
                                      <p:stCondLst>
                                        <p:cond delay="1000"/>
                                      </p:stCondLst>
                                      <p:childTnLst>
                                        <p:animMotion origin="layout" path="M -0.23399 -0.00162 L 2.70833E-6 4.44444E-6 " pathEditMode="relative" rAng="0" ptsTypes="AA">
                                          <p:cBhvr>
                                            <p:cTn id="145" dur="1000" fill="hold"/>
                                            <p:tgtEl>
                                              <p:spTgt spid="35"/>
                                            </p:tgtEl>
                                            <p:attrNameLst>
                                              <p:attrName>ppt_x</p:attrName>
                                              <p:attrName>ppt_y</p:attrName>
                                            </p:attrNameLst>
                                          </p:cBhvr>
                                          <p:rCtr x="11693" y="69"/>
                                        </p:animMotion>
                                      </p:childTnLst>
                                    </p:cTn>
                                  </p:par>
                                  <p:par>
                                    <p:cTn id="146" presetID="26" presetClass="emph" presetSubtype="0" fill="hold" nodeType="withEffect">
                                      <p:stCondLst>
                                        <p:cond delay="1500"/>
                                      </p:stCondLst>
                                      <p:childTnLst>
                                        <p:animEffect transition="out" filter="fade">
                                          <p:cBhvr>
                                            <p:cTn id="147" dur="500" tmFilter="0, 0; .2, .5; .8, .5; 1, 0"/>
                                            <p:tgtEl>
                                              <p:spTgt spid="35"/>
                                            </p:tgtEl>
                                          </p:cBhvr>
                                        </p:animEffect>
                                        <p:animScale>
                                          <p:cBhvr>
                                            <p:cTn id="148" dur="250" autoRev="1" fill="hold"/>
                                            <p:tgtEl>
                                              <p:spTgt spid="35"/>
                                            </p:tgtEl>
                                          </p:cBhvr>
                                          <p:by x="105000" y="105000"/>
                                        </p:animScale>
                                      </p:childTnLst>
                                    </p:cTn>
                                  </p:par>
                                </p:childTnLst>
                              </p:cTn>
                            </p:par>
                            <p:par>
                              <p:cTn id="149" fill="hold">
                                <p:stCondLst>
                                  <p:cond delay="2500"/>
                                </p:stCondLst>
                                <p:childTnLst>
                                  <p:par>
                                    <p:cTn id="150" presetID="14" presetClass="entr" presetSubtype="10" fill="hold" grpId="0" nodeType="afterEffect">
                                      <p:stCondLst>
                                        <p:cond delay="0"/>
                                      </p:stCondLst>
                                      <p:childTnLst>
                                        <p:set>
                                          <p:cBhvr>
                                            <p:cTn id="151" dur="1" fill="hold">
                                              <p:stCondLst>
                                                <p:cond delay="0"/>
                                              </p:stCondLst>
                                            </p:cTn>
                                            <p:tgtEl>
                                              <p:spTgt spid="144"/>
                                            </p:tgtEl>
                                            <p:attrNameLst>
                                              <p:attrName>style.visibility</p:attrName>
                                            </p:attrNameLst>
                                          </p:cBhvr>
                                          <p:to>
                                            <p:strVal val="visible"/>
                                          </p:to>
                                        </p:set>
                                        <p:animEffect transition="in" filter="randombar(horizontal)">
                                          <p:cBhvr>
                                            <p:cTn id="152" dur="500"/>
                                            <p:tgtEl>
                                              <p:spTgt spid="144"/>
                                            </p:tgtEl>
                                          </p:cBhvr>
                                        </p:animEffect>
                                      </p:childTnLst>
                                    </p:cTn>
                                  </p:par>
                                </p:childTnLst>
                              </p:cTn>
                            </p:par>
                            <p:par>
                              <p:cTn id="153" fill="hold">
                                <p:stCondLst>
                                  <p:cond delay="3000"/>
                                </p:stCondLst>
                                <p:childTnLst>
                                  <p:par>
                                    <p:cTn id="154" presetID="14" presetClass="entr" presetSubtype="10" fill="hold" grpId="0" nodeType="afterEffect">
                                      <p:stCondLst>
                                        <p:cond delay="0"/>
                                      </p:stCondLst>
                                      <p:childTnLst>
                                        <p:set>
                                          <p:cBhvr>
                                            <p:cTn id="155" dur="1" fill="hold">
                                              <p:stCondLst>
                                                <p:cond delay="0"/>
                                              </p:stCondLst>
                                            </p:cTn>
                                            <p:tgtEl>
                                              <p:spTgt spid="146"/>
                                            </p:tgtEl>
                                            <p:attrNameLst>
                                              <p:attrName>style.visibility</p:attrName>
                                            </p:attrNameLst>
                                          </p:cBhvr>
                                          <p:to>
                                            <p:strVal val="visible"/>
                                          </p:to>
                                        </p:set>
                                        <p:animEffect transition="in" filter="randombar(horizontal)">
                                          <p:cBhvr>
                                            <p:cTn id="156" dur="500"/>
                                            <p:tgtEl>
                                              <p:spTgt spid="146"/>
                                            </p:tgtEl>
                                          </p:cBhvr>
                                        </p:animEffect>
                                      </p:childTnLst>
                                    </p:cTn>
                                  </p:par>
                                </p:childTnLst>
                              </p:cTn>
                            </p:par>
                            <p:par>
                              <p:cTn id="157" fill="hold">
                                <p:stCondLst>
                                  <p:cond delay="3500"/>
                                </p:stCondLst>
                                <p:childTnLst>
                                  <p:par>
                                    <p:cTn id="158" presetID="14" presetClass="entr" presetSubtype="10" fill="hold" grpId="0" nodeType="afterEffect">
                                      <p:stCondLst>
                                        <p:cond delay="0"/>
                                      </p:stCondLst>
                                      <p:childTnLst>
                                        <p:set>
                                          <p:cBhvr>
                                            <p:cTn id="159" dur="1" fill="hold">
                                              <p:stCondLst>
                                                <p:cond delay="0"/>
                                              </p:stCondLst>
                                            </p:cTn>
                                            <p:tgtEl>
                                              <p:spTgt spid="148"/>
                                            </p:tgtEl>
                                            <p:attrNameLst>
                                              <p:attrName>style.visibility</p:attrName>
                                            </p:attrNameLst>
                                          </p:cBhvr>
                                          <p:to>
                                            <p:strVal val="visible"/>
                                          </p:to>
                                        </p:set>
                                        <p:animEffect transition="in" filter="randombar(horizontal)">
                                          <p:cBhvr>
                                            <p:cTn id="160" dur="500"/>
                                            <p:tgtEl>
                                              <p:spTgt spid="148"/>
                                            </p:tgtEl>
                                          </p:cBhvr>
                                        </p:animEffect>
                                      </p:childTnLst>
                                    </p:cTn>
                                  </p:par>
                                </p:childTnLst>
                              </p:cTn>
                            </p:par>
                            <p:par>
                              <p:cTn id="161" fill="hold">
                                <p:stCondLst>
                                  <p:cond delay="4000"/>
                                </p:stCondLst>
                                <p:childTnLst>
                                  <p:par>
                                    <p:cTn id="162" presetID="2" presetClass="entr" presetSubtype="1" fill="hold" grpId="0" nodeType="afterEffect" p14:presetBounceEnd="67000">
                                      <p:stCondLst>
                                        <p:cond delay="0"/>
                                      </p:stCondLst>
                                      <p:childTnLst>
                                        <p:set>
                                          <p:cBhvr>
                                            <p:cTn id="163" dur="1" fill="hold">
                                              <p:stCondLst>
                                                <p:cond delay="0"/>
                                              </p:stCondLst>
                                            </p:cTn>
                                            <p:tgtEl>
                                              <p:spTgt spid="147"/>
                                            </p:tgtEl>
                                            <p:attrNameLst>
                                              <p:attrName>style.visibility</p:attrName>
                                            </p:attrNameLst>
                                          </p:cBhvr>
                                          <p:to>
                                            <p:strVal val="visible"/>
                                          </p:to>
                                        </p:set>
                                        <p:anim calcmode="lin" valueType="num" p14:bounceEnd="67000">
                                          <p:cBhvr additive="base">
                                            <p:cTn id="164" dur="2000" fill="hold"/>
                                            <p:tgtEl>
                                              <p:spTgt spid="147"/>
                                            </p:tgtEl>
                                            <p:attrNameLst>
                                              <p:attrName>ppt_x</p:attrName>
                                            </p:attrNameLst>
                                          </p:cBhvr>
                                          <p:tavLst>
                                            <p:tav tm="0">
                                              <p:val>
                                                <p:strVal val="#ppt_x"/>
                                              </p:val>
                                            </p:tav>
                                            <p:tav tm="100000">
                                              <p:val>
                                                <p:strVal val="#ppt_x"/>
                                              </p:val>
                                            </p:tav>
                                          </p:tavLst>
                                        </p:anim>
                                        <p:anim calcmode="lin" valueType="num" p14:bounceEnd="67000">
                                          <p:cBhvr additive="base">
                                            <p:cTn id="165" dur="2000" fill="hold"/>
                                            <p:tgtEl>
                                              <p:spTgt spid="147"/>
                                            </p:tgtEl>
                                            <p:attrNameLst>
                                              <p:attrName>ppt_y</p:attrName>
                                            </p:attrNameLst>
                                          </p:cBhvr>
                                          <p:tavLst>
                                            <p:tav tm="0">
                                              <p:val>
                                                <p:strVal val="0-#ppt_h/2"/>
                                              </p:val>
                                            </p:tav>
                                            <p:tav tm="100000">
                                              <p:val>
                                                <p:strVal val="#ppt_y"/>
                                              </p:val>
                                            </p:tav>
                                          </p:tavLst>
                                        </p:anim>
                                      </p:childTnLst>
                                    </p:cTn>
                                  </p:par>
                                  <p:par>
                                    <p:cTn id="166" presetID="2" presetClass="entr" presetSubtype="1" fill="hold" grpId="0" nodeType="withEffect" p14:presetBounceEnd="67000">
                                      <p:stCondLst>
                                        <p:cond delay="0"/>
                                      </p:stCondLst>
                                      <p:childTnLst>
                                        <p:set>
                                          <p:cBhvr>
                                            <p:cTn id="167" dur="1" fill="hold">
                                              <p:stCondLst>
                                                <p:cond delay="0"/>
                                              </p:stCondLst>
                                            </p:cTn>
                                            <p:tgtEl>
                                              <p:spTgt spid="143"/>
                                            </p:tgtEl>
                                            <p:attrNameLst>
                                              <p:attrName>style.visibility</p:attrName>
                                            </p:attrNameLst>
                                          </p:cBhvr>
                                          <p:to>
                                            <p:strVal val="visible"/>
                                          </p:to>
                                        </p:set>
                                        <p:anim calcmode="lin" valueType="num" p14:bounceEnd="67000">
                                          <p:cBhvr additive="base">
                                            <p:cTn id="168" dur="2000" fill="hold"/>
                                            <p:tgtEl>
                                              <p:spTgt spid="143"/>
                                            </p:tgtEl>
                                            <p:attrNameLst>
                                              <p:attrName>ppt_x</p:attrName>
                                            </p:attrNameLst>
                                          </p:cBhvr>
                                          <p:tavLst>
                                            <p:tav tm="0">
                                              <p:val>
                                                <p:strVal val="#ppt_x"/>
                                              </p:val>
                                            </p:tav>
                                            <p:tav tm="100000">
                                              <p:val>
                                                <p:strVal val="#ppt_x"/>
                                              </p:val>
                                            </p:tav>
                                          </p:tavLst>
                                        </p:anim>
                                        <p:anim calcmode="lin" valueType="num" p14:bounceEnd="67000">
                                          <p:cBhvr additive="base">
                                            <p:cTn id="169" dur="2000" fill="hold"/>
                                            <p:tgtEl>
                                              <p:spTgt spid="143"/>
                                            </p:tgtEl>
                                            <p:attrNameLst>
                                              <p:attrName>ppt_y</p:attrName>
                                            </p:attrNameLst>
                                          </p:cBhvr>
                                          <p:tavLst>
                                            <p:tav tm="0">
                                              <p:val>
                                                <p:strVal val="0-#ppt_h/2"/>
                                              </p:val>
                                            </p:tav>
                                            <p:tav tm="100000">
                                              <p:val>
                                                <p:strVal val="#ppt_y"/>
                                              </p:val>
                                            </p:tav>
                                          </p:tavLst>
                                        </p:anim>
                                      </p:childTnLst>
                                    </p:cTn>
                                  </p:par>
                                  <p:par>
                                    <p:cTn id="170" presetID="2" presetClass="entr" presetSubtype="1" fill="hold" grpId="0" nodeType="withEffect" p14:presetBounceEnd="67000">
                                      <p:stCondLst>
                                        <p:cond delay="0"/>
                                      </p:stCondLst>
                                      <p:childTnLst>
                                        <p:set>
                                          <p:cBhvr>
                                            <p:cTn id="171" dur="1" fill="hold">
                                              <p:stCondLst>
                                                <p:cond delay="0"/>
                                              </p:stCondLst>
                                            </p:cTn>
                                            <p:tgtEl>
                                              <p:spTgt spid="161"/>
                                            </p:tgtEl>
                                            <p:attrNameLst>
                                              <p:attrName>style.visibility</p:attrName>
                                            </p:attrNameLst>
                                          </p:cBhvr>
                                          <p:to>
                                            <p:strVal val="visible"/>
                                          </p:to>
                                        </p:set>
                                        <p:anim calcmode="lin" valueType="num" p14:bounceEnd="67000">
                                          <p:cBhvr additive="base">
                                            <p:cTn id="172" dur="2000" fill="hold"/>
                                            <p:tgtEl>
                                              <p:spTgt spid="161"/>
                                            </p:tgtEl>
                                            <p:attrNameLst>
                                              <p:attrName>ppt_x</p:attrName>
                                            </p:attrNameLst>
                                          </p:cBhvr>
                                          <p:tavLst>
                                            <p:tav tm="0">
                                              <p:val>
                                                <p:strVal val="#ppt_x"/>
                                              </p:val>
                                            </p:tav>
                                            <p:tav tm="100000">
                                              <p:val>
                                                <p:strVal val="#ppt_x"/>
                                              </p:val>
                                            </p:tav>
                                          </p:tavLst>
                                        </p:anim>
                                        <p:anim calcmode="lin" valueType="num" p14:bounceEnd="67000">
                                          <p:cBhvr additive="base">
                                            <p:cTn id="173" dur="2000" fill="hold"/>
                                            <p:tgtEl>
                                              <p:spTgt spid="16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29" grpId="1" bldLvl="0" animBg="1"/>
          <p:bldP spid="30" grpId="0" bldLvl="0" animBg="1"/>
          <p:bldP spid="30" grpId="1" bldLvl="0" animBg="1"/>
          <p:bldP spid="31" grpId="0"/>
          <p:bldP spid="32" grpId="0"/>
          <p:bldP spid="33" grpId="0" bldLvl="0" animBg="1"/>
          <p:bldP spid="33" grpId="1" bldLvl="0" animBg="1"/>
          <p:bldP spid="34" grpId="0"/>
          <p:bldP spid="143" grpId="0"/>
          <p:bldP spid="144" grpId="0"/>
          <p:bldP spid="146" grpId="0"/>
          <p:bldP spid="147" grpId="0"/>
          <p:bldP spid="148" grpId="0"/>
          <p:bldP spid="16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42" presetClass="path" presetSubtype="0" accel="50000" decel="50000" fill="hold" grpId="1" nodeType="withEffect">
                                      <p:stCondLst>
                                        <p:cond delay="2000"/>
                                      </p:stCondLst>
                                      <p:childTnLst>
                                        <p:animMotion origin="layout" path="M 0.10494 -0.00324 L 3.54167E-6 2.59259E-6 " pathEditMode="relative" rAng="0" ptsTypes="AA">
                                          <p:cBhvr>
                                            <p:cTn id="11" dur="2000" fill="hold"/>
                                            <p:tgtEl>
                                              <p:spTgt spid="29"/>
                                            </p:tgtEl>
                                            <p:attrNameLst>
                                              <p:attrName>ppt_x</p:attrName>
                                              <p:attrName>ppt_y</p:attrName>
                                            </p:attrNameLst>
                                          </p:cBhvr>
                                          <p:rCtr x="-5247" y="162"/>
                                        </p:animMotion>
                                      </p:childTnLst>
                                    </p:cTn>
                                  </p:par>
                                  <p:par>
                                    <p:cTn id="12" presetID="53" presetClass="entr" presetSubtype="16" fill="hold" grpId="0" nodeType="withEffect">
                                      <p:stCondLst>
                                        <p:cond delay="200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par>
                                    <p:cTn id="17" presetID="42" presetClass="path" presetSubtype="0" accel="50000" decel="50000" fill="hold" grpId="1" nodeType="withEffect">
                                      <p:stCondLst>
                                        <p:cond delay="2000"/>
                                      </p:stCondLst>
                                      <p:childTnLst>
                                        <p:animMotion origin="layout" path="M 0.10494 -0.00324 L 3.33333E-6 7.40741E-7 " pathEditMode="relative" rAng="0" ptsTypes="AA">
                                          <p:cBhvr>
                                            <p:cTn id="18" dur="2000" fill="hold"/>
                                            <p:tgtEl>
                                              <p:spTgt spid="30"/>
                                            </p:tgtEl>
                                            <p:attrNameLst>
                                              <p:attrName>ppt_x</p:attrName>
                                              <p:attrName>ppt_y</p:attrName>
                                            </p:attrNameLst>
                                          </p:cBhvr>
                                          <p:rCtr x="-5247" y="162"/>
                                        </p:animMotion>
                                      </p:childTnLst>
                                    </p:cTn>
                                  </p:par>
                                  <p:par>
                                    <p:cTn id="19" presetID="53" presetClass="entr" presetSubtype="16" fill="hold" grpId="0" nodeType="withEffect">
                                      <p:stCondLst>
                                        <p:cond delay="200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42" presetClass="path" presetSubtype="0" accel="50000" decel="50000" fill="hold" grpId="1" nodeType="withEffect">
                                      <p:stCondLst>
                                        <p:cond delay="2000"/>
                                      </p:stCondLst>
                                      <p:childTnLst>
                                        <p:animMotion origin="layout" path="M 0.10494 -0.00325 L 3.75E-6 4.44444E-6 " pathEditMode="relative" rAng="0" ptsTypes="AA">
                                          <p:cBhvr>
                                            <p:cTn id="25" dur="2000" fill="hold"/>
                                            <p:tgtEl>
                                              <p:spTgt spid="33"/>
                                            </p:tgtEl>
                                            <p:attrNameLst>
                                              <p:attrName>ppt_x</p:attrName>
                                              <p:attrName>ppt_y</p:attrName>
                                            </p:attrNameLst>
                                          </p:cBhvr>
                                          <p:rCtr x="-5247" y="162"/>
                                        </p:animMotion>
                                      </p:childTnLst>
                                    </p:cTn>
                                  </p:par>
                                  <p:par>
                                    <p:cTn id="26" presetID="53" presetClass="entr" presetSubtype="16" fill="hold" grpId="0" nodeType="withEffect">
                                      <p:stCondLst>
                                        <p:cond delay="3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par>
                                    <p:cTn id="31" presetID="53" presetClass="entr" presetSubtype="16" fill="hold" grpId="0" nodeType="withEffect">
                                      <p:stCondLst>
                                        <p:cond delay="350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par>
                                    <p:cTn id="36" presetID="53" presetClass="entr" presetSubtype="16" fill="hold" grpId="0" nodeType="withEffect">
                                      <p:stCondLst>
                                        <p:cond delay="350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cTn>
                                  </p:par>
                                  <p:par>
                                    <p:cTn id="41" presetID="2" presetClass="entr" presetSubtype="8" fill="hold" grpId="0" nodeType="withEffect">
                                      <p:stCondLst>
                                        <p:cond delay="125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125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0-#ppt_w/2"/>
                                              </p:val>
                                            </p:tav>
                                            <p:tav tm="100000">
                                              <p:val>
                                                <p:strVal val="#ppt_x"/>
                                              </p:val>
                                            </p:tav>
                                          </p:tavLst>
                                        </p:anim>
                                        <p:anim calcmode="lin" valueType="num">
                                          <p:cBhvr additive="base">
                                            <p:cTn id="48" dur="50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125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0-#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125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125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0-#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125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0-#ppt_w/2"/>
                                              </p:val>
                                            </p:tav>
                                            <p:tav tm="100000">
                                              <p:val>
                                                <p:strVal val="#ppt_x"/>
                                              </p:val>
                                            </p:tav>
                                          </p:tavLst>
                                        </p:anim>
                                        <p:anim calcmode="lin" valueType="num">
                                          <p:cBhvr additive="base">
                                            <p:cTn id="64" dur="500" fill="hold"/>
                                            <p:tgtEl>
                                              <p:spTgt spid="9"/>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125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0-#ppt_w/2"/>
                                              </p:val>
                                            </p:tav>
                                            <p:tav tm="100000">
                                              <p:val>
                                                <p:strVal val="#ppt_x"/>
                                              </p:val>
                                            </p:tav>
                                          </p:tavLst>
                                        </p:anim>
                                        <p:anim calcmode="lin" valueType="num">
                                          <p:cBhvr additive="base">
                                            <p:cTn id="68" dur="500" fill="hold"/>
                                            <p:tgtEl>
                                              <p:spTgt spid="10"/>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125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0-#ppt_w/2"/>
                                              </p:val>
                                            </p:tav>
                                            <p:tav tm="100000">
                                              <p:val>
                                                <p:strVal val="#ppt_x"/>
                                              </p:val>
                                            </p:tav>
                                          </p:tavLst>
                                        </p:anim>
                                        <p:anim calcmode="lin" valueType="num">
                                          <p:cBhvr additive="base">
                                            <p:cTn id="72" dur="500" fill="hold"/>
                                            <p:tgtEl>
                                              <p:spTgt spid="1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125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0-#ppt_w/2"/>
                                              </p:val>
                                            </p:tav>
                                            <p:tav tm="100000">
                                              <p:val>
                                                <p:strVal val="#ppt_x"/>
                                              </p:val>
                                            </p:tav>
                                          </p:tavLst>
                                        </p:anim>
                                        <p:anim calcmode="lin" valueType="num">
                                          <p:cBhvr additive="base">
                                            <p:cTn id="76" dur="500" fill="hold"/>
                                            <p:tgtEl>
                                              <p:spTgt spid="12"/>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125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0-#ppt_w/2"/>
                                              </p:val>
                                            </p:tav>
                                            <p:tav tm="100000">
                                              <p:val>
                                                <p:strVal val="#ppt_x"/>
                                              </p:val>
                                            </p:tav>
                                          </p:tavLst>
                                        </p:anim>
                                        <p:anim calcmode="lin" valueType="num">
                                          <p:cBhvr additive="base">
                                            <p:cTn id="80" dur="500" fill="hold"/>
                                            <p:tgtEl>
                                              <p:spTgt spid="13"/>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125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500" fill="hold"/>
                                            <p:tgtEl>
                                              <p:spTgt spid="14"/>
                                            </p:tgtEl>
                                            <p:attrNameLst>
                                              <p:attrName>ppt_x</p:attrName>
                                            </p:attrNameLst>
                                          </p:cBhvr>
                                          <p:tavLst>
                                            <p:tav tm="0">
                                              <p:val>
                                                <p:strVal val="0-#ppt_w/2"/>
                                              </p:val>
                                            </p:tav>
                                            <p:tav tm="100000">
                                              <p:val>
                                                <p:strVal val="#ppt_x"/>
                                              </p:val>
                                            </p:tav>
                                          </p:tavLst>
                                        </p:anim>
                                        <p:anim calcmode="lin" valueType="num">
                                          <p:cBhvr additive="base">
                                            <p:cTn id="84" dur="500" fill="hold"/>
                                            <p:tgtEl>
                                              <p:spTgt spid="14"/>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1250"/>
                                      </p:stCondLst>
                                      <p:childTnLst>
                                        <p:set>
                                          <p:cBhvr>
                                            <p:cTn id="86" dur="1" fill="hold">
                                              <p:stCondLst>
                                                <p:cond delay="0"/>
                                              </p:stCondLst>
                                            </p:cTn>
                                            <p:tgtEl>
                                              <p:spTgt spid="15"/>
                                            </p:tgtEl>
                                            <p:attrNameLst>
                                              <p:attrName>style.visibility</p:attrName>
                                            </p:attrNameLst>
                                          </p:cBhvr>
                                          <p:to>
                                            <p:strVal val="visible"/>
                                          </p:to>
                                        </p:set>
                                        <p:anim calcmode="lin" valueType="num">
                                          <p:cBhvr additive="base">
                                            <p:cTn id="87" dur="500" fill="hold"/>
                                            <p:tgtEl>
                                              <p:spTgt spid="15"/>
                                            </p:tgtEl>
                                            <p:attrNameLst>
                                              <p:attrName>ppt_x</p:attrName>
                                            </p:attrNameLst>
                                          </p:cBhvr>
                                          <p:tavLst>
                                            <p:tav tm="0">
                                              <p:val>
                                                <p:strVal val="0-#ppt_w/2"/>
                                              </p:val>
                                            </p:tav>
                                            <p:tav tm="100000">
                                              <p:val>
                                                <p:strVal val="#ppt_x"/>
                                              </p:val>
                                            </p:tav>
                                          </p:tavLst>
                                        </p:anim>
                                        <p:anim calcmode="lin" valueType="num">
                                          <p:cBhvr additive="base">
                                            <p:cTn id="88" dur="500" fill="hold"/>
                                            <p:tgtEl>
                                              <p:spTgt spid="15"/>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125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0-#ppt_w/2"/>
                                              </p:val>
                                            </p:tav>
                                            <p:tav tm="100000">
                                              <p:val>
                                                <p:strVal val="#ppt_x"/>
                                              </p:val>
                                            </p:tav>
                                          </p:tavLst>
                                        </p:anim>
                                        <p:anim calcmode="lin" valueType="num">
                                          <p:cBhvr additive="base">
                                            <p:cTn id="92" dur="500" fill="hold"/>
                                            <p:tgtEl>
                                              <p:spTgt spid="16"/>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1250"/>
                                      </p:stCondLst>
                                      <p:childTnLst>
                                        <p:set>
                                          <p:cBhvr>
                                            <p:cTn id="94" dur="1" fill="hold">
                                              <p:stCondLst>
                                                <p:cond delay="0"/>
                                              </p:stCondLst>
                                            </p:cTn>
                                            <p:tgtEl>
                                              <p:spTgt spid="17"/>
                                            </p:tgtEl>
                                            <p:attrNameLst>
                                              <p:attrName>style.visibility</p:attrName>
                                            </p:attrNameLst>
                                          </p:cBhvr>
                                          <p:to>
                                            <p:strVal val="visible"/>
                                          </p:to>
                                        </p:set>
                                        <p:anim calcmode="lin" valueType="num">
                                          <p:cBhvr additive="base">
                                            <p:cTn id="95" dur="500" fill="hold"/>
                                            <p:tgtEl>
                                              <p:spTgt spid="17"/>
                                            </p:tgtEl>
                                            <p:attrNameLst>
                                              <p:attrName>ppt_x</p:attrName>
                                            </p:attrNameLst>
                                          </p:cBhvr>
                                          <p:tavLst>
                                            <p:tav tm="0">
                                              <p:val>
                                                <p:strVal val="0-#ppt_w/2"/>
                                              </p:val>
                                            </p:tav>
                                            <p:tav tm="100000">
                                              <p:val>
                                                <p:strVal val="#ppt_x"/>
                                              </p:val>
                                            </p:tav>
                                          </p:tavLst>
                                        </p:anim>
                                        <p:anim calcmode="lin" valueType="num">
                                          <p:cBhvr additive="base">
                                            <p:cTn id="96" dur="500" fill="hold"/>
                                            <p:tgtEl>
                                              <p:spTgt spid="17"/>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1250"/>
                                      </p:stCondLst>
                                      <p:childTnLst>
                                        <p:set>
                                          <p:cBhvr>
                                            <p:cTn id="98" dur="1" fill="hold">
                                              <p:stCondLst>
                                                <p:cond delay="0"/>
                                              </p:stCondLst>
                                            </p:cTn>
                                            <p:tgtEl>
                                              <p:spTgt spid="18"/>
                                            </p:tgtEl>
                                            <p:attrNameLst>
                                              <p:attrName>style.visibility</p:attrName>
                                            </p:attrNameLst>
                                          </p:cBhvr>
                                          <p:to>
                                            <p:strVal val="visible"/>
                                          </p:to>
                                        </p:set>
                                        <p:anim calcmode="lin" valueType="num">
                                          <p:cBhvr additive="base">
                                            <p:cTn id="99" dur="500" fill="hold"/>
                                            <p:tgtEl>
                                              <p:spTgt spid="18"/>
                                            </p:tgtEl>
                                            <p:attrNameLst>
                                              <p:attrName>ppt_x</p:attrName>
                                            </p:attrNameLst>
                                          </p:cBhvr>
                                          <p:tavLst>
                                            <p:tav tm="0">
                                              <p:val>
                                                <p:strVal val="0-#ppt_w/2"/>
                                              </p:val>
                                            </p:tav>
                                            <p:tav tm="100000">
                                              <p:val>
                                                <p:strVal val="#ppt_x"/>
                                              </p:val>
                                            </p:tav>
                                          </p:tavLst>
                                        </p:anim>
                                        <p:anim calcmode="lin" valueType="num">
                                          <p:cBhvr additive="base">
                                            <p:cTn id="100" dur="500" fill="hold"/>
                                            <p:tgtEl>
                                              <p:spTgt spid="18"/>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125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fill="hold"/>
                                            <p:tgtEl>
                                              <p:spTgt spid="19"/>
                                            </p:tgtEl>
                                            <p:attrNameLst>
                                              <p:attrName>ppt_x</p:attrName>
                                            </p:attrNameLst>
                                          </p:cBhvr>
                                          <p:tavLst>
                                            <p:tav tm="0">
                                              <p:val>
                                                <p:strVal val="0-#ppt_w/2"/>
                                              </p:val>
                                            </p:tav>
                                            <p:tav tm="100000">
                                              <p:val>
                                                <p:strVal val="#ppt_x"/>
                                              </p:val>
                                            </p:tav>
                                          </p:tavLst>
                                        </p:anim>
                                        <p:anim calcmode="lin" valueType="num">
                                          <p:cBhvr additive="base">
                                            <p:cTn id="104" dur="500" fill="hold"/>
                                            <p:tgtEl>
                                              <p:spTgt spid="19"/>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1250"/>
                                      </p:stCondLst>
                                      <p:childTnLst>
                                        <p:set>
                                          <p:cBhvr>
                                            <p:cTn id="106" dur="1" fill="hold">
                                              <p:stCondLst>
                                                <p:cond delay="0"/>
                                              </p:stCondLst>
                                            </p:cTn>
                                            <p:tgtEl>
                                              <p:spTgt spid="20"/>
                                            </p:tgtEl>
                                            <p:attrNameLst>
                                              <p:attrName>style.visibility</p:attrName>
                                            </p:attrNameLst>
                                          </p:cBhvr>
                                          <p:to>
                                            <p:strVal val="visible"/>
                                          </p:to>
                                        </p:set>
                                        <p:anim calcmode="lin" valueType="num">
                                          <p:cBhvr additive="base">
                                            <p:cTn id="107" dur="500" fill="hold"/>
                                            <p:tgtEl>
                                              <p:spTgt spid="20"/>
                                            </p:tgtEl>
                                            <p:attrNameLst>
                                              <p:attrName>ppt_x</p:attrName>
                                            </p:attrNameLst>
                                          </p:cBhvr>
                                          <p:tavLst>
                                            <p:tav tm="0">
                                              <p:val>
                                                <p:strVal val="0-#ppt_w/2"/>
                                              </p:val>
                                            </p:tav>
                                            <p:tav tm="100000">
                                              <p:val>
                                                <p:strVal val="#ppt_x"/>
                                              </p:val>
                                            </p:tav>
                                          </p:tavLst>
                                        </p:anim>
                                        <p:anim calcmode="lin" valueType="num">
                                          <p:cBhvr additive="base">
                                            <p:cTn id="108" dur="500" fill="hold"/>
                                            <p:tgtEl>
                                              <p:spTgt spid="20"/>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1250"/>
                                      </p:stCondLst>
                                      <p:childTnLst>
                                        <p:set>
                                          <p:cBhvr>
                                            <p:cTn id="110" dur="1" fill="hold">
                                              <p:stCondLst>
                                                <p:cond delay="0"/>
                                              </p:stCondLst>
                                            </p:cTn>
                                            <p:tgtEl>
                                              <p:spTgt spid="21"/>
                                            </p:tgtEl>
                                            <p:attrNameLst>
                                              <p:attrName>style.visibility</p:attrName>
                                            </p:attrNameLst>
                                          </p:cBhvr>
                                          <p:to>
                                            <p:strVal val="visible"/>
                                          </p:to>
                                        </p:set>
                                        <p:anim calcmode="lin" valueType="num">
                                          <p:cBhvr additive="base">
                                            <p:cTn id="111" dur="500" fill="hold"/>
                                            <p:tgtEl>
                                              <p:spTgt spid="21"/>
                                            </p:tgtEl>
                                            <p:attrNameLst>
                                              <p:attrName>ppt_x</p:attrName>
                                            </p:attrNameLst>
                                          </p:cBhvr>
                                          <p:tavLst>
                                            <p:tav tm="0">
                                              <p:val>
                                                <p:strVal val="0-#ppt_w/2"/>
                                              </p:val>
                                            </p:tav>
                                            <p:tav tm="100000">
                                              <p:val>
                                                <p:strVal val="#ppt_x"/>
                                              </p:val>
                                            </p:tav>
                                          </p:tavLst>
                                        </p:anim>
                                        <p:anim calcmode="lin" valueType="num">
                                          <p:cBhvr additive="base">
                                            <p:cTn id="112" dur="500" fill="hold"/>
                                            <p:tgtEl>
                                              <p:spTgt spid="21"/>
                                            </p:tgtEl>
                                            <p:attrNameLst>
                                              <p:attrName>ppt_y</p:attrName>
                                            </p:attrNameLst>
                                          </p:cBhvr>
                                          <p:tavLst>
                                            <p:tav tm="0">
                                              <p:val>
                                                <p:strVal val="#ppt_y"/>
                                              </p:val>
                                            </p:tav>
                                            <p:tav tm="100000">
                                              <p:val>
                                                <p:strVal val="#ppt_y"/>
                                              </p:val>
                                            </p:tav>
                                          </p:tavLst>
                                        </p:anim>
                                      </p:childTnLst>
                                    </p:cTn>
                                  </p:par>
                                  <p:par>
                                    <p:cTn id="113" presetID="2" presetClass="entr" presetSubtype="8" fill="hold" grpId="0" nodeType="withEffect">
                                      <p:stCondLst>
                                        <p:cond delay="1250"/>
                                      </p:stCondLst>
                                      <p:childTnLst>
                                        <p:set>
                                          <p:cBhvr>
                                            <p:cTn id="114" dur="1" fill="hold">
                                              <p:stCondLst>
                                                <p:cond delay="0"/>
                                              </p:stCondLst>
                                            </p:cTn>
                                            <p:tgtEl>
                                              <p:spTgt spid="22"/>
                                            </p:tgtEl>
                                            <p:attrNameLst>
                                              <p:attrName>style.visibility</p:attrName>
                                            </p:attrNameLst>
                                          </p:cBhvr>
                                          <p:to>
                                            <p:strVal val="visible"/>
                                          </p:to>
                                        </p:set>
                                        <p:anim calcmode="lin" valueType="num">
                                          <p:cBhvr additive="base">
                                            <p:cTn id="115" dur="500" fill="hold"/>
                                            <p:tgtEl>
                                              <p:spTgt spid="22"/>
                                            </p:tgtEl>
                                            <p:attrNameLst>
                                              <p:attrName>ppt_x</p:attrName>
                                            </p:attrNameLst>
                                          </p:cBhvr>
                                          <p:tavLst>
                                            <p:tav tm="0">
                                              <p:val>
                                                <p:strVal val="0-#ppt_w/2"/>
                                              </p:val>
                                            </p:tav>
                                            <p:tav tm="100000">
                                              <p:val>
                                                <p:strVal val="#ppt_x"/>
                                              </p:val>
                                            </p:tav>
                                          </p:tavLst>
                                        </p:anim>
                                        <p:anim calcmode="lin" valueType="num">
                                          <p:cBhvr additive="base">
                                            <p:cTn id="116" dur="500" fill="hold"/>
                                            <p:tgtEl>
                                              <p:spTgt spid="22"/>
                                            </p:tgtEl>
                                            <p:attrNameLst>
                                              <p:attrName>ppt_y</p:attrName>
                                            </p:attrNameLst>
                                          </p:cBhvr>
                                          <p:tavLst>
                                            <p:tav tm="0">
                                              <p:val>
                                                <p:strVal val="#ppt_y"/>
                                              </p:val>
                                            </p:tav>
                                            <p:tav tm="100000">
                                              <p:val>
                                                <p:strVal val="#ppt_y"/>
                                              </p:val>
                                            </p:tav>
                                          </p:tavLst>
                                        </p:anim>
                                      </p:childTnLst>
                                    </p:cTn>
                                  </p:par>
                                  <p:par>
                                    <p:cTn id="117" presetID="2" presetClass="entr" presetSubtype="8" fill="hold" grpId="0" nodeType="withEffect">
                                      <p:stCondLst>
                                        <p:cond delay="1250"/>
                                      </p:stCondLst>
                                      <p:childTnLst>
                                        <p:set>
                                          <p:cBhvr>
                                            <p:cTn id="118" dur="1" fill="hold">
                                              <p:stCondLst>
                                                <p:cond delay="0"/>
                                              </p:stCondLst>
                                            </p:cTn>
                                            <p:tgtEl>
                                              <p:spTgt spid="23"/>
                                            </p:tgtEl>
                                            <p:attrNameLst>
                                              <p:attrName>style.visibility</p:attrName>
                                            </p:attrNameLst>
                                          </p:cBhvr>
                                          <p:to>
                                            <p:strVal val="visible"/>
                                          </p:to>
                                        </p:set>
                                        <p:anim calcmode="lin" valueType="num">
                                          <p:cBhvr additive="base">
                                            <p:cTn id="119" dur="500" fill="hold"/>
                                            <p:tgtEl>
                                              <p:spTgt spid="23"/>
                                            </p:tgtEl>
                                            <p:attrNameLst>
                                              <p:attrName>ppt_x</p:attrName>
                                            </p:attrNameLst>
                                          </p:cBhvr>
                                          <p:tavLst>
                                            <p:tav tm="0">
                                              <p:val>
                                                <p:strVal val="0-#ppt_w/2"/>
                                              </p:val>
                                            </p:tav>
                                            <p:tav tm="100000">
                                              <p:val>
                                                <p:strVal val="#ppt_x"/>
                                              </p:val>
                                            </p:tav>
                                          </p:tavLst>
                                        </p:anim>
                                        <p:anim calcmode="lin" valueType="num">
                                          <p:cBhvr additive="base">
                                            <p:cTn id="120" dur="500" fill="hold"/>
                                            <p:tgtEl>
                                              <p:spTgt spid="23"/>
                                            </p:tgtEl>
                                            <p:attrNameLst>
                                              <p:attrName>ppt_y</p:attrName>
                                            </p:attrNameLst>
                                          </p:cBhvr>
                                          <p:tavLst>
                                            <p:tav tm="0">
                                              <p:val>
                                                <p:strVal val="#ppt_y"/>
                                              </p:val>
                                            </p:tav>
                                            <p:tav tm="100000">
                                              <p:val>
                                                <p:strVal val="#ppt_y"/>
                                              </p:val>
                                            </p:tav>
                                          </p:tavLst>
                                        </p:anim>
                                      </p:childTnLst>
                                    </p:cTn>
                                  </p:par>
                                  <p:par>
                                    <p:cTn id="121" presetID="2" presetClass="entr" presetSubtype="8" fill="hold" grpId="0" nodeType="withEffect">
                                      <p:stCondLst>
                                        <p:cond delay="1250"/>
                                      </p:stCondLst>
                                      <p:childTnLst>
                                        <p:set>
                                          <p:cBhvr>
                                            <p:cTn id="122" dur="1" fill="hold">
                                              <p:stCondLst>
                                                <p:cond delay="0"/>
                                              </p:stCondLst>
                                            </p:cTn>
                                            <p:tgtEl>
                                              <p:spTgt spid="24"/>
                                            </p:tgtEl>
                                            <p:attrNameLst>
                                              <p:attrName>style.visibility</p:attrName>
                                            </p:attrNameLst>
                                          </p:cBhvr>
                                          <p:to>
                                            <p:strVal val="visible"/>
                                          </p:to>
                                        </p:set>
                                        <p:anim calcmode="lin" valueType="num">
                                          <p:cBhvr additive="base">
                                            <p:cTn id="123" dur="500" fill="hold"/>
                                            <p:tgtEl>
                                              <p:spTgt spid="24"/>
                                            </p:tgtEl>
                                            <p:attrNameLst>
                                              <p:attrName>ppt_x</p:attrName>
                                            </p:attrNameLst>
                                          </p:cBhvr>
                                          <p:tavLst>
                                            <p:tav tm="0">
                                              <p:val>
                                                <p:strVal val="0-#ppt_w/2"/>
                                              </p:val>
                                            </p:tav>
                                            <p:tav tm="100000">
                                              <p:val>
                                                <p:strVal val="#ppt_x"/>
                                              </p:val>
                                            </p:tav>
                                          </p:tavLst>
                                        </p:anim>
                                        <p:anim calcmode="lin" valueType="num">
                                          <p:cBhvr additive="base">
                                            <p:cTn id="124" dur="500" fill="hold"/>
                                            <p:tgtEl>
                                              <p:spTgt spid="24"/>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stCondLst>
                                        <p:cond delay="1250"/>
                                      </p:stCondLst>
                                      <p:childTnLst>
                                        <p:set>
                                          <p:cBhvr>
                                            <p:cTn id="126" dur="1" fill="hold">
                                              <p:stCondLst>
                                                <p:cond delay="0"/>
                                              </p:stCondLst>
                                            </p:cTn>
                                            <p:tgtEl>
                                              <p:spTgt spid="25"/>
                                            </p:tgtEl>
                                            <p:attrNameLst>
                                              <p:attrName>style.visibility</p:attrName>
                                            </p:attrNameLst>
                                          </p:cBhvr>
                                          <p:to>
                                            <p:strVal val="visible"/>
                                          </p:to>
                                        </p:set>
                                        <p:anim calcmode="lin" valueType="num">
                                          <p:cBhvr additive="base">
                                            <p:cTn id="127" dur="500" fill="hold"/>
                                            <p:tgtEl>
                                              <p:spTgt spid="25"/>
                                            </p:tgtEl>
                                            <p:attrNameLst>
                                              <p:attrName>ppt_x</p:attrName>
                                            </p:attrNameLst>
                                          </p:cBhvr>
                                          <p:tavLst>
                                            <p:tav tm="0">
                                              <p:val>
                                                <p:strVal val="0-#ppt_w/2"/>
                                              </p:val>
                                            </p:tav>
                                            <p:tav tm="100000">
                                              <p:val>
                                                <p:strVal val="#ppt_x"/>
                                              </p:val>
                                            </p:tav>
                                          </p:tavLst>
                                        </p:anim>
                                        <p:anim calcmode="lin" valueType="num">
                                          <p:cBhvr additive="base">
                                            <p:cTn id="128" dur="500" fill="hold"/>
                                            <p:tgtEl>
                                              <p:spTgt spid="25"/>
                                            </p:tgtEl>
                                            <p:attrNameLst>
                                              <p:attrName>ppt_y</p:attrName>
                                            </p:attrNameLst>
                                          </p:cBhvr>
                                          <p:tavLst>
                                            <p:tav tm="0">
                                              <p:val>
                                                <p:strVal val="#ppt_y"/>
                                              </p:val>
                                            </p:tav>
                                            <p:tav tm="100000">
                                              <p:val>
                                                <p:strVal val="#ppt_y"/>
                                              </p:val>
                                            </p:tav>
                                          </p:tavLst>
                                        </p:anim>
                                      </p:childTnLst>
                                    </p:cTn>
                                  </p:par>
                                  <p:par>
                                    <p:cTn id="129" presetID="2" presetClass="entr" presetSubtype="8" fill="hold" grpId="0" nodeType="withEffect">
                                      <p:stCondLst>
                                        <p:cond delay="1250"/>
                                      </p:stCondLst>
                                      <p:childTnLst>
                                        <p:set>
                                          <p:cBhvr>
                                            <p:cTn id="130" dur="1" fill="hold">
                                              <p:stCondLst>
                                                <p:cond delay="0"/>
                                              </p:stCondLst>
                                            </p:cTn>
                                            <p:tgtEl>
                                              <p:spTgt spid="26"/>
                                            </p:tgtEl>
                                            <p:attrNameLst>
                                              <p:attrName>style.visibility</p:attrName>
                                            </p:attrNameLst>
                                          </p:cBhvr>
                                          <p:to>
                                            <p:strVal val="visible"/>
                                          </p:to>
                                        </p:set>
                                        <p:anim calcmode="lin" valueType="num">
                                          <p:cBhvr additive="base">
                                            <p:cTn id="131" dur="500" fill="hold"/>
                                            <p:tgtEl>
                                              <p:spTgt spid="26"/>
                                            </p:tgtEl>
                                            <p:attrNameLst>
                                              <p:attrName>ppt_x</p:attrName>
                                            </p:attrNameLst>
                                          </p:cBhvr>
                                          <p:tavLst>
                                            <p:tav tm="0">
                                              <p:val>
                                                <p:strVal val="0-#ppt_w/2"/>
                                              </p:val>
                                            </p:tav>
                                            <p:tav tm="100000">
                                              <p:val>
                                                <p:strVal val="#ppt_x"/>
                                              </p:val>
                                            </p:tav>
                                          </p:tavLst>
                                        </p:anim>
                                        <p:anim calcmode="lin" valueType="num">
                                          <p:cBhvr additive="base">
                                            <p:cTn id="132" dur="500" fill="hold"/>
                                            <p:tgtEl>
                                              <p:spTgt spid="26"/>
                                            </p:tgtEl>
                                            <p:attrNameLst>
                                              <p:attrName>ppt_y</p:attrName>
                                            </p:attrNameLst>
                                          </p:cBhvr>
                                          <p:tavLst>
                                            <p:tav tm="0">
                                              <p:val>
                                                <p:strVal val="#ppt_y"/>
                                              </p:val>
                                            </p:tav>
                                            <p:tav tm="100000">
                                              <p:val>
                                                <p:strVal val="#ppt_y"/>
                                              </p:val>
                                            </p:tav>
                                          </p:tavLst>
                                        </p:anim>
                                      </p:childTnLst>
                                    </p:cTn>
                                  </p:par>
                                  <p:par>
                                    <p:cTn id="133" presetID="2" presetClass="entr" presetSubtype="8" fill="hold" grpId="0" nodeType="withEffect">
                                      <p:stCondLst>
                                        <p:cond delay="1250"/>
                                      </p:stCondLst>
                                      <p:childTnLst>
                                        <p:set>
                                          <p:cBhvr>
                                            <p:cTn id="134" dur="1" fill="hold">
                                              <p:stCondLst>
                                                <p:cond delay="0"/>
                                              </p:stCondLst>
                                            </p:cTn>
                                            <p:tgtEl>
                                              <p:spTgt spid="27"/>
                                            </p:tgtEl>
                                            <p:attrNameLst>
                                              <p:attrName>style.visibility</p:attrName>
                                            </p:attrNameLst>
                                          </p:cBhvr>
                                          <p:to>
                                            <p:strVal val="visible"/>
                                          </p:to>
                                        </p:set>
                                        <p:anim calcmode="lin" valueType="num">
                                          <p:cBhvr additive="base">
                                            <p:cTn id="135" dur="500" fill="hold"/>
                                            <p:tgtEl>
                                              <p:spTgt spid="27"/>
                                            </p:tgtEl>
                                            <p:attrNameLst>
                                              <p:attrName>ppt_x</p:attrName>
                                            </p:attrNameLst>
                                          </p:cBhvr>
                                          <p:tavLst>
                                            <p:tav tm="0">
                                              <p:val>
                                                <p:strVal val="0-#ppt_w/2"/>
                                              </p:val>
                                            </p:tav>
                                            <p:tav tm="100000">
                                              <p:val>
                                                <p:strVal val="#ppt_x"/>
                                              </p:val>
                                            </p:tav>
                                          </p:tavLst>
                                        </p:anim>
                                        <p:anim calcmode="lin" valueType="num">
                                          <p:cBhvr additive="base">
                                            <p:cTn id="136" dur="500" fill="hold"/>
                                            <p:tgtEl>
                                              <p:spTgt spid="27"/>
                                            </p:tgtEl>
                                            <p:attrNameLst>
                                              <p:attrName>ppt_y</p:attrName>
                                            </p:attrNameLst>
                                          </p:cBhvr>
                                          <p:tavLst>
                                            <p:tav tm="0">
                                              <p:val>
                                                <p:strVal val="#ppt_y"/>
                                              </p:val>
                                            </p:tav>
                                            <p:tav tm="100000">
                                              <p:val>
                                                <p:strVal val="#ppt_y"/>
                                              </p:val>
                                            </p:tav>
                                          </p:tavLst>
                                        </p:anim>
                                      </p:childTnLst>
                                    </p:cTn>
                                  </p:par>
                                  <p:par>
                                    <p:cTn id="137" presetID="2" presetClass="entr" presetSubtype="8" fill="hold" grpId="0" nodeType="withEffect">
                                      <p:stCondLst>
                                        <p:cond delay="1250"/>
                                      </p:stCondLst>
                                      <p:childTnLst>
                                        <p:set>
                                          <p:cBhvr>
                                            <p:cTn id="138" dur="1" fill="hold">
                                              <p:stCondLst>
                                                <p:cond delay="0"/>
                                              </p:stCondLst>
                                            </p:cTn>
                                            <p:tgtEl>
                                              <p:spTgt spid="28"/>
                                            </p:tgtEl>
                                            <p:attrNameLst>
                                              <p:attrName>style.visibility</p:attrName>
                                            </p:attrNameLst>
                                          </p:cBhvr>
                                          <p:to>
                                            <p:strVal val="visible"/>
                                          </p:to>
                                        </p:set>
                                        <p:anim calcmode="lin" valueType="num">
                                          <p:cBhvr additive="base">
                                            <p:cTn id="139" dur="500" fill="hold"/>
                                            <p:tgtEl>
                                              <p:spTgt spid="28"/>
                                            </p:tgtEl>
                                            <p:attrNameLst>
                                              <p:attrName>ppt_x</p:attrName>
                                            </p:attrNameLst>
                                          </p:cBhvr>
                                          <p:tavLst>
                                            <p:tav tm="0">
                                              <p:val>
                                                <p:strVal val="0-#ppt_w/2"/>
                                              </p:val>
                                            </p:tav>
                                            <p:tav tm="100000">
                                              <p:val>
                                                <p:strVal val="#ppt_x"/>
                                              </p:val>
                                            </p:tav>
                                          </p:tavLst>
                                        </p:anim>
                                        <p:anim calcmode="lin" valueType="num">
                                          <p:cBhvr additive="base">
                                            <p:cTn id="140" dur="500" fill="hold"/>
                                            <p:tgtEl>
                                              <p:spTgt spid="28"/>
                                            </p:tgtEl>
                                            <p:attrNameLst>
                                              <p:attrName>ppt_y</p:attrName>
                                            </p:attrNameLst>
                                          </p:cBhvr>
                                          <p:tavLst>
                                            <p:tav tm="0">
                                              <p:val>
                                                <p:strVal val="#ppt_y"/>
                                              </p:val>
                                            </p:tav>
                                            <p:tav tm="100000">
                                              <p:val>
                                                <p:strVal val="#ppt_y"/>
                                              </p:val>
                                            </p:tav>
                                          </p:tavLst>
                                        </p:anim>
                                      </p:childTnLst>
                                    </p:cTn>
                                  </p:par>
                                  <p:par>
                                    <p:cTn id="141" presetID="10" presetClass="entr" presetSubtype="0" fill="hold" nodeType="withEffect">
                                      <p:stCondLst>
                                        <p:cond delay="1000"/>
                                      </p:stCondLst>
                                      <p:childTnLst>
                                        <p:set>
                                          <p:cBhvr>
                                            <p:cTn id="142" dur="1" fill="hold">
                                              <p:stCondLst>
                                                <p:cond delay="0"/>
                                              </p:stCondLst>
                                            </p:cTn>
                                            <p:tgtEl>
                                              <p:spTgt spid="35"/>
                                            </p:tgtEl>
                                            <p:attrNameLst>
                                              <p:attrName>style.visibility</p:attrName>
                                            </p:attrNameLst>
                                          </p:cBhvr>
                                          <p:to>
                                            <p:strVal val="visible"/>
                                          </p:to>
                                        </p:set>
                                        <p:animEffect transition="in" filter="fade">
                                          <p:cBhvr>
                                            <p:cTn id="143" dur="500"/>
                                            <p:tgtEl>
                                              <p:spTgt spid="35"/>
                                            </p:tgtEl>
                                          </p:cBhvr>
                                        </p:animEffect>
                                      </p:childTnLst>
                                    </p:cTn>
                                  </p:par>
                                  <p:par>
                                    <p:cTn id="144" presetID="42" presetClass="path" presetSubtype="0" accel="50000" decel="50000" fill="hold" nodeType="withEffect">
                                      <p:stCondLst>
                                        <p:cond delay="1000"/>
                                      </p:stCondLst>
                                      <p:childTnLst>
                                        <p:animMotion origin="layout" path="M -0.23399 -0.00162 L 2.70833E-6 4.44444E-6 " pathEditMode="relative" rAng="0" ptsTypes="AA">
                                          <p:cBhvr>
                                            <p:cTn id="145" dur="1000" fill="hold"/>
                                            <p:tgtEl>
                                              <p:spTgt spid="35"/>
                                            </p:tgtEl>
                                            <p:attrNameLst>
                                              <p:attrName>ppt_x</p:attrName>
                                              <p:attrName>ppt_y</p:attrName>
                                            </p:attrNameLst>
                                          </p:cBhvr>
                                          <p:rCtr x="11693" y="69"/>
                                        </p:animMotion>
                                      </p:childTnLst>
                                    </p:cTn>
                                  </p:par>
                                  <p:par>
                                    <p:cTn id="146" presetID="26" presetClass="emph" presetSubtype="0" fill="hold" nodeType="withEffect">
                                      <p:stCondLst>
                                        <p:cond delay="1500"/>
                                      </p:stCondLst>
                                      <p:childTnLst>
                                        <p:animEffect transition="out" filter="fade">
                                          <p:cBhvr>
                                            <p:cTn id="147" dur="500" tmFilter="0, 0; .2, .5; .8, .5; 1, 0"/>
                                            <p:tgtEl>
                                              <p:spTgt spid="35"/>
                                            </p:tgtEl>
                                          </p:cBhvr>
                                        </p:animEffect>
                                        <p:animScale>
                                          <p:cBhvr>
                                            <p:cTn id="148" dur="250" autoRev="1" fill="hold"/>
                                            <p:tgtEl>
                                              <p:spTgt spid="35"/>
                                            </p:tgtEl>
                                          </p:cBhvr>
                                          <p:by x="105000" y="105000"/>
                                        </p:animScale>
                                      </p:childTnLst>
                                    </p:cTn>
                                  </p:par>
                                </p:childTnLst>
                              </p:cTn>
                            </p:par>
                            <p:par>
                              <p:cTn id="149" fill="hold">
                                <p:stCondLst>
                                  <p:cond delay="2500"/>
                                </p:stCondLst>
                                <p:childTnLst>
                                  <p:par>
                                    <p:cTn id="150" presetID="14" presetClass="entr" presetSubtype="10" fill="hold" grpId="0" nodeType="afterEffect">
                                      <p:stCondLst>
                                        <p:cond delay="0"/>
                                      </p:stCondLst>
                                      <p:childTnLst>
                                        <p:set>
                                          <p:cBhvr>
                                            <p:cTn id="151" dur="1" fill="hold">
                                              <p:stCondLst>
                                                <p:cond delay="0"/>
                                              </p:stCondLst>
                                            </p:cTn>
                                            <p:tgtEl>
                                              <p:spTgt spid="144"/>
                                            </p:tgtEl>
                                            <p:attrNameLst>
                                              <p:attrName>style.visibility</p:attrName>
                                            </p:attrNameLst>
                                          </p:cBhvr>
                                          <p:to>
                                            <p:strVal val="visible"/>
                                          </p:to>
                                        </p:set>
                                        <p:animEffect transition="in" filter="randombar(horizontal)">
                                          <p:cBhvr>
                                            <p:cTn id="152" dur="500"/>
                                            <p:tgtEl>
                                              <p:spTgt spid="144"/>
                                            </p:tgtEl>
                                          </p:cBhvr>
                                        </p:animEffect>
                                      </p:childTnLst>
                                    </p:cTn>
                                  </p:par>
                                </p:childTnLst>
                              </p:cTn>
                            </p:par>
                            <p:par>
                              <p:cTn id="153" fill="hold">
                                <p:stCondLst>
                                  <p:cond delay="3000"/>
                                </p:stCondLst>
                                <p:childTnLst>
                                  <p:par>
                                    <p:cTn id="154" presetID="14" presetClass="entr" presetSubtype="10" fill="hold" grpId="0" nodeType="afterEffect">
                                      <p:stCondLst>
                                        <p:cond delay="0"/>
                                      </p:stCondLst>
                                      <p:childTnLst>
                                        <p:set>
                                          <p:cBhvr>
                                            <p:cTn id="155" dur="1" fill="hold">
                                              <p:stCondLst>
                                                <p:cond delay="0"/>
                                              </p:stCondLst>
                                            </p:cTn>
                                            <p:tgtEl>
                                              <p:spTgt spid="146"/>
                                            </p:tgtEl>
                                            <p:attrNameLst>
                                              <p:attrName>style.visibility</p:attrName>
                                            </p:attrNameLst>
                                          </p:cBhvr>
                                          <p:to>
                                            <p:strVal val="visible"/>
                                          </p:to>
                                        </p:set>
                                        <p:animEffect transition="in" filter="randombar(horizontal)">
                                          <p:cBhvr>
                                            <p:cTn id="156" dur="500"/>
                                            <p:tgtEl>
                                              <p:spTgt spid="146"/>
                                            </p:tgtEl>
                                          </p:cBhvr>
                                        </p:animEffect>
                                      </p:childTnLst>
                                    </p:cTn>
                                  </p:par>
                                </p:childTnLst>
                              </p:cTn>
                            </p:par>
                            <p:par>
                              <p:cTn id="157" fill="hold">
                                <p:stCondLst>
                                  <p:cond delay="3500"/>
                                </p:stCondLst>
                                <p:childTnLst>
                                  <p:par>
                                    <p:cTn id="158" presetID="14" presetClass="entr" presetSubtype="10" fill="hold" grpId="0" nodeType="afterEffect">
                                      <p:stCondLst>
                                        <p:cond delay="0"/>
                                      </p:stCondLst>
                                      <p:childTnLst>
                                        <p:set>
                                          <p:cBhvr>
                                            <p:cTn id="159" dur="1" fill="hold">
                                              <p:stCondLst>
                                                <p:cond delay="0"/>
                                              </p:stCondLst>
                                            </p:cTn>
                                            <p:tgtEl>
                                              <p:spTgt spid="148"/>
                                            </p:tgtEl>
                                            <p:attrNameLst>
                                              <p:attrName>style.visibility</p:attrName>
                                            </p:attrNameLst>
                                          </p:cBhvr>
                                          <p:to>
                                            <p:strVal val="visible"/>
                                          </p:to>
                                        </p:set>
                                        <p:animEffect transition="in" filter="randombar(horizontal)">
                                          <p:cBhvr>
                                            <p:cTn id="160" dur="500"/>
                                            <p:tgtEl>
                                              <p:spTgt spid="148"/>
                                            </p:tgtEl>
                                          </p:cBhvr>
                                        </p:animEffect>
                                      </p:childTnLst>
                                    </p:cTn>
                                  </p:par>
                                </p:childTnLst>
                              </p:cTn>
                            </p:par>
                            <p:par>
                              <p:cTn id="161" fill="hold">
                                <p:stCondLst>
                                  <p:cond delay="4000"/>
                                </p:stCondLst>
                                <p:childTnLst>
                                  <p:par>
                                    <p:cTn id="162" presetID="2" presetClass="entr" presetSubtype="1" fill="hold" grpId="0" nodeType="afterEffect">
                                      <p:stCondLst>
                                        <p:cond delay="0"/>
                                      </p:stCondLst>
                                      <p:childTnLst>
                                        <p:set>
                                          <p:cBhvr>
                                            <p:cTn id="163" dur="1" fill="hold">
                                              <p:stCondLst>
                                                <p:cond delay="0"/>
                                              </p:stCondLst>
                                            </p:cTn>
                                            <p:tgtEl>
                                              <p:spTgt spid="147"/>
                                            </p:tgtEl>
                                            <p:attrNameLst>
                                              <p:attrName>style.visibility</p:attrName>
                                            </p:attrNameLst>
                                          </p:cBhvr>
                                          <p:to>
                                            <p:strVal val="visible"/>
                                          </p:to>
                                        </p:set>
                                        <p:anim calcmode="lin" valueType="num">
                                          <p:cBhvr additive="base">
                                            <p:cTn id="164" dur="2000" fill="hold"/>
                                            <p:tgtEl>
                                              <p:spTgt spid="147"/>
                                            </p:tgtEl>
                                            <p:attrNameLst>
                                              <p:attrName>ppt_x</p:attrName>
                                            </p:attrNameLst>
                                          </p:cBhvr>
                                          <p:tavLst>
                                            <p:tav tm="0">
                                              <p:val>
                                                <p:strVal val="#ppt_x"/>
                                              </p:val>
                                            </p:tav>
                                            <p:tav tm="100000">
                                              <p:val>
                                                <p:strVal val="#ppt_x"/>
                                              </p:val>
                                            </p:tav>
                                          </p:tavLst>
                                        </p:anim>
                                        <p:anim calcmode="lin" valueType="num">
                                          <p:cBhvr additive="base">
                                            <p:cTn id="165" dur="2000" fill="hold"/>
                                            <p:tgtEl>
                                              <p:spTgt spid="147"/>
                                            </p:tgtEl>
                                            <p:attrNameLst>
                                              <p:attrName>ppt_y</p:attrName>
                                            </p:attrNameLst>
                                          </p:cBhvr>
                                          <p:tavLst>
                                            <p:tav tm="0">
                                              <p:val>
                                                <p:strVal val="0-#ppt_h/2"/>
                                              </p:val>
                                            </p:tav>
                                            <p:tav tm="100000">
                                              <p:val>
                                                <p:strVal val="#ppt_y"/>
                                              </p:val>
                                            </p:tav>
                                          </p:tavLst>
                                        </p:anim>
                                      </p:childTnLst>
                                    </p:cTn>
                                  </p:par>
                                  <p:par>
                                    <p:cTn id="166" presetID="2" presetClass="entr" presetSubtype="1" fill="hold" grpId="0" nodeType="withEffect">
                                      <p:stCondLst>
                                        <p:cond delay="0"/>
                                      </p:stCondLst>
                                      <p:childTnLst>
                                        <p:set>
                                          <p:cBhvr>
                                            <p:cTn id="167" dur="1" fill="hold">
                                              <p:stCondLst>
                                                <p:cond delay="0"/>
                                              </p:stCondLst>
                                            </p:cTn>
                                            <p:tgtEl>
                                              <p:spTgt spid="143"/>
                                            </p:tgtEl>
                                            <p:attrNameLst>
                                              <p:attrName>style.visibility</p:attrName>
                                            </p:attrNameLst>
                                          </p:cBhvr>
                                          <p:to>
                                            <p:strVal val="visible"/>
                                          </p:to>
                                        </p:set>
                                        <p:anim calcmode="lin" valueType="num">
                                          <p:cBhvr additive="base">
                                            <p:cTn id="168" dur="2000" fill="hold"/>
                                            <p:tgtEl>
                                              <p:spTgt spid="143"/>
                                            </p:tgtEl>
                                            <p:attrNameLst>
                                              <p:attrName>ppt_x</p:attrName>
                                            </p:attrNameLst>
                                          </p:cBhvr>
                                          <p:tavLst>
                                            <p:tav tm="0">
                                              <p:val>
                                                <p:strVal val="#ppt_x"/>
                                              </p:val>
                                            </p:tav>
                                            <p:tav tm="100000">
                                              <p:val>
                                                <p:strVal val="#ppt_x"/>
                                              </p:val>
                                            </p:tav>
                                          </p:tavLst>
                                        </p:anim>
                                        <p:anim calcmode="lin" valueType="num">
                                          <p:cBhvr additive="base">
                                            <p:cTn id="169" dur="2000" fill="hold"/>
                                            <p:tgtEl>
                                              <p:spTgt spid="143"/>
                                            </p:tgtEl>
                                            <p:attrNameLst>
                                              <p:attrName>ppt_y</p:attrName>
                                            </p:attrNameLst>
                                          </p:cBhvr>
                                          <p:tavLst>
                                            <p:tav tm="0">
                                              <p:val>
                                                <p:strVal val="0-#ppt_h/2"/>
                                              </p:val>
                                            </p:tav>
                                            <p:tav tm="100000">
                                              <p:val>
                                                <p:strVal val="#ppt_y"/>
                                              </p:val>
                                            </p:tav>
                                          </p:tavLst>
                                        </p:anim>
                                      </p:childTnLst>
                                    </p:cTn>
                                  </p:par>
                                  <p:par>
                                    <p:cTn id="170" presetID="2" presetClass="entr" presetSubtype="1" fill="hold" grpId="0" nodeType="withEffect">
                                      <p:stCondLst>
                                        <p:cond delay="0"/>
                                      </p:stCondLst>
                                      <p:childTnLst>
                                        <p:set>
                                          <p:cBhvr>
                                            <p:cTn id="171" dur="1" fill="hold">
                                              <p:stCondLst>
                                                <p:cond delay="0"/>
                                              </p:stCondLst>
                                            </p:cTn>
                                            <p:tgtEl>
                                              <p:spTgt spid="161"/>
                                            </p:tgtEl>
                                            <p:attrNameLst>
                                              <p:attrName>style.visibility</p:attrName>
                                            </p:attrNameLst>
                                          </p:cBhvr>
                                          <p:to>
                                            <p:strVal val="visible"/>
                                          </p:to>
                                        </p:set>
                                        <p:anim calcmode="lin" valueType="num">
                                          <p:cBhvr additive="base">
                                            <p:cTn id="172" dur="2000" fill="hold"/>
                                            <p:tgtEl>
                                              <p:spTgt spid="161"/>
                                            </p:tgtEl>
                                            <p:attrNameLst>
                                              <p:attrName>ppt_x</p:attrName>
                                            </p:attrNameLst>
                                          </p:cBhvr>
                                          <p:tavLst>
                                            <p:tav tm="0">
                                              <p:val>
                                                <p:strVal val="#ppt_x"/>
                                              </p:val>
                                            </p:tav>
                                            <p:tav tm="100000">
                                              <p:val>
                                                <p:strVal val="#ppt_x"/>
                                              </p:val>
                                            </p:tav>
                                          </p:tavLst>
                                        </p:anim>
                                        <p:anim calcmode="lin" valueType="num">
                                          <p:cBhvr additive="base">
                                            <p:cTn id="173" dur="2000" fill="hold"/>
                                            <p:tgtEl>
                                              <p:spTgt spid="16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29" grpId="1" bldLvl="0" animBg="1"/>
          <p:bldP spid="30" grpId="0" bldLvl="0" animBg="1"/>
          <p:bldP spid="30" grpId="1" bldLvl="0" animBg="1"/>
          <p:bldP spid="31" grpId="0"/>
          <p:bldP spid="32" grpId="0"/>
          <p:bldP spid="33" grpId="0" bldLvl="0" animBg="1"/>
          <p:bldP spid="33" grpId="1" bldLvl="0" animBg="1"/>
          <p:bldP spid="34" grpId="0"/>
          <p:bldP spid="143" grpId="0"/>
          <p:bldP spid="144" grpId="0"/>
          <p:bldP spid="146" grpId="0"/>
          <p:bldP spid="147" grpId="0"/>
          <p:bldP spid="148" grpId="0"/>
          <p:bldP spid="16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81000"/>
            <a:chOff x="382276" y="202078"/>
            <a:chExt cx="4291324" cy="3810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81000"/>
            </a:xfrm>
            <a:prstGeom prst="rect">
              <a:avLst/>
            </a:prstGeom>
            <a:noFill/>
          </p:spPr>
          <p:txBody>
            <a:bodyPr wrap="square" rtlCol="0">
              <a:spAutoFit/>
            </a:bodyPr>
            <a:lstStyle/>
            <a:p>
              <a:r>
                <a:rPr lang="zh-CN" altLang="en-US" b="1" dirty="0">
                  <a:solidFill>
                    <a:srgbClr val="4BD7FF"/>
                  </a:solidFill>
                  <a:cs typeface="+mn-ea"/>
                  <a:sym typeface="+mn-lt"/>
                </a:rPr>
                <a:t>融资申请</a:t>
              </a:r>
              <a:r>
                <a:rPr lang="en-US" altLang="zh-CN" b="1" dirty="0">
                  <a:solidFill>
                    <a:srgbClr val="4BD7FF"/>
                  </a:solidFill>
                  <a:cs typeface="+mn-ea"/>
                  <a:sym typeface="+mn-lt"/>
                </a:rPr>
                <a:t>-</a:t>
              </a:r>
              <a:r>
                <a:rPr lang="zh-CN" altLang="en-US" b="1" dirty="0">
                  <a:solidFill>
                    <a:srgbClr val="4BD7FF"/>
                  </a:solidFill>
                  <a:cs typeface="+mn-ea"/>
                  <a:sym typeface="+mn-lt"/>
                </a:rPr>
                <a:t>产品申请</a:t>
              </a:r>
              <a:endParaRPr lang="zh-CN" altLang="en-US" b="1" dirty="0">
                <a:solidFill>
                  <a:srgbClr val="4BD7FF"/>
                </a:solidFill>
                <a:cs typeface="+mn-ea"/>
                <a:sym typeface="+mn-lt"/>
              </a:endParaRPr>
            </a:p>
          </p:txBody>
        </p:sp>
      </p:grpSp>
      <p:pic>
        <p:nvPicPr>
          <p:cNvPr id="8" name="图片 7"/>
          <p:cNvPicPr>
            <a:picLocks noChangeAspect="1"/>
          </p:cNvPicPr>
          <p:nvPr/>
        </p:nvPicPr>
        <p:blipFill>
          <a:blip r:embed="rId1"/>
          <a:stretch>
            <a:fillRect/>
          </a:stretch>
        </p:blipFill>
        <p:spPr>
          <a:xfrm>
            <a:off x="6216015" y="1571625"/>
            <a:ext cx="5370195" cy="5153025"/>
          </a:xfrm>
          <a:prstGeom prst="rect">
            <a:avLst/>
          </a:prstGeom>
        </p:spPr>
      </p:pic>
      <p:sp>
        <p:nvSpPr>
          <p:cNvPr id="2" name="文本框 1"/>
          <p:cNvSpPr txBox="1"/>
          <p:nvPr/>
        </p:nvSpPr>
        <p:spPr>
          <a:xfrm>
            <a:off x="144780" y="556895"/>
            <a:ext cx="10062210" cy="1014730"/>
          </a:xfrm>
          <a:prstGeom prst="rect">
            <a:avLst/>
          </a:prstGeom>
          <a:noFill/>
        </p:spPr>
        <p:txBody>
          <a:bodyPr wrap="square" rtlCol="0">
            <a:spAutoFit/>
          </a:bodyPr>
          <a:p>
            <a:pPr marL="12700" marR="5080" indent="457200" algn="l">
              <a:lnSpc>
                <a:spcPct val="150000"/>
              </a:lnSpc>
              <a:buClrTx/>
              <a:buSzTx/>
              <a:buFontTx/>
            </a:pPr>
            <a:r>
              <a:rPr lang="zh-CN" altLang="en-US" sz="2000" dirty="0">
                <a:solidFill>
                  <a:srgbClr val="4BD7FF"/>
                </a:solidFill>
                <a:cs typeface="+mn-ea"/>
              </a:rPr>
              <a:t>企业可以从首页产品推荐中申请产品也可以在金融超市栏目中选择适合的产品申请，点击申请立刻跳转到产品申请</a:t>
            </a:r>
            <a:r>
              <a:rPr lang="zh-CN" altLang="en-US" sz="2000" dirty="0">
                <a:solidFill>
                  <a:srgbClr val="4BD7FF"/>
                </a:solidFill>
                <a:cs typeface="+mn-ea"/>
              </a:rPr>
              <a:t>页面</a:t>
            </a:r>
            <a:endParaRPr lang="zh-CN" altLang="en-US" sz="2000" dirty="0">
              <a:solidFill>
                <a:srgbClr val="4BD7FF"/>
              </a:solidFill>
              <a:cs typeface="+mn-ea"/>
            </a:endParaRPr>
          </a:p>
        </p:txBody>
      </p:sp>
      <p:pic>
        <p:nvPicPr>
          <p:cNvPr id="3" name="图片 2"/>
          <p:cNvPicPr>
            <a:picLocks noChangeAspect="1"/>
          </p:cNvPicPr>
          <p:nvPr>
            <p:custDataLst>
              <p:tags r:id="rId2"/>
            </p:custDataLst>
          </p:nvPr>
        </p:nvPicPr>
        <p:blipFill>
          <a:blip r:embed="rId3"/>
          <a:stretch>
            <a:fillRect/>
          </a:stretch>
        </p:blipFill>
        <p:spPr>
          <a:xfrm>
            <a:off x="503555" y="1571625"/>
            <a:ext cx="5526405" cy="5153025"/>
          </a:xfrm>
          <a:prstGeom prst="rect">
            <a:avLst/>
          </a:prstGeom>
        </p:spPr>
      </p:pic>
    </p:spTree>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融资申请</a:t>
              </a:r>
              <a:r>
                <a:rPr lang="en-US" altLang="zh-CN" b="1" dirty="0">
                  <a:solidFill>
                    <a:srgbClr val="4BD7FF"/>
                  </a:solidFill>
                  <a:cs typeface="+mn-ea"/>
                  <a:sym typeface="+mn-lt"/>
                </a:rPr>
                <a:t>-</a:t>
              </a:r>
              <a:r>
                <a:rPr lang="zh-CN" altLang="en-US" b="1" dirty="0">
                  <a:solidFill>
                    <a:srgbClr val="4BD7FF"/>
                  </a:solidFill>
                  <a:cs typeface="+mn-ea"/>
                  <a:sym typeface="+mn-lt"/>
                </a:rPr>
                <a:t>提交</a:t>
              </a:r>
              <a:r>
                <a:rPr lang="zh-CN" altLang="en-US" b="1" dirty="0">
                  <a:solidFill>
                    <a:srgbClr val="4BD7FF"/>
                  </a:solidFill>
                  <a:cs typeface="+mn-ea"/>
                  <a:sym typeface="+mn-lt"/>
                </a:rPr>
                <a:t>融资信息</a:t>
              </a:r>
              <a:endParaRPr lang="zh-CN" altLang="en-US" b="1" dirty="0">
                <a:solidFill>
                  <a:srgbClr val="4BD7FF"/>
                </a:solidFill>
                <a:cs typeface="+mn-ea"/>
                <a:sym typeface="+mn-lt"/>
              </a:endParaRPr>
            </a:p>
          </p:txBody>
        </p:sp>
      </p:grpSp>
      <p:pic>
        <p:nvPicPr>
          <p:cNvPr id="2" name="图片 1"/>
          <p:cNvPicPr>
            <a:picLocks noChangeAspect="1"/>
          </p:cNvPicPr>
          <p:nvPr/>
        </p:nvPicPr>
        <p:blipFill>
          <a:blip r:embed="rId1"/>
          <a:stretch>
            <a:fillRect/>
          </a:stretch>
        </p:blipFill>
        <p:spPr>
          <a:xfrm>
            <a:off x="324485" y="1400810"/>
            <a:ext cx="5526405" cy="4940935"/>
          </a:xfrm>
          <a:prstGeom prst="rect">
            <a:avLst/>
          </a:prstGeom>
        </p:spPr>
      </p:pic>
      <p:pic>
        <p:nvPicPr>
          <p:cNvPr id="9" name="图片 8"/>
          <p:cNvPicPr>
            <a:picLocks noChangeAspect="1"/>
          </p:cNvPicPr>
          <p:nvPr/>
        </p:nvPicPr>
        <p:blipFill>
          <a:blip r:embed="rId2"/>
          <a:stretch>
            <a:fillRect/>
          </a:stretch>
        </p:blipFill>
        <p:spPr>
          <a:xfrm>
            <a:off x="6082665" y="1400810"/>
            <a:ext cx="5680075" cy="4938395"/>
          </a:xfrm>
          <a:prstGeom prst="rect">
            <a:avLst/>
          </a:prstGeom>
        </p:spPr>
      </p:pic>
      <p:sp>
        <p:nvSpPr>
          <p:cNvPr id="3" name="文本框 2"/>
          <p:cNvSpPr txBox="1"/>
          <p:nvPr/>
        </p:nvSpPr>
        <p:spPr>
          <a:xfrm>
            <a:off x="144780" y="556895"/>
            <a:ext cx="11157585" cy="553085"/>
          </a:xfrm>
          <a:prstGeom prst="rect">
            <a:avLst/>
          </a:prstGeom>
          <a:noFill/>
        </p:spPr>
        <p:txBody>
          <a:bodyPr wrap="square" rtlCol="0">
            <a:spAutoFit/>
          </a:bodyPr>
          <a:p>
            <a:pPr marL="12700" marR="5080" indent="457200" algn="l">
              <a:lnSpc>
                <a:spcPct val="150000"/>
              </a:lnSpc>
              <a:buClrTx/>
              <a:buSzTx/>
              <a:buFontTx/>
            </a:pPr>
            <a:r>
              <a:rPr lang="zh-CN" altLang="en-US" sz="2000" dirty="0">
                <a:solidFill>
                  <a:srgbClr val="4BD7FF"/>
                </a:solidFill>
                <a:cs typeface="+mn-ea"/>
              </a:rPr>
              <a:t>在产品申请页面可根据提示填写申请信息，填写完成后即可提交，等待金融机构人员</a:t>
            </a:r>
            <a:r>
              <a:rPr lang="zh-CN" altLang="en-US" sz="2000" dirty="0">
                <a:solidFill>
                  <a:srgbClr val="4BD7FF"/>
                </a:solidFill>
                <a:cs typeface="+mn-ea"/>
              </a:rPr>
              <a:t>主动联系</a:t>
            </a:r>
            <a:endParaRPr lang="zh-CN" altLang="en-US" sz="2000" dirty="0">
              <a:solidFill>
                <a:srgbClr val="4BD7FF"/>
              </a:solidFill>
              <a:cs typeface="+mn-ea"/>
            </a:endParaRPr>
          </a:p>
        </p:txBody>
      </p:sp>
    </p:spTree>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融资申请</a:t>
              </a:r>
              <a:r>
                <a:rPr lang="en-US" altLang="zh-CN" b="1" dirty="0">
                  <a:solidFill>
                    <a:srgbClr val="4BD7FF"/>
                  </a:solidFill>
                  <a:cs typeface="+mn-ea"/>
                  <a:sym typeface="+mn-lt"/>
                </a:rPr>
                <a:t>-</a:t>
              </a:r>
              <a:r>
                <a:rPr lang="zh-CN" altLang="en-US" b="1" dirty="0">
                  <a:solidFill>
                    <a:srgbClr val="4BD7FF"/>
                  </a:solidFill>
                  <a:cs typeface="+mn-ea"/>
                  <a:sym typeface="+mn-lt"/>
                </a:rPr>
                <a:t>完成贷款申请</a:t>
              </a:r>
              <a:endParaRPr lang="zh-CN" altLang="en-US" b="1" dirty="0">
                <a:solidFill>
                  <a:srgbClr val="4BD7FF"/>
                </a:solidFill>
                <a:cs typeface="+mn-ea"/>
                <a:sym typeface="+mn-lt"/>
              </a:endParaRPr>
            </a:p>
          </p:txBody>
        </p:sp>
      </p:grpSp>
      <p:pic>
        <p:nvPicPr>
          <p:cNvPr id="3" name="图片 2"/>
          <p:cNvPicPr>
            <a:picLocks noChangeAspect="1"/>
          </p:cNvPicPr>
          <p:nvPr/>
        </p:nvPicPr>
        <p:blipFill>
          <a:blip r:embed="rId1"/>
          <a:stretch>
            <a:fillRect/>
          </a:stretch>
        </p:blipFill>
        <p:spPr>
          <a:xfrm>
            <a:off x="927884" y="1139172"/>
            <a:ext cx="10203873" cy="5216966"/>
          </a:xfrm>
          <a:prstGeom prst="rect">
            <a:avLst/>
          </a:prstGeom>
        </p:spPr>
      </p:pic>
    </p:spTree>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融资申请</a:t>
              </a:r>
              <a:r>
                <a:rPr lang="en-US" altLang="zh-CN" b="1" dirty="0">
                  <a:solidFill>
                    <a:srgbClr val="4BD7FF"/>
                  </a:solidFill>
                  <a:cs typeface="+mn-ea"/>
                  <a:sym typeface="+mn-lt"/>
                </a:rPr>
                <a:t>-</a:t>
              </a:r>
              <a:r>
                <a:rPr lang="zh-CN" altLang="en-US" b="1" dirty="0">
                  <a:solidFill>
                    <a:srgbClr val="4BD7FF"/>
                  </a:solidFill>
                  <a:cs typeface="+mn-ea"/>
                  <a:sym typeface="+mn-lt"/>
                </a:rPr>
                <a:t>贷款进度</a:t>
              </a:r>
              <a:r>
                <a:rPr lang="zh-CN" altLang="en-US" b="1" dirty="0">
                  <a:solidFill>
                    <a:srgbClr val="4BD7FF"/>
                  </a:solidFill>
                  <a:cs typeface="+mn-ea"/>
                  <a:sym typeface="+mn-lt"/>
                </a:rPr>
                <a:t>查看</a:t>
              </a:r>
              <a:endParaRPr lang="zh-CN" altLang="en-US" b="1" dirty="0">
                <a:solidFill>
                  <a:srgbClr val="4BD7FF"/>
                </a:solidFill>
                <a:cs typeface="+mn-ea"/>
                <a:sym typeface="+mn-lt"/>
              </a:endParaRPr>
            </a:p>
          </p:txBody>
        </p:sp>
      </p:grpSp>
      <p:sp>
        <p:nvSpPr>
          <p:cNvPr id="2" name="文本框 1"/>
          <p:cNvSpPr txBox="1"/>
          <p:nvPr/>
        </p:nvSpPr>
        <p:spPr>
          <a:xfrm>
            <a:off x="144780" y="556895"/>
            <a:ext cx="11157585" cy="1014730"/>
          </a:xfrm>
          <a:prstGeom prst="rect">
            <a:avLst/>
          </a:prstGeom>
          <a:noFill/>
        </p:spPr>
        <p:txBody>
          <a:bodyPr wrap="square" rtlCol="0">
            <a:spAutoFit/>
          </a:bodyPr>
          <a:p>
            <a:pPr marL="12700" marR="5080" indent="457200" algn="l">
              <a:lnSpc>
                <a:spcPct val="150000"/>
              </a:lnSpc>
              <a:buClrTx/>
              <a:buSzTx/>
              <a:buFontTx/>
            </a:pPr>
            <a:r>
              <a:rPr lang="zh-CN" altLang="en-US" sz="2000" dirty="0">
                <a:solidFill>
                  <a:srgbClr val="4BD7FF"/>
                </a:solidFill>
                <a:cs typeface="+mn-ea"/>
              </a:rPr>
              <a:t>用户可以在企业控制台中，我的贷款页面查看申请过的贷款融资进度，点击查看详情可以查看贷款详细</a:t>
            </a:r>
            <a:r>
              <a:rPr lang="zh-CN" altLang="en-US" sz="2000" dirty="0">
                <a:solidFill>
                  <a:srgbClr val="4BD7FF"/>
                </a:solidFill>
                <a:cs typeface="+mn-ea"/>
              </a:rPr>
              <a:t>信息</a:t>
            </a:r>
            <a:endParaRPr lang="zh-CN" altLang="en-US" sz="2000" dirty="0">
              <a:solidFill>
                <a:srgbClr val="4BD7FF"/>
              </a:solidFill>
              <a:cs typeface="+mn-ea"/>
            </a:endParaRPr>
          </a:p>
        </p:txBody>
      </p:sp>
      <p:cxnSp>
        <p:nvCxnSpPr>
          <p:cNvPr id="10" name="直接箭头连接符 9"/>
          <p:cNvCxnSpPr/>
          <p:nvPr/>
        </p:nvCxnSpPr>
        <p:spPr>
          <a:xfrm>
            <a:off x="5811520" y="3803650"/>
            <a:ext cx="445770" cy="0"/>
          </a:xfrm>
          <a:prstGeom prst="straightConnector1">
            <a:avLst/>
          </a:prstGeom>
          <a:ln w="53975">
            <a:tailEnd type="arrow"/>
          </a:ln>
        </p:spPr>
        <p:style>
          <a:lnRef idx="1">
            <a:schemeClr val="accent1"/>
          </a:lnRef>
          <a:fillRef idx="0">
            <a:schemeClr val="accent1"/>
          </a:fillRef>
          <a:effectRef idx="0">
            <a:schemeClr val="accent1"/>
          </a:effectRef>
          <a:fontRef idx="minor">
            <a:schemeClr val="tx1"/>
          </a:fontRef>
        </p:style>
      </p:cxnSp>
      <p:pic>
        <p:nvPicPr>
          <p:cNvPr id="8" name="图片 7"/>
          <p:cNvPicPr/>
          <p:nvPr/>
        </p:nvPicPr>
        <p:blipFill>
          <a:blip r:embed="rId1"/>
          <a:stretch>
            <a:fillRect/>
          </a:stretch>
        </p:blipFill>
        <p:spPr>
          <a:xfrm>
            <a:off x="6475095" y="1746250"/>
            <a:ext cx="5313045" cy="4240530"/>
          </a:xfrm>
          <a:prstGeom prst="rect">
            <a:avLst/>
          </a:prstGeom>
        </p:spPr>
      </p:pic>
      <p:pic>
        <p:nvPicPr>
          <p:cNvPr id="7" name="图片 6"/>
          <p:cNvPicPr>
            <a:picLocks noChangeAspect="1"/>
          </p:cNvPicPr>
          <p:nvPr/>
        </p:nvPicPr>
        <p:blipFill>
          <a:blip r:embed="rId2"/>
          <a:stretch>
            <a:fillRect/>
          </a:stretch>
        </p:blipFill>
        <p:spPr>
          <a:xfrm>
            <a:off x="503555" y="1728470"/>
            <a:ext cx="5089525" cy="4259580"/>
          </a:xfrm>
          <a:prstGeom prst="rect">
            <a:avLst/>
          </a:prstGeom>
        </p:spPr>
      </p:pic>
    </p:spTree>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75796">
            <a:off x="2307764" y="152393"/>
            <a:ext cx="6995893" cy="6995893"/>
          </a:xfrm>
          <a:prstGeom prst="rect">
            <a:avLst/>
          </a:prstGeom>
        </p:spPr>
      </p:pic>
      <p:sp>
        <p:nvSpPr>
          <p:cNvPr id="2" name="文本框 1"/>
          <p:cNvSpPr txBox="1"/>
          <p:nvPr/>
        </p:nvSpPr>
        <p:spPr>
          <a:xfrm>
            <a:off x="4855573" y="1003461"/>
            <a:ext cx="3193143" cy="2646045"/>
          </a:xfrm>
          <a:prstGeom prst="rect">
            <a:avLst/>
          </a:prstGeom>
          <a:noFill/>
        </p:spPr>
        <p:txBody>
          <a:bodyPr wrap="square" rtlCol="0">
            <a:spAutoFit/>
          </a:bodyPr>
          <a:lstStyle/>
          <a:p>
            <a:r>
              <a:rPr lang="en-US" altLang="zh-CN" sz="16600" dirty="0">
                <a:gradFill>
                  <a:gsLst>
                    <a:gs pos="0">
                      <a:schemeClr val="accent1">
                        <a:lumMod val="5000"/>
                        <a:lumOff val="95000"/>
                      </a:schemeClr>
                    </a:gs>
                    <a:gs pos="0">
                      <a:srgbClr val="4BD7FF"/>
                    </a:gs>
                    <a:gs pos="100000">
                      <a:srgbClr val="1B82FF"/>
                    </a:gs>
                  </a:gsLst>
                  <a:lin ang="5400000" scaled="1"/>
                </a:gradFill>
                <a:cs typeface="+mn-ea"/>
                <a:sym typeface="+mn-lt"/>
              </a:rPr>
              <a:t>04</a:t>
            </a:r>
            <a:endParaRPr lang="zh-CN" altLang="en-US" sz="16600" dirty="0">
              <a:gradFill>
                <a:gsLst>
                  <a:gs pos="0">
                    <a:schemeClr val="accent1">
                      <a:lumMod val="5000"/>
                      <a:lumOff val="95000"/>
                    </a:schemeClr>
                  </a:gs>
                  <a:gs pos="0">
                    <a:srgbClr val="4BD7FF"/>
                  </a:gs>
                  <a:gs pos="100000">
                    <a:srgbClr val="1B82FF"/>
                  </a:gs>
                </a:gsLst>
                <a:lin ang="5400000" scaled="1"/>
              </a:gradFill>
              <a:cs typeface="+mn-ea"/>
              <a:sym typeface="+mn-lt"/>
            </a:endParaRPr>
          </a:p>
        </p:txBody>
      </p:sp>
      <p:grpSp>
        <p:nvGrpSpPr>
          <p:cNvPr id="69" name="组合 68"/>
          <p:cNvGrpSpPr/>
          <p:nvPr/>
        </p:nvGrpSpPr>
        <p:grpSpPr>
          <a:xfrm>
            <a:off x="4628147" y="3186629"/>
            <a:ext cx="2935705" cy="1202070"/>
            <a:chOff x="4602496" y="2705479"/>
            <a:chExt cx="2935705" cy="1202070"/>
          </a:xfrm>
          <a:solidFill>
            <a:srgbClr val="122041"/>
          </a:solidFill>
        </p:grpSpPr>
        <p:sp>
          <p:nvSpPr>
            <p:cNvPr id="70" name="文本框 69"/>
            <p:cNvSpPr txBox="1"/>
            <p:nvPr/>
          </p:nvSpPr>
          <p:spPr>
            <a:xfrm>
              <a:off x="4733859" y="2914773"/>
              <a:ext cx="2790592" cy="645160"/>
            </a:xfrm>
            <a:prstGeom prst="rect">
              <a:avLst/>
            </a:prstGeom>
            <a:grpFill/>
          </p:spPr>
          <p:txBody>
            <a:bodyPr wrap="square" rtlCol="0">
              <a:spAutoFit/>
            </a:bodyPr>
            <a:lstStyle/>
            <a:p>
              <a:pPr algn="ctr"/>
              <a:r>
                <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rPr>
                <a:t>需求</a:t>
              </a:r>
              <a:r>
                <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rPr>
                <a:t>发布</a:t>
              </a:r>
              <a:endPar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endParaRPr>
            </a:p>
          </p:txBody>
        </p:sp>
        <p:cxnSp>
          <p:nvCxnSpPr>
            <p:cNvPr id="72" name="直接连接符 71"/>
            <p:cNvCxnSpPr/>
            <p:nvPr/>
          </p:nvCxnSpPr>
          <p:spPr>
            <a:xfrm>
              <a:off x="4602496" y="2705479"/>
              <a:ext cx="2935705" cy="0"/>
            </a:xfrm>
            <a:prstGeom prst="line">
              <a:avLst/>
            </a:prstGeom>
            <a:grpFill/>
            <a:ln>
              <a:gradFill>
                <a:gsLst>
                  <a:gs pos="0">
                    <a:srgbClr val="1B82FF"/>
                  </a:gs>
                  <a:gs pos="100000">
                    <a:srgbClr val="4BD7F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602496" y="3907549"/>
              <a:ext cx="2935705" cy="0"/>
            </a:xfrm>
            <a:prstGeom prst="line">
              <a:avLst/>
            </a:prstGeom>
            <a:grpFill/>
            <a:ln>
              <a:gradFill>
                <a:gsLst>
                  <a:gs pos="0">
                    <a:schemeClr val="accent1">
                      <a:lumMod val="5000"/>
                      <a:lumOff val="95000"/>
                    </a:schemeClr>
                  </a:gs>
                  <a:gs pos="0">
                    <a:srgbClr val="4BD7FF"/>
                  </a:gs>
                  <a:gs pos="100000">
                    <a:srgbClr val="1B82FF"/>
                  </a:gs>
                </a:gsLst>
                <a:lin ang="54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additive="base">
                                        <p:cTn id="14" dur="500" fill="hold"/>
                                        <p:tgtEl>
                                          <p:spTgt spid="69"/>
                                        </p:tgtEl>
                                        <p:attrNameLst>
                                          <p:attrName>ppt_x</p:attrName>
                                        </p:attrNameLst>
                                      </p:cBhvr>
                                      <p:tavLst>
                                        <p:tav tm="0">
                                          <p:val>
                                            <p:strVal val="#ppt_x"/>
                                          </p:val>
                                        </p:tav>
                                        <p:tav tm="100000">
                                          <p:val>
                                            <p:strVal val="#ppt_x"/>
                                          </p:val>
                                        </p:tav>
                                      </p:tavLst>
                                    </p:anim>
                                    <p:anim calcmode="lin" valueType="num">
                                      <p:cBhvr additive="base">
                                        <p:cTn id="1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需求发布</a:t>
              </a:r>
              <a:endParaRPr lang="zh-CN" altLang="en-US" b="1" dirty="0">
                <a:solidFill>
                  <a:srgbClr val="4BD7FF"/>
                </a:solidFill>
                <a:cs typeface="+mn-ea"/>
                <a:sym typeface="+mn-lt"/>
              </a:endParaRPr>
            </a:p>
          </p:txBody>
        </p:sp>
      </p:grpSp>
      <p:sp>
        <p:nvSpPr>
          <p:cNvPr id="3" name="文本框 2"/>
          <p:cNvSpPr txBox="1"/>
          <p:nvPr/>
        </p:nvSpPr>
        <p:spPr>
          <a:xfrm>
            <a:off x="525145" y="679450"/>
            <a:ext cx="9438640" cy="398780"/>
          </a:xfrm>
          <a:prstGeom prst="rect">
            <a:avLst/>
          </a:prstGeom>
          <a:noFill/>
        </p:spPr>
        <p:txBody>
          <a:bodyPr wrap="square" rtlCol="0">
            <a:spAutoFit/>
          </a:bodyPr>
          <a:p>
            <a:pPr indent="457200"/>
            <a:r>
              <a:rPr lang="en-US" altLang="zh-CN" sz="2000" dirty="0">
                <a:solidFill>
                  <a:srgbClr val="4BD7FF"/>
                </a:solidFill>
                <a:cs typeface="+mn-ea"/>
              </a:rPr>
              <a:t>1</a:t>
            </a:r>
            <a:r>
              <a:rPr lang="zh-CN" altLang="en-US" sz="2000" dirty="0">
                <a:solidFill>
                  <a:srgbClr val="4BD7FF"/>
                </a:solidFill>
                <a:cs typeface="+mn-ea"/>
              </a:rPr>
              <a:t>、在首页</a:t>
            </a:r>
            <a:r>
              <a:rPr lang="zh-CN" altLang="en-US" sz="2000" dirty="0">
                <a:solidFill>
                  <a:srgbClr val="4BD7FF"/>
                </a:solidFill>
                <a:cs typeface="+mn-ea"/>
              </a:rPr>
              <a:t>或企业控制台中，点击发布融资需求即可跳转至融资需求发布</a:t>
            </a:r>
            <a:r>
              <a:rPr lang="zh-CN" altLang="en-US" sz="2000" dirty="0">
                <a:solidFill>
                  <a:srgbClr val="4BD7FF"/>
                </a:solidFill>
                <a:cs typeface="+mn-ea"/>
              </a:rPr>
              <a:t>页面</a:t>
            </a:r>
            <a:endParaRPr lang="zh-CN" altLang="en-US" sz="2000" dirty="0">
              <a:solidFill>
                <a:srgbClr val="4BD7FF"/>
              </a:solidFill>
              <a:cs typeface="+mn-ea"/>
            </a:endParaRPr>
          </a:p>
        </p:txBody>
      </p:sp>
      <p:pic>
        <p:nvPicPr>
          <p:cNvPr id="2" name="图片 1"/>
          <p:cNvPicPr>
            <a:picLocks noChangeAspect="1"/>
          </p:cNvPicPr>
          <p:nvPr>
            <p:custDataLst>
              <p:tags r:id="rId1"/>
            </p:custDataLst>
          </p:nvPr>
        </p:nvPicPr>
        <p:blipFill>
          <a:blip r:embed="rId2"/>
          <a:stretch>
            <a:fillRect/>
          </a:stretch>
        </p:blipFill>
        <p:spPr>
          <a:xfrm>
            <a:off x="709295" y="1628775"/>
            <a:ext cx="3212465" cy="442849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4410710" y="1628775"/>
            <a:ext cx="6964045" cy="4428490"/>
          </a:xfrm>
          <a:prstGeom prst="rect">
            <a:avLst/>
          </a:prstGeom>
        </p:spPr>
      </p:pic>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75796">
            <a:off x="2307764" y="152393"/>
            <a:ext cx="6995893" cy="6995893"/>
          </a:xfrm>
          <a:prstGeom prst="rect">
            <a:avLst/>
          </a:prstGeom>
        </p:spPr>
      </p:pic>
      <p:sp>
        <p:nvSpPr>
          <p:cNvPr id="2" name="文本框 1"/>
          <p:cNvSpPr txBox="1"/>
          <p:nvPr/>
        </p:nvSpPr>
        <p:spPr>
          <a:xfrm>
            <a:off x="4876404" y="864280"/>
            <a:ext cx="3193143" cy="2646878"/>
          </a:xfrm>
          <a:prstGeom prst="rect">
            <a:avLst/>
          </a:prstGeom>
          <a:noFill/>
        </p:spPr>
        <p:txBody>
          <a:bodyPr wrap="square" rtlCol="0">
            <a:spAutoFit/>
          </a:bodyPr>
          <a:lstStyle/>
          <a:p>
            <a:r>
              <a:rPr lang="en-US" altLang="zh-CN" sz="16600" dirty="0">
                <a:gradFill>
                  <a:gsLst>
                    <a:gs pos="0">
                      <a:schemeClr val="accent1">
                        <a:lumMod val="5000"/>
                        <a:lumOff val="95000"/>
                      </a:schemeClr>
                    </a:gs>
                    <a:gs pos="0">
                      <a:srgbClr val="4BD7FF"/>
                    </a:gs>
                    <a:gs pos="100000">
                      <a:srgbClr val="1B82FF"/>
                    </a:gs>
                  </a:gsLst>
                  <a:lin ang="5400000" scaled="1"/>
                </a:gradFill>
                <a:cs typeface="+mn-ea"/>
                <a:sym typeface="+mn-lt"/>
              </a:rPr>
              <a:t>01</a:t>
            </a:r>
            <a:endParaRPr lang="zh-CN" altLang="en-US" sz="16600" dirty="0">
              <a:gradFill>
                <a:gsLst>
                  <a:gs pos="0">
                    <a:schemeClr val="accent1">
                      <a:lumMod val="5000"/>
                      <a:lumOff val="95000"/>
                    </a:schemeClr>
                  </a:gs>
                  <a:gs pos="0">
                    <a:srgbClr val="4BD7FF"/>
                  </a:gs>
                  <a:gs pos="100000">
                    <a:srgbClr val="1B82FF"/>
                  </a:gs>
                </a:gsLst>
                <a:lin ang="5400000" scaled="1"/>
              </a:gradFill>
              <a:cs typeface="+mn-ea"/>
              <a:sym typeface="+mn-lt"/>
            </a:endParaRPr>
          </a:p>
        </p:txBody>
      </p:sp>
      <p:grpSp>
        <p:nvGrpSpPr>
          <p:cNvPr id="69" name="组合 68"/>
          <p:cNvGrpSpPr/>
          <p:nvPr/>
        </p:nvGrpSpPr>
        <p:grpSpPr>
          <a:xfrm>
            <a:off x="4672175" y="3049304"/>
            <a:ext cx="3122480" cy="1202070"/>
            <a:chOff x="4561246" y="2705479"/>
            <a:chExt cx="3122480" cy="1202070"/>
          </a:xfrm>
          <a:solidFill>
            <a:srgbClr val="122041"/>
          </a:solidFill>
        </p:grpSpPr>
        <p:sp>
          <p:nvSpPr>
            <p:cNvPr id="70" name="文本框 69"/>
            <p:cNvSpPr txBox="1"/>
            <p:nvPr/>
          </p:nvSpPr>
          <p:spPr>
            <a:xfrm>
              <a:off x="4561246" y="2932359"/>
              <a:ext cx="3122480" cy="646331"/>
            </a:xfrm>
            <a:prstGeom prst="rect">
              <a:avLst/>
            </a:prstGeom>
            <a:grpFill/>
          </p:spPr>
          <p:txBody>
            <a:bodyPr wrap="square" rtlCol="0">
              <a:spAutoFit/>
            </a:bodyPr>
            <a:lstStyle/>
            <a:p>
              <a:pPr algn="ctr"/>
              <a:r>
                <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rPr>
                <a:t>平台简介</a:t>
              </a:r>
              <a:endParaRPr lang="en-US" altLang="zh-CN" sz="3600" b="1" kern="2400" spc="1200" dirty="0">
                <a:gradFill>
                  <a:gsLst>
                    <a:gs pos="0">
                      <a:schemeClr val="accent1">
                        <a:lumMod val="5000"/>
                        <a:lumOff val="95000"/>
                      </a:schemeClr>
                    </a:gs>
                    <a:gs pos="0">
                      <a:srgbClr val="4BD7FF"/>
                    </a:gs>
                    <a:gs pos="100000">
                      <a:srgbClr val="1B82FF"/>
                    </a:gs>
                  </a:gsLst>
                  <a:lin ang="5400000" scaled="1"/>
                </a:gradFill>
                <a:cs typeface="+mn-ea"/>
                <a:sym typeface="+mn-lt"/>
              </a:endParaRPr>
            </a:p>
          </p:txBody>
        </p:sp>
        <p:cxnSp>
          <p:nvCxnSpPr>
            <p:cNvPr id="72" name="直接连接符 71"/>
            <p:cNvCxnSpPr/>
            <p:nvPr/>
          </p:nvCxnSpPr>
          <p:spPr>
            <a:xfrm>
              <a:off x="4602496" y="2705479"/>
              <a:ext cx="2935705" cy="0"/>
            </a:xfrm>
            <a:prstGeom prst="line">
              <a:avLst/>
            </a:prstGeom>
            <a:grpFill/>
            <a:ln>
              <a:gradFill>
                <a:gsLst>
                  <a:gs pos="0">
                    <a:srgbClr val="1B82FF"/>
                  </a:gs>
                  <a:gs pos="100000">
                    <a:srgbClr val="4BD7F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602496" y="3907549"/>
              <a:ext cx="2935705" cy="0"/>
            </a:xfrm>
            <a:prstGeom prst="line">
              <a:avLst/>
            </a:prstGeom>
            <a:grpFill/>
            <a:ln>
              <a:gradFill>
                <a:gsLst>
                  <a:gs pos="0">
                    <a:schemeClr val="accent1">
                      <a:lumMod val="5000"/>
                      <a:lumOff val="95000"/>
                    </a:schemeClr>
                  </a:gs>
                  <a:gs pos="0">
                    <a:srgbClr val="4BD7FF"/>
                  </a:gs>
                  <a:gs pos="100000">
                    <a:srgbClr val="1B82FF"/>
                  </a:gs>
                </a:gsLst>
                <a:lin ang="54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additive="base">
                                        <p:cTn id="14" dur="500" fill="hold"/>
                                        <p:tgtEl>
                                          <p:spTgt spid="69"/>
                                        </p:tgtEl>
                                        <p:attrNameLst>
                                          <p:attrName>ppt_x</p:attrName>
                                        </p:attrNameLst>
                                      </p:cBhvr>
                                      <p:tavLst>
                                        <p:tav tm="0">
                                          <p:val>
                                            <p:strVal val="#ppt_x"/>
                                          </p:val>
                                        </p:tav>
                                        <p:tav tm="100000">
                                          <p:val>
                                            <p:strVal val="#ppt_x"/>
                                          </p:val>
                                        </p:tav>
                                      </p:tavLst>
                                    </p:anim>
                                    <p:anim calcmode="lin" valueType="num">
                                      <p:cBhvr additive="base">
                                        <p:cTn id="1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5186626" cy="368300"/>
            <a:chOff x="382276" y="202078"/>
            <a:chExt cx="5186626"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4303131" cy="368300"/>
            </a:xfrm>
            <a:prstGeom prst="rect">
              <a:avLst/>
            </a:prstGeom>
            <a:noFill/>
          </p:spPr>
          <p:txBody>
            <a:bodyPr wrap="square" rtlCol="0">
              <a:spAutoFit/>
            </a:bodyPr>
            <a:lstStyle/>
            <a:p>
              <a:r>
                <a:rPr lang="zh-CN" altLang="en-US" b="1" dirty="0">
                  <a:solidFill>
                    <a:srgbClr val="4BD7FF"/>
                  </a:solidFill>
                  <a:cs typeface="+mn-ea"/>
                  <a:sym typeface="+mn-lt"/>
                </a:rPr>
                <a:t>需求发布</a:t>
              </a:r>
              <a:r>
                <a:rPr lang="en-US" altLang="zh-CN" b="1" dirty="0">
                  <a:solidFill>
                    <a:srgbClr val="4BD7FF"/>
                  </a:solidFill>
                  <a:cs typeface="+mn-ea"/>
                  <a:sym typeface="+mn-lt"/>
                </a:rPr>
                <a:t>-</a:t>
              </a:r>
              <a:r>
                <a:rPr lang="zh-CN" altLang="en-US" b="1" dirty="0">
                  <a:solidFill>
                    <a:srgbClr val="4BD7FF"/>
                  </a:solidFill>
                  <a:cs typeface="+mn-ea"/>
                  <a:sym typeface="+mn-lt"/>
                </a:rPr>
                <a:t>确认</a:t>
              </a:r>
              <a:r>
                <a:rPr lang="zh-CN" altLang="en-US" b="1" dirty="0">
                  <a:solidFill>
                    <a:srgbClr val="4BD7FF"/>
                  </a:solidFill>
                  <a:cs typeface="+mn-ea"/>
                  <a:sym typeface="+mn-lt"/>
                </a:rPr>
                <a:t>需求</a:t>
              </a:r>
              <a:endParaRPr lang="zh-CN" altLang="en-US" b="1" dirty="0">
                <a:solidFill>
                  <a:srgbClr val="4BD7FF"/>
                </a:solidFill>
                <a:cs typeface="+mn-ea"/>
                <a:sym typeface="+mn-lt"/>
              </a:endParaRPr>
            </a:p>
          </p:txBody>
        </p:sp>
      </p:grpSp>
      <p:pic>
        <p:nvPicPr>
          <p:cNvPr id="2" name="图片 1"/>
          <p:cNvPicPr>
            <a:picLocks noChangeAspect="1"/>
          </p:cNvPicPr>
          <p:nvPr/>
        </p:nvPicPr>
        <p:blipFill>
          <a:blip r:embed="rId1"/>
          <a:stretch>
            <a:fillRect/>
          </a:stretch>
        </p:blipFill>
        <p:spPr>
          <a:xfrm>
            <a:off x="1167765" y="1417955"/>
            <a:ext cx="9633585" cy="5160645"/>
          </a:xfrm>
          <a:prstGeom prst="rect">
            <a:avLst/>
          </a:prstGeom>
        </p:spPr>
      </p:pic>
      <p:sp>
        <p:nvSpPr>
          <p:cNvPr id="7" name="文本框 6"/>
          <p:cNvSpPr txBox="1"/>
          <p:nvPr/>
        </p:nvSpPr>
        <p:spPr>
          <a:xfrm>
            <a:off x="657225" y="595630"/>
            <a:ext cx="10859135" cy="706755"/>
          </a:xfrm>
          <a:prstGeom prst="rect">
            <a:avLst/>
          </a:prstGeom>
          <a:noFill/>
        </p:spPr>
        <p:txBody>
          <a:bodyPr wrap="square" rtlCol="0">
            <a:spAutoFit/>
          </a:bodyPr>
          <a:p>
            <a:pPr indent="457200"/>
            <a:r>
              <a:rPr lang="en-US" altLang="zh-CN" sz="2000" dirty="0">
                <a:solidFill>
                  <a:srgbClr val="4BD7FF"/>
                </a:solidFill>
                <a:cs typeface="+mn-ea"/>
              </a:rPr>
              <a:t>2</a:t>
            </a:r>
            <a:r>
              <a:rPr lang="zh-CN" altLang="en-US" sz="2000" dirty="0">
                <a:solidFill>
                  <a:srgbClr val="4BD7FF"/>
                </a:solidFill>
                <a:cs typeface="+mn-ea"/>
              </a:rPr>
              <a:t>、在融资需求发布页面编辑需求信息，选择想要融资的金融机构即可提交，提交之后等待金融机构</a:t>
            </a:r>
            <a:r>
              <a:rPr lang="zh-CN" altLang="en-US" sz="2000" dirty="0">
                <a:solidFill>
                  <a:srgbClr val="4BD7FF"/>
                </a:solidFill>
                <a:cs typeface="+mn-ea"/>
              </a:rPr>
              <a:t>处理</a:t>
            </a:r>
            <a:endParaRPr lang="zh-CN" altLang="en-US" sz="2000" dirty="0">
              <a:solidFill>
                <a:srgbClr val="4BD7FF"/>
              </a:solidFill>
              <a:cs typeface="+mn-ea"/>
            </a:endParaRPr>
          </a:p>
        </p:txBody>
      </p:sp>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需求发布</a:t>
              </a:r>
              <a:r>
                <a:rPr lang="en-US" altLang="zh-CN" b="1" dirty="0">
                  <a:solidFill>
                    <a:srgbClr val="4BD7FF"/>
                  </a:solidFill>
                  <a:cs typeface="+mn-ea"/>
                  <a:sym typeface="+mn-lt"/>
                </a:rPr>
                <a:t>-</a:t>
              </a:r>
              <a:r>
                <a:rPr lang="zh-CN" altLang="en-US" b="1" dirty="0">
                  <a:solidFill>
                    <a:srgbClr val="4BD7FF"/>
                  </a:solidFill>
                  <a:cs typeface="+mn-ea"/>
                  <a:sym typeface="+mn-lt"/>
                </a:rPr>
                <a:t>选择</a:t>
              </a:r>
              <a:r>
                <a:rPr lang="zh-CN" altLang="en-US" b="1" dirty="0">
                  <a:solidFill>
                    <a:srgbClr val="4BD7FF"/>
                  </a:solidFill>
                  <a:cs typeface="+mn-ea"/>
                  <a:sym typeface="+mn-lt"/>
                </a:rPr>
                <a:t>金融机构</a:t>
              </a:r>
              <a:endParaRPr lang="zh-CN" altLang="en-US" b="1" dirty="0">
                <a:solidFill>
                  <a:srgbClr val="4BD7FF"/>
                </a:solidFill>
                <a:cs typeface="+mn-ea"/>
                <a:sym typeface="+mn-lt"/>
              </a:endParaRPr>
            </a:p>
          </p:txBody>
        </p:sp>
      </p:grpSp>
      <p:pic>
        <p:nvPicPr>
          <p:cNvPr id="7" name="图片 6"/>
          <p:cNvPicPr>
            <a:picLocks noChangeAspect="1"/>
          </p:cNvPicPr>
          <p:nvPr/>
        </p:nvPicPr>
        <p:blipFill>
          <a:blip r:embed="rId1"/>
          <a:stretch>
            <a:fillRect/>
          </a:stretch>
        </p:blipFill>
        <p:spPr>
          <a:xfrm>
            <a:off x="1231265" y="1066165"/>
            <a:ext cx="9729470" cy="5476240"/>
          </a:xfrm>
          <a:prstGeom prst="rect">
            <a:avLst/>
          </a:prstGeom>
        </p:spPr>
      </p:pic>
    </p:spTree>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p:pic>
        <p:nvPicPr>
          <p:cNvPr id="4" name="图片 3"/>
          <p:cNvPicPr>
            <a:picLocks noChangeAspect="1"/>
          </p:cNvPicPr>
          <p:nvPr/>
        </p:nvPicPr>
        <p:blipFill>
          <a:blip r:embed="rId1"/>
          <a:stretch>
            <a:fillRect/>
          </a:stretch>
        </p:blipFill>
        <p:spPr>
          <a:xfrm>
            <a:off x="711835" y="965200"/>
            <a:ext cx="10768330" cy="5544820"/>
          </a:xfrm>
          <a:prstGeom prst="rect">
            <a:avLst/>
          </a:prstGeom>
        </p:spPr>
      </p:pic>
      <p:grpSp>
        <p:nvGrpSpPr>
          <p:cNvPr id="6" name="组合 5"/>
          <p:cNvGrpSpPr/>
          <p:nvPr/>
        </p:nvGrpSpPr>
        <p:grpSpPr>
          <a:xfrm>
            <a:off x="382276" y="202078"/>
            <a:ext cx="4291324" cy="645160"/>
            <a:chOff x="382276" y="202078"/>
            <a:chExt cx="4291324" cy="645160"/>
          </a:xfrm>
        </p:grpSpPr>
        <p:grpSp>
          <p:nvGrpSpPr>
            <p:cNvPr id="5" name="组合 4"/>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7" name="文本框 6"/>
            <p:cNvSpPr txBox="1"/>
            <p:nvPr/>
          </p:nvSpPr>
          <p:spPr>
            <a:xfrm>
              <a:off x="1265771" y="202078"/>
              <a:ext cx="3407829" cy="645160"/>
            </a:xfrm>
            <a:prstGeom prst="rect">
              <a:avLst/>
            </a:prstGeom>
            <a:noFill/>
          </p:spPr>
          <p:txBody>
            <a:bodyPr wrap="square" rtlCol="0">
              <a:spAutoFit/>
            </a:bodyPr>
            <a:p>
              <a:r>
                <a:rPr lang="zh-CN" altLang="en-US" b="1" dirty="0">
                  <a:solidFill>
                    <a:srgbClr val="4BD7FF"/>
                  </a:solidFill>
                  <a:cs typeface="+mn-ea"/>
                  <a:sym typeface="+mn-lt"/>
                </a:rPr>
                <a:t>需求发布</a:t>
              </a:r>
              <a:r>
                <a:rPr lang="en-US" altLang="zh-CN" b="1" dirty="0">
                  <a:solidFill>
                    <a:srgbClr val="4BD7FF"/>
                  </a:solidFill>
                  <a:cs typeface="+mn-ea"/>
                  <a:sym typeface="+mn-lt"/>
                </a:rPr>
                <a:t>-</a:t>
              </a:r>
              <a:r>
                <a:rPr lang="zh-CN" altLang="en-US" b="1" dirty="0">
                  <a:solidFill>
                    <a:srgbClr val="4BD7FF"/>
                  </a:solidFill>
                  <a:cs typeface="+mn-ea"/>
                  <a:sym typeface="+mn-lt"/>
                </a:rPr>
                <a:t>提交申请</a:t>
              </a:r>
              <a:endParaRPr lang="zh-CN" altLang="en-US" b="1" dirty="0">
                <a:solidFill>
                  <a:srgbClr val="4BD7FF"/>
                </a:solidFill>
                <a:cs typeface="+mn-ea"/>
                <a:sym typeface="+mn-lt"/>
              </a:endParaRPr>
            </a:p>
            <a:p>
              <a:endParaRPr lang="zh-CN" altLang="en-US" b="1" dirty="0">
                <a:solidFill>
                  <a:srgbClr val="4BD7FF"/>
                </a:solidFill>
                <a:cs typeface="+mn-ea"/>
                <a:sym typeface="+mn-lt"/>
              </a:endParaRPr>
            </a:p>
          </p:txBody>
        </p:sp>
      </p:gr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p:pic>
        <p:nvPicPr>
          <p:cNvPr id="4" name="图片 3"/>
          <p:cNvPicPr>
            <a:picLocks noChangeAspect="1"/>
          </p:cNvPicPr>
          <p:nvPr/>
        </p:nvPicPr>
        <p:blipFill>
          <a:blip r:embed="rId1"/>
          <a:stretch>
            <a:fillRect/>
          </a:stretch>
        </p:blipFill>
        <p:spPr>
          <a:xfrm>
            <a:off x="906780" y="826770"/>
            <a:ext cx="10377805" cy="5487035"/>
          </a:xfrm>
          <a:prstGeom prst="rect">
            <a:avLst/>
          </a:prstGeom>
        </p:spPr>
      </p:pic>
      <p:grpSp>
        <p:nvGrpSpPr>
          <p:cNvPr id="6" name="组合 5"/>
          <p:cNvGrpSpPr/>
          <p:nvPr/>
        </p:nvGrpSpPr>
        <p:grpSpPr>
          <a:xfrm>
            <a:off x="382276" y="202078"/>
            <a:ext cx="4291324" cy="368300"/>
            <a:chOff x="382276" y="202078"/>
            <a:chExt cx="4291324" cy="368300"/>
          </a:xfrm>
        </p:grpSpPr>
        <p:grpSp>
          <p:nvGrpSpPr>
            <p:cNvPr id="5" name="组合 4"/>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7" name="文本框 6"/>
            <p:cNvSpPr txBox="1"/>
            <p:nvPr/>
          </p:nvSpPr>
          <p:spPr>
            <a:xfrm>
              <a:off x="1265771" y="202078"/>
              <a:ext cx="3407829" cy="368300"/>
            </a:xfrm>
            <a:prstGeom prst="rect">
              <a:avLst/>
            </a:prstGeom>
            <a:noFill/>
          </p:spPr>
          <p:txBody>
            <a:bodyPr wrap="square" rtlCol="0">
              <a:spAutoFit/>
            </a:bodyPr>
            <a:p>
              <a:r>
                <a:rPr lang="zh-CN" altLang="en-US" b="1" dirty="0">
                  <a:solidFill>
                    <a:srgbClr val="4BD7FF"/>
                  </a:solidFill>
                  <a:cs typeface="+mn-ea"/>
                  <a:sym typeface="+mn-lt"/>
                </a:rPr>
                <a:t>需求发布</a:t>
              </a:r>
              <a:r>
                <a:rPr lang="en-US" altLang="zh-CN" b="1" dirty="0">
                  <a:solidFill>
                    <a:srgbClr val="4BD7FF"/>
                  </a:solidFill>
                  <a:cs typeface="+mn-ea"/>
                  <a:sym typeface="+mn-lt"/>
                </a:rPr>
                <a:t>-</a:t>
              </a:r>
              <a:r>
                <a:rPr lang="zh-CN" altLang="en-US" b="1" dirty="0">
                  <a:solidFill>
                    <a:srgbClr val="4BD7FF"/>
                  </a:solidFill>
                  <a:cs typeface="+mn-ea"/>
                  <a:sym typeface="+mn-lt"/>
                </a:rPr>
                <a:t>完结</a:t>
              </a:r>
              <a:endParaRPr lang="zh-CN" altLang="en-US" b="1" dirty="0">
                <a:solidFill>
                  <a:srgbClr val="4BD7FF"/>
                </a:solidFill>
                <a:cs typeface="+mn-ea"/>
                <a:sym typeface="+mn-lt"/>
              </a:endParaRPr>
            </a:p>
          </p:txBody>
        </p:sp>
      </p:gr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6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970" y="0"/>
            <a:ext cx="12178665" cy="6858000"/>
          </a:xfrm>
          <a:prstGeom prst="rect">
            <a:avLst/>
          </a:prstGeom>
        </p:spPr>
      </p:pic>
      <p:sp>
        <p:nvSpPr>
          <p:cNvPr id="4" name="矩形 3"/>
          <p:cNvSpPr/>
          <p:nvPr/>
        </p:nvSpPr>
        <p:spPr>
          <a:xfrm>
            <a:off x="-111" y="3751052"/>
            <a:ext cx="12192000" cy="3215998"/>
          </a:xfrm>
          <a:prstGeom prst="rect">
            <a:avLst/>
          </a:prstGeom>
          <a:gradFill>
            <a:gsLst>
              <a:gs pos="4000">
                <a:srgbClr val="00060F">
                  <a:alpha val="60000"/>
                </a:srgbClr>
              </a:gs>
              <a:gs pos="40000">
                <a:srgbClr val="2ABAC2">
                  <a:alpha val="70000"/>
                </a:srgbClr>
              </a:gs>
              <a:gs pos="73000">
                <a:srgbClr val="2899FF">
                  <a:alpha val="70000"/>
                </a:srgbClr>
              </a:gs>
              <a:gs pos="100000">
                <a:srgbClr val="2899FF">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177092" y="1466850"/>
            <a:ext cx="7581900" cy="342899"/>
            <a:chOff x="2177092" y="1466850"/>
            <a:chExt cx="7581900" cy="342899"/>
          </a:xfrm>
        </p:grpSpPr>
        <p:cxnSp>
          <p:nvCxnSpPr>
            <p:cNvPr id="33" name="直接连接符 32"/>
            <p:cNvCxnSpPr/>
            <p:nvPr/>
          </p:nvCxnSpPr>
          <p:spPr>
            <a:xfrm>
              <a:off x="2177092" y="1638300"/>
              <a:ext cx="7581900" cy="0"/>
            </a:xfrm>
            <a:prstGeom prst="line">
              <a:avLst/>
            </a:prstGeom>
            <a:ln>
              <a:gradFill flip="none" rotWithShape="1">
                <a:gsLst>
                  <a:gs pos="0">
                    <a:srgbClr val="4BD7FF">
                      <a:alpha val="0"/>
                    </a:srgbClr>
                  </a:gs>
                  <a:gs pos="54000">
                    <a:srgbClr val="4BD7FF"/>
                  </a:gs>
                  <a:gs pos="100000">
                    <a:srgbClr val="4BD7FF">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4" name="菱形 33"/>
            <p:cNvSpPr/>
            <p:nvPr/>
          </p:nvSpPr>
          <p:spPr>
            <a:xfrm>
              <a:off x="5943600" y="1466850"/>
              <a:ext cx="342899" cy="342899"/>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5" name="菱形 34"/>
            <p:cNvSpPr/>
            <p:nvPr/>
          </p:nvSpPr>
          <p:spPr>
            <a:xfrm flipH="1">
              <a:off x="6060758" y="1584008"/>
              <a:ext cx="108583" cy="108583"/>
            </a:xfrm>
            <a:prstGeom prst="diamond">
              <a:avLst/>
            </a:prstGeom>
            <a:solidFill>
              <a:srgbClr val="12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6" name="菱形 35"/>
            <p:cNvSpPr/>
            <p:nvPr/>
          </p:nvSpPr>
          <p:spPr>
            <a:xfrm flipH="1">
              <a:off x="6576437" y="1584007"/>
              <a:ext cx="108583" cy="108583"/>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7" name="菱形 36"/>
            <p:cNvSpPr/>
            <p:nvPr/>
          </p:nvSpPr>
          <p:spPr>
            <a:xfrm flipH="1">
              <a:off x="6974957" y="1607223"/>
              <a:ext cx="85367" cy="85367"/>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8" name="菱形 37"/>
            <p:cNvSpPr/>
            <p:nvPr/>
          </p:nvSpPr>
          <p:spPr>
            <a:xfrm flipH="1">
              <a:off x="5483044" y="1584007"/>
              <a:ext cx="108583" cy="108583"/>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9" name="菱形 38"/>
            <p:cNvSpPr/>
            <p:nvPr/>
          </p:nvSpPr>
          <p:spPr>
            <a:xfrm flipH="1">
              <a:off x="5087840" y="1595614"/>
              <a:ext cx="85367" cy="85367"/>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grpSp>
      <p:grpSp>
        <p:nvGrpSpPr>
          <p:cNvPr id="42" name="组合 41"/>
          <p:cNvGrpSpPr/>
          <p:nvPr/>
        </p:nvGrpSpPr>
        <p:grpSpPr>
          <a:xfrm>
            <a:off x="351790" y="5291773"/>
            <a:ext cx="3690620" cy="626110"/>
            <a:chOff x="520218" y="437796"/>
            <a:chExt cx="4076815" cy="691752"/>
          </a:xfrm>
        </p:grpSpPr>
        <p:sp>
          <p:nvSpPr>
            <p:cNvPr id="43"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46" name="文本框 45"/>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lang="zh-CN" altLang="en-US" sz="2800" b="1" dirty="0">
                  <a:solidFill>
                    <a:srgbClr val="4BD7FF"/>
                  </a:solidFill>
                  <a:cs typeface="+mn-ea"/>
                  <a:sym typeface="+mn-lt"/>
                </a:rPr>
                <a:t>平台简介</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45"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sp>
        <p:nvSpPr>
          <p:cNvPr id="67" name="Freeform 99"/>
          <p:cNvSpPr>
            <a:spLocks noEditPoints="1"/>
          </p:cNvSpPr>
          <p:nvPr/>
        </p:nvSpPr>
        <p:spPr bwMode="auto">
          <a:xfrm>
            <a:off x="4471333" y="817179"/>
            <a:ext cx="3210045" cy="3209025"/>
          </a:xfrm>
          <a:custGeom>
            <a:avLst/>
            <a:gdLst>
              <a:gd name="T0" fmla="*/ 666 w 1331"/>
              <a:gd name="T1" fmla="*/ 1331 h 1331"/>
              <a:gd name="T2" fmla="*/ 0 w 1331"/>
              <a:gd name="T3" fmla="*/ 666 h 1331"/>
              <a:gd name="T4" fmla="*/ 666 w 1331"/>
              <a:gd name="T5" fmla="*/ 0 h 1331"/>
              <a:gd name="T6" fmla="*/ 1331 w 1331"/>
              <a:gd name="T7" fmla="*/ 666 h 1331"/>
              <a:gd name="T8" fmla="*/ 666 w 1331"/>
              <a:gd name="T9" fmla="*/ 1331 h 1331"/>
              <a:gd name="T10" fmla="*/ 666 w 1331"/>
              <a:gd name="T11" fmla="*/ 16 h 1331"/>
              <a:gd name="T12" fmla="*/ 16 w 1331"/>
              <a:gd name="T13" fmla="*/ 666 h 1331"/>
              <a:gd name="T14" fmla="*/ 666 w 1331"/>
              <a:gd name="T15" fmla="*/ 1315 h 1331"/>
              <a:gd name="T16" fmla="*/ 1315 w 1331"/>
              <a:gd name="T17" fmla="*/ 666 h 1331"/>
              <a:gd name="T18" fmla="*/ 666 w 1331"/>
              <a:gd name="T19" fmla="*/ 16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1" h="1331">
                <a:moveTo>
                  <a:pt x="666" y="1331"/>
                </a:moveTo>
                <a:cubicBezTo>
                  <a:pt x="299" y="1331"/>
                  <a:pt x="0" y="1032"/>
                  <a:pt x="0" y="666"/>
                </a:cubicBezTo>
                <a:cubicBezTo>
                  <a:pt x="0" y="299"/>
                  <a:pt x="299" y="0"/>
                  <a:pt x="666" y="0"/>
                </a:cubicBezTo>
                <a:cubicBezTo>
                  <a:pt x="1033" y="0"/>
                  <a:pt x="1331" y="299"/>
                  <a:pt x="1331" y="666"/>
                </a:cubicBezTo>
                <a:cubicBezTo>
                  <a:pt x="1331" y="1032"/>
                  <a:pt x="1033" y="1331"/>
                  <a:pt x="666" y="1331"/>
                </a:cubicBezTo>
                <a:close/>
                <a:moveTo>
                  <a:pt x="666" y="16"/>
                </a:moveTo>
                <a:cubicBezTo>
                  <a:pt x="308" y="16"/>
                  <a:pt x="16" y="307"/>
                  <a:pt x="16" y="666"/>
                </a:cubicBezTo>
                <a:cubicBezTo>
                  <a:pt x="16" y="1024"/>
                  <a:pt x="308" y="1315"/>
                  <a:pt x="666" y="1315"/>
                </a:cubicBezTo>
                <a:cubicBezTo>
                  <a:pt x="1024" y="1315"/>
                  <a:pt x="1315" y="1024"/>
                  <a:pt x="1315" y="666"/>
                </a:cubicBezTo>
                <a:cubicBezTo>
                  <a:pt x="1315" y="307"/>
                  <a:pt x="1024" y="16"/>
                  <a:pt x="666" y="16"/>
                </a:cubicBezTo>
                <a:close/>
              </a:path>
            </a:pathLst>
          </a:custGeom>
          <a:solidFill>
            <a:srgbClr val="45D8FF">
              <a:alpha val="40000"/>
            </a:srgbClr>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68" name="组合 67"/>
          <p:cNvGrpSpPr/>
          <p:nvPr/>
        </p:nvGrpSpPr>
        <p:grpSpPr>
          <a:xfrm>
            <a:off x="4333759" y="1320595"/>
            <a:ext cx="3219217" cy="1943350"/>
            <a:chOff x="1074075" y="1623962"/>
            <a:chExt cx="3219217" cy="1943350"/>
          </a:xfrm>
          <a:solidFill>
            <a:srgbClr val="45D8FF"/>
          </a:solidFill>
        </p:grpSpPr>
        <p:grpSp>
          <p:nvGrpSpPr>
            <p:cNvPr id="69" name="组合 68"/>
            <p:cNvGrpSpPr/>
            <p:nvPr/>
          </p:nvGrpSpPr>
          <p:grpSpPr>
            <a:xfrm>
              <a:off x="4008973" y="1920509"/>
              <a:ext cx="284319" cy="1646803"/>
              <a:chOff x="4008973" y="1920509"/>
              <a:chExt cx="284319" cy="1646803"/>
            </a:xfrm>
            <a:grpFill/>
          </p:grpSpPr>
          <p:sp>
            <p:nvSpPr>
              <p:cNvPr id="83" name="Oval 107"/>
              <p:cNvSpPr>
                <a:spLocks noChangeArrowheads="1"/>
              </p:cNvSpPr>
              <p:nvPr/>
            </p:nvSpPr>
            <p:spPr bwMode="auto">
              <a:xfrm>
                <a:off x="4008973" y="3540817"/>
                <a:ext cx="29553"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4" name="Oval 108"/>
              <p:cNvSpPr>
                <a:spLocks noChangeArrowheads="1"/>
              </p:cNvSpPr>
              <p:nvPr/>
            </p:nvSpPr>
            <p:spPr bwMode="auto">
              <a:xfrm>
                <a:off x="4072155" y="3437891"/>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5" name="Oval 109"/>
              <p:cNvSpPr>
                <a:spLocks noChangeArrowheads="1"/>
              </p:cNvSpPr>
              <p:nvPr/>
            </p:nvSpPr>
            <p:spPr bwMode="auto">
              <a:xfrm>
                <a:off x="4129222" y="3326814"/>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6" name="Oval 110"/>
              <p:cNvSpPr>
                <a:spLocks noChangeArrowheads="1"/>
              </p:cNvSpPr>
              <p:nvPr/>
            </p:nvSpPr>
            <p:spPr bwMode="auto">
              <a:xfrm>
                <a:off x="4211766" y="3099563"/>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7" name="Oval 111"/>
              <p:cNvSpPr>
                <a:spLocks noChangeArrowheads="1"/>
              </p:cNvSpPr>
              <p:nvPr/>
            </p:nvSpPr>
            <p:spPr bwMode="auto">
              <a:xfrm>
                <a:off x="4175081" y="3215736"/>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8" name="Oval 112"/>
              <p:cNvSpPr>
                <a:spLocks noChangeArrowheads="1"/>
              </p:cNvSpPr>
              <p:nvPr/>
            </p:nvSpPr>
            <p:spPr bwMode="auto">
              <a:xfrm>
                <a:off x="4240301" y="2981351"/>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9" name="Oval 113"/>
              <p:cNvSpPr>
                <a:spLocks noChangeArrowheads="1"/>
              </p:cNvSpPr>
              <p:nvPr/>
            </p:nvSpPr>
            <p:spPr bwMode="auto">
              <a:xfrm>
                <a:off x="4254567" y="2856008"/>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0" name="Oval 114"/>
              <p:cNvSpPr>
                <a:spLocks noChangeArrowheads="1"/>
              </p:cNvSpPr>
              <p:nvPr/>
            </p:nvSpPr>
            <p:spPr bwMode="auto">
              <a:xfrm>
                <a:off x="4264758" y="2735758"/>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1" name="Oval 115"/>
              <p:cNvSpPr>
                <a:spLocks noChangeArrowheads="1"/>
              </p:cNvSpPr>
              <p:nvPr/>
            </p:nvSpPr>
            <p:spPr bwMode="auto">
              <a:xfrm>
                <a:off x="4264758" y="2615509"/>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2" name="Oval 116"/>
              <p:cNvSpPr>
                <a:spLocks noChangeArrowheads="1"/>
              </p:cNvSpPr>
              <p:nvPr/>
            </p:nvSpPr>
            <p:spPr bwMode="auto">
              <a:xfrm>
                <a:off x="4250491" y="2494241"/>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3" name="Oval 117"/>
              <p:cNvSpPr>
                <a:spLocks noChangeArrowheads="1"/>
              </p:cNvSpPr>
              <p:nvPr/>
            </p:nvSpPr>
            <p:spPr bwMode="auto">
              <a:xfrm>
                <a:off x="4220938" y="2376029"/>
                <a:ext cx="29553"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4" name="Oval 118"/>
              <p:cNvSpPr>
                <a:spLocks noChangeArrowheads="1"/>
              </p:cNvSpPr>
              <p:nvPr/>
            </p:nvSpPr>
            <p:spPr bwMode="auto">
              <a:xfrm>
                <a:off x="4194442" y="2260876"/>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5" name="Oval 119"/>
              <p:cNvSpPr>
                <a:spLocks noChangeArrowheads="1"/>
              </p:cNvSpPr>
              <p:nvPr/>
            </p:nvSpPr>
            <p:spPr bwMode="auto">
              <a:xfrm>
                <a:off x="4151641" y="2142664"/>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6" name="Oval 120"/>
              <p:cNvSpPr>
                <a:spLocks noChangeArrowheads="1"/>
              </p:cNvSpPr>
              <p:nvPr/>
            </p:nvSpPr>
            <p:spPr bwMode="auto">
              <a:xfrm>
                <a:off x="4102727" y="2033625"/>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7" name="Oval 121"/>
              <p:cNvSpPr>
                <a:spLocks noChangeArrowheads="1"/>
              </p:cNvSpPr>
              <p:nvPr/>
            </p:nvSpPr>
            <p:spPr bwMode="auto">
              <a:xfrm>
                <a:off x="4035469" y="1920509"/>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nvGrpSpPr>
            <p:cNvPr id="70" name="组合 69"/>
            <p:cNvGrpSpPr/>
            <p:nvPr/>
          </p:nvGrpSpPr>
          <p:grpSpPr>
            <a:xfrm>
              <a:off x="1074075" y="1623962"/>
              <a:ext cx="424950" cy="1593812"/>
              <a:chOff x="1074075" y="1623962"/>
              <a:chExt cx="424950" cy="1593812"/>
            </a:xfrm>
            <a:grpFill/>
          </p:grpSpPr>
          <p:sp>
            <p:nvSpPr>
              <p:cNvPr id="71" name="Oval 137"/>
              <p:cNvSpPr>
                <a:spLocks noChangeArrowheads="1"/>
              </p:cNvSpPr>
              <p:nvPr/>
            </p:nvSpPr>
            <p:spPr bwMode="auto">
              <a:xfrm>
                <a:off x="1146428" y="3189240"/>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2" name="Oval 138"/>
              <p:cNvSpPr>
                <a:spLocks noChangeArrowheads="1"/>
              </p:cNvSpPr>
              <p:nvPr/>
            </p:nvSpPr>
            <p:spPr bwMode="auto">
              <a:xfrm>
                <a:off x="1112800" y="3037400"/>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3" name="Oval 139"/>
              <p:cNvSpPr>
                <a:spLocks noChangeArrowheads="1"/>
              </p:cNvSpPr>
              <p:nvPr/>
            </p:nvSpPr>
            <p:spPr bwMode="auto">
              <a:xfrm>
                <a:off x="1088343" y="2889636"/>
                <a:ext cx="29553" cy="2751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4" name="Oval 140"/>
              <p:cNvSpPr>
                <a:spLocks noChangeArrowheads="1"/>
              </p:cNvSpPr>
              <p:nvPr/>
            </p:nvSpPr>
            <p:spPr bwMode="auto">
              <a:xfrm>
                <a:off x="1074075" y="2737796"/>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5" name="Oval 141"/>
              <p:cNvSpPr>
                <a:spLocks noChangeArrowheads="1"/>
              </p:cNvSpPr>
              <p:nvPr/>
            </p:nvSpPr>
            <p:spPr bwMode="auto">
              <a:xfrm>
                <a:off x="1081209" y="2585956"/>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6" name="Oval 142"/>
              <p:cNvSpPr>
                <a:spLocks noChangeArrowheads="1"/>
              </p:cNvSpPr>
              <p:nvPr/>
            </p:nvSpPr>
            <p:spPr bwMode="auto">
              <a:xfrm>
                <a:off x="1096495" y="2441249"/>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7" name="Oval 143"/>
              <p:cNvSpPr>
                <a:spLocks noChangeArrowheads="1"/>
              </p:cNvSpPr>
              <p:nvPr/>
            </p:nvSpPr>
            <p:spPr bwMode="auto">
              <a:xfrm>
                <a:off x="1175982" y="2147760"/>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8" name="Oval 144"/>
              <p:cNvSpPr>
                <a:spLocks noChangeArrowheads="1"/>
              </p:cNvSpPr>
              <p:nvPr/>
            </p:nvSpPr>
            <p:spPr bwMode="auto">
              <a:xfrm>
                <a:off x="1130124" y="2289410"/>
                <a:ext cx="28534"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9" name="Oval 145"/>
              <p:cNvSpPr>
                <a:spLocks noChangeArrowheads="1"/>
              </p:cNvSpPr>
              <p:nvPr/>
            </p:nvSpPr>
            <p:spPr bwMode="auto">
              <a:xfrm>
                <a:off x="1231011" y="2007129"/>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0" name="Oval 146"/>
              <p:cNvSpPr>
                <a:spLocks noChangeArrowheads="1"/>
              </p:cNvSpPr>
              <p:nvPr/>
            </p:nvSpPr>
            <p:spPr bwMode="auto">
              <a:xfrm>
                <a:off x="1298269" y="1874651"/>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1" name="Oval 147"/>
              <p:cNvSpPr>
                <a:spLocks noChangeArrowheads="1"/>
              </p:cNvSpPr>
              <p:nvPr/>
            </p:nvSpPr>
            <p:spPr bwMode="auto">
              <a:xfrm>
                <a:off x="1377756" y="1742173"/>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2" name="Oval 148"/>
              <p:cNvSpPr>
                <a:spLocks noChangeArrowheads="1"/>
              </p:cNvSpPr>
              <p:nvPr/>
            </p:nvSpPr>
            <p:spPr bwMode="auto">
              <a:xfrm>
                <a:off x="1469472" y="1623962"/>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nvGrpSpPr>
          <p:cNvPr id="98" name="组合 97"/>
          <p:cNvGrpSpPr/>
          <p:nvPr/>
        </p:nvGrpSpPr>
        <p:grpSpPr>
          <a:xfrm>
            <a:off x="4230834" y="575661"/>
            <a:ext cx="3691042" cy="3800081"/>
            <a:chOff x="4152232" y="1535851"/>
            <a:chExt cx="3691042" cy="3800081"/>
          </a:xfrm>
          <a:solidFill>
            <a:srgbClr val="45D8FF"/>
          </a:solidFill>
        </p:grpSpPr>
        <p:grpSp>
          <p:nvGrpSpPr>
            <p:cNvPr id="99" name="组合 98"/>
            <p:cNvGrpSpPr/>
            <p:nvPr/>
          </p:nvGrpSpPr>
          <p:grpSpPr>
            <a:xfrm>
              <a:off x="4152232" y="1535851"/>
              <a:ext cx="3691042" cy="3800081"/>
              <a:chOff x="971150" y="879028"/>
              <a:chExt cx="3691042" cy="3800081"/>
            </a:xfrm>
            <a:grpFill/>
          </p:grpSpPr>
          <p:sp>
            <p:nvSpPr>
              <p:cNvPr id="112" name="Freeform 105"/>
              <p:cNvSpPr>
                <a:spLocks noEditPoints="1"/>
              </p:cNvSpPr>
              <p:nvPr/>
            </p:nvSpPr>
            <p:spPr bwMode="auto">
              <a:xfrm>
                <a:off x="971150" y="1006411"/>
                <a:ext cx="3691042" cy="3265073"/>
              </a:xfrm>
              <a:custGeom>
                <a:avLst/>
                <a:gdLst>
                  <a:gd name="T0" fmla="*/ 4 w 1531"/>
                  <a:gd name="T1" fmla="*/ 713 h 1354"/>
                  <a:gd name="T2" fmla="*/ 291 w 1531"/>
                  <a:gd name="T3" fmla="*/ 118 h 1354"/>
                  <a:gd name="T4" fmla="*/ 288 w 1531"/>
                  <a:gd name="T5" fmla="*/ 115 h 1354"/>
                  <a:gd name="T6" fmla="*/ 0 w 1531"/>
                  <a:gd name="T7" fmla="*/ 713 h 1354"/>
                  <a:gd name="T8" fmla="*/ 348 w 1531"/>
                  <a:gd name="T9" fmla="*/ 1354 h 1354"/>
                  <a:gd name="T10" fmla="*/ 350 w 1531"/>
                  <a:gd name="T11" fmla="*/ 1350 h 1354"/>
                  <a:gd name="T12" fmla="*/ 4 w 1531"/>
                  <a:gd name="T13" fmla="*/ 713 h 1354"/>
                  <a:gd name="T14" fmla="*/ 1045 w 1531"/>
                  <a:gd name="T15" fmla="*/ 0 h 1354"/>
                  <a:gd name="T16" fmla="*/ 1043 w 1531"/>
                  <a:gd name="T17" fmla="*/ 3 h 1354"/>
                  <a:gd name="T18" fmla="*/ 1527 w 1531"/>
                  <a:gd name="T19" fmla="*/ 713 h 1354"/>
                  <a:gd name="T20" fmla="*/ 1359 w 1531"/>
                  <a:gd name="T21" fmla="*/ 1190 h 1354"/>
                  <a:gd name="T22" fmla="*/ 1362 w 1531"/>
                  <a:gd name="T23" fmla="*/ 1192 h 1354"/>
                  <a:gd name="T24" fmla="*/ 1531 w 1531"/>
                  <a:gd name="T25" fmla="*/ 713 h 1354"/>
                  <a:gd name="T26" fmla="*/ 1045 w 1531"/>
                  <a:gd name="T27" fmla="*/ 0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1" h="1354">
                    <a:moveTo>
                      <a:pt x="4" y="713"/>
                    </a:moveTo>
                    <a:cubicBezTo>
                      <a:pt x="4" y="472"/>
                      <a:pt x="116" y="258"/>
                      <a:pt x="291" y="118"/>
                    </a:cubicBezTo>
                    <a:cubicBezTo>
                      <a:pt x="288" y="115"/>
                      <a:pt x="288" y="115"/>
                      <a:pt x="288" y="115"/>
                    </a:cubicBezTo>
                    <a:cubicBezTo>
                      <a:pt x="113" y="255"/>
                      <a:pt x="0" y="471"/>
                      <a:pt x="0" y="713"/>
                    </a:cubicBezTo>
                    <a:cubicBezTo>
                      <a:pt x="0" y="981"/>
                      <a:pt x="139" y="1217"/>
                      <a:pt x="348" y="1354"/>
                    </a:cubicBezTo>
                    <a:cubicBezTo>
                      <a:pt x="350" y="1350"/>
                      <a:pt x="350" y="1350"/>
                      <a:pt x="350" y="1350"/>
                    </a:cubicBezTo>
                    <a:cubicBezTo>
                      <a:pt x="142" y="1214"/>
                      <a:pt x="4" y="979"/>
                      <a:pt x="4" y="713"/>
                    </a:cubicBezTo>
                    <a:close/>
                    <a:moveTo>
                      <a:pt x="1045" y="0"/>
                    </a:moveTo>
                    <a:cubicBezTo>
                      <a:pt x="1043" y="3"/>
                      <a:pt x="1043" y="3"/>
                      <a:pt x="1043" y="3"/>
                    </a:cubicBezTo>
                    <a:cubicBezTo>
                      <a:pt x="1326" y="115"/>
                      <a:pt x="1527" y="390"/>
                      <a:pt x="1527" y="713"/>
                    </a:cubicBezTo>
                    <a:cubicBezTo>
                      <a:pt x="1527" y="893"/>
                      <a:pt x="1464" y="1059"/>
                      <a:pt x="1359" y="1190"/>
                    </a:cubicBezTo>
                    <a:cubicBezTo>
                      <a:pt x="1362" y="1192"/>
                      <a:pt x="1362" y="1192"/>
                      <a:pt x="1362" y="1192"/>
                    </a:cubicBezTo>
                    <a:cubicBezTo>
                      <a:pt x="1468" y="1061"/>
                      <a:pt x="1531" y="894"/>
                      <a:pt x="1531" y="713"/>
                    </a:cubicBezTo>
                    <a:cubicBezTo>
                      <a:pt x="1531" y="389"/>
                      <a:pt x="1329" y="111"/>
                      <a:pt x="10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13" name="组合 112"/>
              <p:cNvGrpSpPr/>
              <p:nvPr/>
            </p:nvGrpSpPr>
            <p:grpSpPr>
              <a:xfrm>
                <a:off x="1331898" y="879028"/>
                <a:ext cx="2959356" cy="3800081"/>
                <a:chOff x="1331898" y="879028"/>
                <a:chExt cx="2959356" cy="3800081"/>
              </a:xfrm>
              <a:grpFill/>
            </p:grpSpPr>
            <p:sp>
              <p:nvSpPr>
                <p:cNvPr id="114" name="Freeform 106"/>
                <p:cNvSpPr>
                  <a:spLocks noEditPoints="1"/>
                </p:cNvSpPr>
                <p:nvPr/>
              </p:nvSpPr>
              <p:spPr bwMode="auto">
                <a:xfrm>
                  <a:off x="2458980" y="879028"/>
                  <a:ext cx="650161" cy="60125"/>
                </a:xfrm>
                <a:custGeom>
                  <a:avLst/>
                  <a:gdLst>
                    <a:gd name="T0" fmla="*/ 189 w 270"/>
                    <a:gd name="T1" fmla="*/ 0 h 25"/>
                    <a:gd name="T2" fmla="*/ 182 w 270"/>
                    <a:gd name="T3" fmla="*/ 7 h 25"/>
                    <a:gd name="T4" fmla="*/ 189 w 270"/>
                    <a:gd name="T5" fmla="*/ 13 h 25"/>
                    <a:gd name="T6" fmla="*/ 195 w 270"/>
                    <a:gd name="T7" fmla="*/ 7 h 25"/>
                    <a:gd name="T8" fmla="*/ 189 w 270"/>
                    <a:gd name="T9" fmla="*/ 0 h 25"/>
                    <a:gd name="T10" fmla="*/ 217 w 270"/>
                    <a:gd name="T11" fmla="*/ 3 h 25"/>
                    <a:gd name="T12" fmla="*/ 211 w 270"/>
                    <a:gd name="T13" fmla="*/ 9 h 25"/>
                    <a:gd name="T14" fmla="*/ 217 w 270"/>
                    <a:gd name="T15" fmla="*/ 16 h 25"/>
                    <a:gd name="T16" fmla="*/ 223 w 270"/>
                    <a:gd name="T17" fmla="*/ 9 h 25"/>
                    <a:gd name="T18" fmla="*/ 217 w 270"/>
                    <a:gd name="T19" fmla="*/ 3 h 25"/>
                    <a:gd name="T20" fmla="*/ 241 w 270"/>
                    <a:gd name="T21" fmla="*/ 5 h 25"/>
                    <a:gd name="T22" fmla="*/ 235 w 270"/>
                    <a:gd name="T23" fmla="*/ 12 h 25"/>
                    <a:gd name="T24" fmla="*/ 241 w 270"/>
                    <a:gd name="T25" fmla="*/ 18 h 25"/>
                    <a:gd name="T26" fmla="*/ 247 w 270"/>
                    <a:gd name="T27" fmla="*/ 12 h 25"/>
                    <a:gd name="T28" fmla="*/ 241 w 270"/>
                    <a:gd name="T29" fmla="*/ 5 h 25"/>
                    <a:gd name="T30" fmla="*/ 264 w 270"/>
                    <a:gd name="T31" fmla="*/ 9 h 25"/>
                    <a:gd name="T32" fmla="*/ 257 w 270"/>
                    <a:gd name="T33" fmla="*/ 15 h 25"/>
                    <a:gd name="T34" fmla="*/ 264 w 270"/>
                    <a:gd name="T35" fmla="*/ 21 h 25"/>
                    <a:gd name="T36" fmla="*/ 270 w 270"/>
                    <a:gd name="T37" fmla="*/ 15 h 25"/>
                    <a:gd name="T38" fmla="*/ 264 w 270"/>
                    <a:gd name="T39" fmla="*/ 9 h 25"/>
                    <a:gd name="T40" fmla="*/ 163 w 270"/>
                    <a:gd name="T41" fmla="*/ 1 h 25"/>
                    <a:gd name="T42" fmla="*/ 157 w 270"/>
                    <a:gd name="T43" fmla="*/ 7 h 25"/>
                    <a:gd name="T44" fmla="*/ 163 w 270"/>
                    <a:gd name="T45" fmla="*/ 12 h 25"/>
                    <a:gd name="T46" fmla="*/ 169 w 270"/>
                    <a:gd name="T47" fmla="*/ 7 h 25"/>
                    <a:gd name="T48" fmla="*/ 163 w 270"/>
                    <a:gd name="T49" fmla="*/ 1 h 25"/>
                    <a:gd name="T50" fmla="*/ 28 w 270"/>
                    <a:gd name="T51" fmla="*/ 14 h 25"/>
                    <a:gd name="T52" fmla="*/ 25 w 270"/>
                    <a:gd name="T53" fmla="*/ 17 h 25"/>
                    <a:gd name="T54" fmla="*/ 28 w 270"/>
                    <a:gd name="T55" fmla="*/ 20 h 25"/>
                    <a:gd name="T56" fmla="*/ 31 w 270"/>
                    <a:gd name="T57" fmla="*/ 17 h 25"/>
                    <a:gd name="T58" fmla="*/ 28 w 270"/>
                    <a:gd name="T59" fmla="*/ 14 h 25"/>
                    <a:gd name="T60" fmla="*/ 3 w 270"/>
                    <a:gd name="T61" fmla="*/ 20 h 25"/>
                    <a:gd name="T62" fmla="*/ 0 w 270"/>
                    <a:gd name="T63" fmla="*/ 23 h 25"/>
                    <a:gd name="T64" fmla="*/ 3 w 270"/>
                    <a:gd name="T65" fmla="*/ 25 h 25"/>
                    <a:gd name="T66" fmla="*/ 5 w 270"/>
                    <a:gd name="T67" fmla="*/ 23 h 25"/>
                    <a:gd name="T68" fmla="*/ 3 w 270"/>
                    <a:gd name="T69" fmla="*/ 20 h 25"/>
                    <a:gd name="T70" fmla="*/ 56 w 270"/>
                    <a:gd name="T71" fmla="*/ 9 h 25"/>
                    <a:gd name="T72" fmla="*/ 53 w 270"/>
                    <a:gd name="T73" fmla="*/ 12 h 25"/>
                    <a:gd name="T74" fmla="*/ 56 w 270"/>
                    <a:gd name="T75" fmla="*/ 16 h 25"/>
                    <a:gd name="T76" fmla="*/ 59 w 270"/>
                    <a:gd name="T77" fmla="*/ 12 h 25"/>
                    <a:gd name="T78" fmla="*/ 56 w 270"/>
                    <a:gd name="T79" fmla="*/ 9 h 25"/>
                    <a:gd name="T80" fmla="*/ 108 w 270"/>
                    <a:gd name="T81" fmla="*/ 2 h 25"/>
                    <a:gd name="T82" fmla="*/ 103 w 270"/>
                    <a:gd name="T83" fmla="*/ 7 h 25"/>
                    <a:gd name="T84" fmla="*/ 108 w 270"/>
                    <a:gd name="T85" fmla="*/ 12 h 25"/>
                    <a:gd name="T86" fmla="*/ 113 w 270"/>
                    <a:gd name="T87" fmla="*/ 7 h 25"/>
                    <a:gd name="T88" fmla="*/ 108 w 270"/>
                    <a:gd name="T89" fmla="*/ 2 h 25"/>
                    <a:gd name="T90" fmla="*/ 81 w 270"/>
                    <a:gd name="T91" fmla="*/ 6 h 25"/>
                    <a:gd name="T92" fmla="*/ 76 w 270"/>
                    <a:gd name="T93" fmla="*/ 10 h 25"/>
                    <a:gd name="T94" fmla="*/ 81 w 270"/>
                    <a:gd name="T95" fmla="*/ 14 h 25"/>
                    <a:gd name="T96" fmla="*/ 85 w 270"/>
                    <a:gd name="T97" fmla="*/ 10 h 25"/>
                    <a:gd name="T98" fmla="*/ 81 w 270"/>
                    <a:gd name="T99" fmla="*/ 6 h 25"/>
                    <a:gd name="T100" fmla="*/ 136 w 270"/>
                    <a:gd name="T101" fmla="*/ 0 h 25"/>
                    <a:gd name="T102" fmla="*/ 131 w 270"/>
                    <a:gd name="T103" fmla="*/ 6 h 25"/>
                    <a:gd name="T104" fmla="*/ 136 w 270"/>
                    <a:gd name="T105" fmla="*/ 11 h 25"/>
                    <a:gd name="T106" fmla="*/ 142 w 270"/>
                    <a:gd name="T107" fmla="*/ 6 h 25"/>
                    <a:gd name="T108" fmla="*/ 136 w 270"/>
                    <a:gd name="T10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0" h="25">
                      <a:moveTo>
                        <a:pt x="189" y="0"/>
                      </a:moveTo>
                      <a:cubicBezTo>
                        <a:pt x="185" y="0"/>
                        <a:pt x="182" y="3"/>
                        <a:pt x="182" y="7"/>
                      </a:cubicBezTo>
                      <a:cubicBezTo>
                        <a:pt x="182" y="10"/>
                        <a:pt x="185" y="13"/>
                        <a:pt x="189" y="13"/>
                      </a:cubicBezTo>
                      <a:cubicBezTo>
                        <a:pt x="192" y="13"/>
                        <a:pt x="195" y="10"/>
                        <a:pt x="195" y="7"/>
                      </a:cubicBezTo>
                      <a:cubicBezTo>
                        <a:pt x="195" y="3"/>
                        <a:pt x="192" y="0"/>
                        <a:pt x="189" y="0"/>
                      </a:cubicBezTo>
                      <a:close/>
                      <a:moveTo>
                        <a:pt x="217" y="3"/>
                      </a:moveTo>
                      <a:cubicBezTo>
                        <a:pt x="213" y="3"/>
                        <a:pt x="211" y="6"/>
                        <a:pt x="211" y="9"/>
                      </a:cubicBezTo>
                      <a:cubicBezTo>
                        <a:pt x="211" y="13"/>
                        <a:pt x="213" y="16"/>
                        <a:pt x="217" y="16"/>
                      </a:cubicBezTo>
                      <a:cubicBezTo>
                        <a:pt x="220" y="16"/>
                        <a:pt x="223" y="13"/>
                        <a:pt x="223" y="9"/>
                      </a:cubicBezTo>
                      <a:cubicBezTo>
                        <a:pt x="223" y="6"/>
                        <a:pt x="220" y="3"/>
                        <a:pt x="217" y="3"/>
                      </a:cubicBezTo>
                      <a:close/>
                      <a:moveTo>
                        <a:pt x="241" y="5"/>
                      </a:moveTo>
                      <a:cubicBezTo>
                        <a:pt x="238" y="5"/>
                        <a:pt x="235" y="8"/>
                        <a:pt x="235" y="12"/>
                      </a:cubicBezTo>
                      <a:cubicBezTo>
                        <a:pt x="235" y="15"/>
                        <a:pt x="238" y="18"/>
                        <a:pt x="241" y="18"/>
                      </a:cubicBezTo>
                      <a:cubicBezTo>
                        <a:pt x="244" y="18"/>
                        <a:pt x="247" y="15"/>
                        <a:pt x="247" y="12"/>
                      </a:cubicBezTo>
                      <a:cubicBezTo>
                        <a:pt x="247" y="8"/>
                        <a:pt x="244" y="5"/>
                        <a:pt x="241" y="5"/>
                      </a:cubicBezTo>
                      <a:close/>
                      <a:moveTo>
                        <a:pt x="264" y="9"/>
                      </a:moveTo>
                      <a:cubicBezTo>
                        <a:pt x="260" y="9"/>
                        <a:pt x="257" y="11"/>
                        <a:pt x="257" y="15"/>
                      </a:cubicBezTo>
                      <a:cubicBezTo>
                        <a:pt x="257" y="18"/>
                        <a:pt x="260" y="21"/>
                        <a:pt x="264" y="21"/>
                      </a:cubicBezTo>
                      <a:cubicBezTo>
                        <a:pt x="267" y="21"/>
                        <a:pt x="270" y="18"/>
                        <a:pt x="270" y="15"/>
                      </a:cubicBezTo>
                      <a:cubicBezTo>
                        <a:pt x="270" y="11"/>
                        <a:pt x="267" y="9"/>
                        <a:pt x="264" y="9"/>
                      </a:cubicBezTo>
                      <a:close/>
                      <a:moveTo>
                        <a:pt x="163" y="1"/>
                      </a:moveTo>
                      <a:cubicBezTo>
                        <a:pt x="159" y="1"/>
                        <a:pt x="157" y="3"/>
                        <a:pt x="157" y="7"/>
                      </a:cubicBezTo>
                      <a:cubicBezTo>
                        <a:pt x="157" y="10"/>
                        <a:pt x="159" y="12"/>
                        <a:pt x="163" y="12"/>
                      </a:cubicBezTo>
                      <a:cubicBezTo>
                        <a:pt x="166" y="12"/>
                        <a:pt x="169" y="10"/>
                        <a:pt x="169" y="7"/>
                      </a:cubicBezTo>
                      <a:cubicBezTo>
                        <a:pt x="169" y="3"/>
                        <a:pt x="166" y="1"/>
                        <a:pt x="163" y="1"/>
                      </a:cubicBezTo>
                      <a:close/>
                      <a:moveTo>
                        <a:pt x="28" y="14"/>
                      </a:moveTo>
                      <a:cubicBezTo>
                        <a:pt x="27" y="14"/>
                        <a:pt x="25" y="16"/>
                        <a:pt x="25" y="17"/>
                      </a:cubicBezTo>
                      <a:cubicBezTo>
                        <a:pt x="25" y="19"/>
                        <a:pt x="27" y="20"/>
                        <a:pt x="28" y="20"/>
                      </a:cubicBezTo>
                      <a:cubicBezTo>
                        <a:pt x="30" y="20"/>
                        <a:pt x="31" y="19"/>
                        <a:pt x="31" y="17"/>
                      </a:cubicBezTo>
                      <a:cubicBezTo>
                        <a:pt x="31" y="16"/>
                        <a:pt x="30" y="14"/>
                        <a:pt x="28" y="14"/>
                      </a:cubicBezTo>
                      <a:close/>
                      <a:moveTo>
                        <a:pt x="3" y="20"/>
                      </a:moveTo>
                      <a:cubicBezTo>
                        <a:pt x="1" y="20"/>
                        <a:pt x="0" y="22"/>
                        <a:pt x="0" y="23"/>
                      </a:cubicBezTo>
                      <a:cubicBezTo>
                        <a:pt x="0" y="24"/>
                        <a:pt x="1" y="25"/>
                        <a:pt x="3" y="25"/>
                      </a:cubicBezTo>
                      <a:cubicBezTo>
                        <a:pt x="4" y="25"/>
                        <a:pt x="5" y="24"/>
                        <a:pt x="5" y="23"/>
                      </a:cubicBezTo>
                      <a:cubicBezTo>
                        <a:pt x="5" y="22"/>
                        <a:pt x="4" y="20"/>
                        <a:pt x="3" y="20"/>
                      </a:cubicBezTo>
                      <a:close/>
                      <a:moveTo>
                        <a:pt x="56" y="9"/>
                      </a:moveTo>
                      <a:cubicBezTo>
                        <a:pt x="54" y="9"/>
                        <a:pt x="53" y="11"/>
                        <a:pt x="53" y="12"/>
                      </a:cubicBezTo>
                      <a:cubicBezTo>
                        <a:pt x="53" y="14"/>
                        <a:pt x="54" y="16"/>
                        <a:pt x="56" y="16"/>
                      </a:cubicBezTo>
                      <a:cubicBezTo>
                        <a:pt x="58" y="16"/>
                        <a:pt x="59" y="14"/>
                        <a:pt x="59" y="12"/>
                      </a:cubicBezTo>
                      <a:cubicBezTo>
                        <a:pt x="59" y="11"/>
                        <a:pt x="58" y="9"/>
                        <a:pt x="56" y="9"/>
                      </a:cubicBezTo>
                      <a:close/>
                      <a:moveTo>
                        <a:pt x="108" y="2"/>
                      </a:moveTo>
                      <a:cubicBezTo>
                        <a:pt x="106" y="2"/>
                        <a:pt x="103" y="4"/>
                        <a:pt x="103" y="7"/>
                      </a:cubicBezTo>
                      <a:cubicBezTo>
                        <a:pt x="103" y="10"/>
                        <a:pt x="106" y="12"/>
                        <a:pt x="108" y="12"/>
                      </a:cubicBezTo>
                      <a:cubicBezTo>
                        <a:pt x="111" y="12"/>
                        <a:pt x="113" y="10"/>
                        <a:pt x="113" y="7"/>
                      </a:cubicBezTo>
                      <a:cubicBezTo>
                        <a:pt x="113" y="4"/>
                        <a:pt x="111" y="2"/>
                        <a:pt x="108" y="2"/>
                      </a:cubicBezTo>
                      <a:close/>
                      <a:moveTo>
                        <a:pt x="81" y="6"/>
                      </a:moveTo>
                      <a:cubicBezTo>
                        <a:pt x="78" y="6"/>
                        <a:pt x="76" y="7"/>
                        <a:pt x="76" y="10"/>
                      </a:cubicBezTo>
                      <a:cubicBezTo>
                        <a:pt x="76" y="12"/>
                        <a:pt x="78" y="14"/>
                        <a:pt x="81" y="14"/>
                      </a:cubicBezTo>
                      <a:cubicBezTo>
                        <a:pt x="83" y="14"/>
                        <a:pt x="85" y="12"/>
                        <a:pt x="85" y="10"/>
                      </a:cubicBezTo>
                      <a:cubicBezTo>
                        <a:pt x="85" y="7"/>
                        <a:pt x="83" y="6"/>
                        <a:pt x="81" y="6"/>
                      </a:cubicBezTo>
                      <a:close/>
                      <a:moveTo>
                        <a:pt x="136" y="0"/>
                      </a:moveTo>
                      <a:cubicBezTo>
                        <a:pt x="133" y="0"/>
                        <a:pt x="131" y="3"/>
                        <a:pt x="131" y="6"/>
                      </a:cubicBezTo>
                      <a:cubicBezTo>
                        <a:pt x="131" y="9"/>
                        <a:pt x="133" y="11"/>
                        <a:pt x="136" y="11"/>
                      </a:cubicBezTo>
                      <a:cubicBezTo>
                        <a:pt x="139" y="11"/>
                        <a:pt x="142" y="9"/>
                        <a:pt x="142" y="6"/>
                      </a:cubicBezTo>
                      <a:cubicBezTo>
                        <a:pt x="142" y="3"/>
                        <a:pt x="139" y="0"/>
                        <a:pt x="1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15" name="组合 114"/>
                <p:cNvGrpSpPr/>
                <p:nvPr/>
              </p:nvGrpSpPr>
              <p:grpSpPr>
                <a:xfrm>
                  <a:off x="1331898" y="3982070"/>
                  <a:ext cx="2959356" cy="697039"/>
                  <a:chOff x="1331898" y="3982070"/>
                  <a:chExt cx="2959356" cy="697039"/>
                </a:xfrm>
                <a:grpFill/>
              </p:grpSpPr>
              <p:sp>
                <p:nvSpPr>
                  <p:cNvPr id="116" name="Oval 122"/>
                  <p:cNvSpPr>
                    <a:spLocks noChangeArrowheads="1"/>
                  </p:cNvSpPr>
                  <p:nvPr/>
                </p:nvSpPr>
                <p:spPr bwMode="auto">
                  <a:xfrm>
                    <a:off x="2325483" y="4592488"/>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7" name="Oval 123"/>
                  <p:cNvSpPr>
                    <a:spLocks noChangeArrowheads="1"/>
                  </p:cNvSpPr>
                  <p:nvPr/>
                </p:nvSpPr>
                <p:spPr bwMode="auto">
                  <a:xfrm>
                    <a:off x="2561905" y="4638346"/>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8" name="Oval 124"/>
                  <p:cNvSpPr>
                    <a:spLocks noChangeArrowheads="1"/>
                  </p:cNvSpPr>
                  <p:nvPr/>
                </p:nvSpPr>
                <p:spPr bwMode="auto">
                  <a:xfrm>
                    <a:off x="2798328" y="4650575"/>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9" name="Oval 125"/>
                  <p:cNvSpPr>
                    <a:spLocks noChangeArrowheads="1"/>
                  </p:cNvSpPr>
                  <p:nvPr/>
                </p:nvSpPr>
                <p:spPr bwMode="auto">
                  <a:xfrm>
                    <a:off x="3264040" y="4590450"/>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0" name="Oval 126"/>
                  <p:cNvSpPr>
                    <a:spLocks noChangeArrowheads="1"/>
                  </p:cNvSpPr>
                  <p:nvPr/>
                </p:nvSpPr>
                <p:spPr bwMode="auto">
                  <a:xfrm>
                    <a:off x="3488233" y="4518097"/>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1" name="Oval 127"/>
                  <p:cNvSpPr>
                    <a:spLocks noChangeArrowheads="1"/>
                  </p:cNvSpPr>
                  <p:nvPr/>
                </p:nvSpPr>
                <p:spPr bwMode="auto">
                  <a:xfrm>
                    <a:off x="3025579" y="4638346"/>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2" name="Oval 128"/>
                  <p:cNvSpPr>
                    <a:spLocks noChangeArrowheads="1"/>
                  </p:cNvSpPr>
                  <p:nvPr/>
                </p:nvSpPr>
                <p:spPr bwMode="auto">
                  <a:xfrm>
                    <a:off x="3710388" y="4423324"/>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3" name="Oval 129"/>
                  <p:cNvSpPr>
                    <a:spLocks noChangeArrowheads="1"/>
                  </p:cNvSpPr>
                  <p:nvPr/>
                </p:nvSpPr>
                <p:spPr bwMode="auto">
                  <a:xfrm>
                    <a:off x="3910125" y="4303075"/>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4" name="Oval 130"/>
                  <p:cNvSpPr>
                    <a:spLocks noChangeArrowheads="1"/>
                  </p:cNvSpPr>
                  <p:nvPr/>
                </p:nvSpPr>
                <p:spPr bwMode="auto">
                  <a:xfrm>
                    <a:off x="4095594" y="4158368"/>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5" name="Oval 131"/>
                  <p:cNvSpPr>
                    <a:spLocks noChangeArrowheads="1"/>
                  </p:cNvSpPr>
                  <p:nvPr/>
                </p:nvSpPr>
                <p:spPr bwMode="auto">
                  <a:xfrm>
                    <a:off x="4262720" y="3990222"/>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6" name="Oval 132"/>
                  <p:cNvSpPr>
                    <a:spLocks noChangeArrowheads="1"/>
                  </p:cNvSpPr>
                  <p:nvPr/>
                </p:nvSpPr>
                <p:spPr bwMode="auto">
                  <a:xfrm>
                    <a:off x="2099251" y="4523192"/>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7" name="Oval 133"/>
                  <p:cNvSpPr>
                    <a:spLocks noChangeArrowheads="1"/>
                  </p:cNvSpPr>
                  <p:nvPr/>
                </p:nvSpPr>
                <p:spPr bwMode="auto">
                  <a:xfrm>
                    <a:off x="1887287" y="4423324"/>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8" name="Oval 134"/>
                  <p:cNvSpPr>
                    <a:spLocks noChangeArrowheads="1"/>
                  </p:cNvSpPr>
                  <p:nvPr/>
                </p:nvSpPr>
                <p:spPr bwMode="auto">
                  <a:xfrm>
                    <a:off x="1686532" y="4297979"/>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9" name="Oval 135"/>
                  <p:cNvSpPr>
                    <a:spLocks noChangeArrowheads="1"/>
                  </p:cNvSpPr>
                  <p:nvPr/>
                </p:nvSpPr>
                <p:spPr bwMode="auto">
                  <a:xfrm>
                    <a:off x="1501062" y="4151234"/>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30" name="Oval 136"/>
                  <p:cNvSpPr>
                    <a:spLocks noChangeArrowheads="1"/>
                  </p:cNvSpPr>
                  <p:nvPr/>
                </p:nvSpPr>
                <p:spPr bwMode="auto">
                  <a:xfrm>
                    <a:off x="1331898" y="3982070"/>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grpSp>
          <p:nvGrpSpPr>
            <p:cNvPr id="100" name="组合 99"/>
            <p:cNvGrpSpPr/>
            <p:nvPr/>
          </p:nvGrpSpPr>
          <p:grpSpPr>
            <a:xfrm>
              <a:off x="6500150" y="3990770"/>
              <a:ext cx="1145426" cy="1080205"/>
              <a:chOff x="3319068" y="3333947"/>
              <a:chExt cx="1145426" cy="1080205"/>
            </a:xfrm>
            <a:grpFill/>
          </p:grpSpPr>
          <p:sp>
            <p:nvSpPr>
              <p:cNvPr id="101" name="Freeform 149"/>
              <p:cNvSpPr/>
              <p:nvPr/>
            </p:nvSpPr>
            <p:spPr bwMode="auto">
              <a:xfrm>
                <a:off x="4319788" y="3471521"/>
                <a:ext cx="82544" cy="84583"/>
              </a:xfrm>
              <a:custGeom>
                <a:avLst/>
                <a:gdLst>
                  <a:gd name="T0" fmla="*/ 55 w 81"/>
                  <a:gd name="T1" fmla="*/ 83 h 83"/>
                  <a:gd name="T2" fmla="*/ 0 w 81"/>
                  <a:gd name="T3" fmla="*/ 54 h 83"/>
                  <a:gd name="T4" fmla="*/ 26 w 81"/>
                  <a:gd name="T5" fmla="*/ 0 h 83"/>
                  <a:gd name="T6" fmla="*/ 81 w 81"/>
                  <a:gd name="T7" fmla="*/ 26 h 83"/>
                  <a:gd name="T8" fmla="*/ 55 w 81"/>
                  <a:gd name="T9" fmla="*/ 83 h 83"/>
                </a:gdLst>
                <a:ahLst/>
                <a:cxnLst>
                  <a:cxn ang="0">
                    <a:pos x="T0" y="T1"/>
                  </a:cxn>
                  <a:cxn ang="0">
                    <a:pos x="T2" y="T3"/>
                  </a:cxn>
                  <a:cxn ang="0">
                    <a:pos x="T4" y="T5"/>
                  </a:cxn>
                  <a:cxn ang="0">
                    <a:pos x="T6" y="T7"/>
                  </a:cxn>
                  <a:cxn ang="0">
                    <a:pos x="T8" y="T9"/>
                  </a:cxn>
                </a:cxnLst>
                <a:rect l="0" t="0" r="r" b="b"/>
                <a:pathLst>
                  <a:path w="81" h="83">
                    <a:moveTo>
                      <a:pt x="55" y="83"/>
                    </a:moveTo>
                    <a:lnTo>
                      <a:pt x="0" y="54"/>
                    </a:lnTo>
                    <a:lnTo>
                      <a:pt x="26" y="0"/>
                    </a:lnTo>
                    <a:lnTo>
                      <a:pt x="81" y="26"/>
                    </a:lnTo>
                    <a:lnTo>
                      <a:pt x="55"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2" name="Freeform 150"/>
              <p:cNvSpPr/>
              <p:nvPr/>
            </p:nvSpPr>
            <p:spPr bwMode="auto">
              <a:xfrm>
                <a:off x="4245395" y="3603999"/>
                <a:ext cx="86620" cy="84583"/>
              </a:xfrm>
              <a:custGeom>
                <a:avLst/>
                <a:gdLst>
                  <a:gd name="T0" fmla="*/ 54 w 85"/>
                  <a:gd name="T1" fmla="*/ 83 h 83"/>
                  <a:gd name="T2" fmla="*/ 0 w 85"/>
                  <a:gd name="T3" fmla="*/ 52 h 83"/>
                  <a:gd name="T4" fmla="*/ 33 w 85"/>
                  <a:gd name="T5" fmla="*/ 0 h 83"/>
                  <a:gd name="T6" fmla="*/ 85 w 85"/>
                  <a:gd name="T7" fmla="*/ 31 h 83"/>
                  <a:gd name="T8" fmla="*/ 54 w 85"/>
                  <a:gd name="T9" fmla="*/ 83 h 83"/>
                </a:gdLst>
                <a:ahLst/>
                <a:cxnLst>
                  <a:cxn ang="0">
                    <a:pos x="T0" y="T1"/>
                  </a:cxn>
                  <a:cxn ang="0">
                    <a:pos x="T2" y="T3"/>
                  </a:cxn>
                  <a:cxn ang="0">
                    <a:pos x="T4" y="T5"/>
                  </a:cxn>
                  <a:cxn ang="0">
                    <a:pos x="T6" y="T7"/>
                  </a:cxn>
                  <a:cxn ang="0">
                    <a:pos x="T8" y="T9"/>
                  </a:cxn>
                </a:cxnLst>
                <a:rect l="0" t="0" r="r" b="b"/>
                <a:pathLst>
                  <a:path w="85" h="83">
                    <a:moveTo>
                      <a:pt x="54" y="83"/>
                    </a:moveTo>
                    <a:lnTo>
                      <a:pt x="0" y="52"/>
                    </a:lnTo>
                    <a:lnTo>
                      <a:pt x="33" y="0"/>
                    </a:lnTo>
                    <a:lnTo>
                      <a:pt x="85" y="31"/>
                    </a:lnTo>
                    <a:lnTo>
                      <a:pt x="54"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3" name="Freeform 151"/>
              <p:cNvSpPr/>
              <p:nvPr/>
            </p:nvSpPr>
            <p:spPr bwMode="auto">
              <a:xfrm>
                <a:off x="4160813" y="3727305"/>
                <a:ext cx="86620" cy="86620"/>
              </a:xfrm>
              <a:custGeom>
                <a:avLst/>
                <a:gdLst>
                  <a:gd name="T0" fmla="*/ 48 w 85"/>
                  <a:gd name="T1" fmla="*/ 85 h 85"/>
                  <a:gd name="T2" fmla="*/ 0 w 85"/>
                  <a:gd name="T3" fmla="*/ 49 h 85"/>
                  <a:gd name="T4" fmla="*/ 36 w 85"/>
                  <a:gd name="T5" fmla="*/ 0 h 85"/>
                  <a:gd name="T6" fmla="*/ 85 w 85"/>
                  <a:gd name="T7" fmla="*/ 35 h 85"/>
                  <a:gd name="T8" fmla="*/ 48 w 85"/>
                  <a:gd name="T9" fmla="*/ 85 h 85"/>
                </a:gdLst>
                <a:ahLst/>
                <a:cxnLst>
                  <a:cxn ang="0">
                    <a:pos x="T0" y="T1"/>
                  </a:cxn>
                  <a:cxn ang="0">
                    <a:pos x="T2" y="T3"/>
                  </a:cxn>
                  <a:cxn ang="0">
                    <a:pos x="T4" y="T5"/>
                  </a:cxn>
                  <a:cxn ang="0">
                    <a:pos x="T6" y="T7"/>
                  </a:cxn>
                  <a:cxn ang="0">
                    <a:pos x="T8" y="T9"/>
                  </a:cxn>
                </a:cxnLst>
                <a:rect l="0" t="0" r="r" b="b"/>
                <a:pathLst>
                  <a:path w="85" h="85">
                    <a:moveTo>
                      <a:pt x="48" y="85"/>
                    </a:moveTo>
                    <a:lnTo>
                      <a:pt x="0" y="49"/>
                    </a:lnTo>
                    <a:lnTo>
                      <a:pt x="36" y="0"/>
                    </a:lnTo>
                    <a:lnTo>
                      <a:pt x="85" y="35"/>
                    </a:ln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4" name="Freeform 152"/>
              <p:cNvSpPr/>
              <p:nvPr/>
            </p:nvSpPr>
            <p:spPr bwMode="auto">
              <a:xfrm>
                <a:off x="4065022" y="3842459"/>
                <a:ext cx="86620" cy="86620"/>
              </a:xfrm>
              <a:custGeom>
                <a:avLst/>
                <a:gdLst>
                  <a:gd name="T0" fmla="*/ 45 w 85"/>
                  <a:gd name="T1" fmla="*/ 85 h 85"/>
                  <a:gd name="T2" fmla="*/ 0 w 85"/>
                  <a:gd name="T3" fmla="*/ 45 h 85"/>
                  <a:gd name="T4" fmla="*/ 40 w 85"/>
                  <a:gd name="T5" fmla="*/ 0 h 85"/>
                  <a:gd name="T6" fmla="*/ 85 w 85"/>
                  <a:gd name="T7" fmla="*/ 40 h 85"/>
                  <a:gd name="T8" fmla="*/ 45 w 85"/>
                  <a:gd name="T9" fmla="*/ 85 h 85"/>
                </a:gdLst>
                <a:ahLst/>
                <a:cxnLst>
                  <a:cxn ang="0">
                    <a:pos x="T0" y="T1"/>
                  </a:cxn>
                  <a:cxn ang="0">
                    <a:pos x="T2" y="T3"/>
                  </a:cxn>
                  <a:cxn ang="0">
                    <a:pos x="T4" y="T5"/>
                  </a:cxn>
                  <a:cxn ang="0">
                    <a:pos x="T6" y="T7"/>
                  </a:cxn>
                  <a:cxn ang="0">
                    <a:pos x="T8" y="T9"/>
                  </a:cxn>
                </a:cxnLst>
                <a:rect l="0" t="0" r="r" b="b"/>
                <a:pathLst>
                  <a:path w="85" h="85">
                    <a:moveTo>
                      <a:pt x="45" y="85"/>
                    </a:moveTo>
                    <a:lnTo>
                      <a:pt x="0" y="45"/>
                    </a:lnTo>
                    <a:lnTo>
                      <a:pt x="40" y="0"/>
                    </a:lnTo>
                    <a:lnTo>
                      <a:pt x="85" y="40"/>
                    </a:lnTo>
                    <a:lnTo>
                      <a:pt x="45"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5" name="Freeform 153"/>
              <p:cNvSpPr/>
              <p:nvPr/>
            </p:nvSpPr>
            <p:spPr bwMode="auto">
              <a:xfrm>
                <a:off x="3953944" y="3951498"/>
                <a:ext cx="88659" cy="88659"/>
              </a:xfrm>
              <a:custGeom>
                <a:avLst/>
                <a:gdLst>
                  <a:gd name="T0" fmla="*/ 42 w 87"/>
                  <a:gd name="T1" fmla="*/ 87 h 87"/>
                  <a:gd name="T2" fmla="*/ 0 w 87"/>
                  <a:gd name="T3" fmla="*/ 42 h 87"/>
                  <a:gd name="T4" fmla="*/ 42 w 87"/>
                  <a:gd name="T5" fmla="*/ 0 h 87"/>
                  <a:gd name="T6" fmla="*/ 87 w 87"/>
                  <a:gd name="T7" fmla="*/ 45 h 87"/>
                  <a:gd name="T8" fmla="*/ 42 w 87"/>
                  <a:gd name="T9" fmla="*/ 87 h 87"/>
                </a:gdLst>
                <a:ahLst/>
                <a:cxnLst>
                  <a:cxn ang="0">
                    <a:pos x="T0" y="T1"/>
                  </a:cxn>
                  <a:cxn ang="0">
                    <a:pos x="T2" y="T3"/>
                  </a:cxn>
                  <a:cxn ang="0">
                    <a:pos x="T4" y="T5"/>
                  </a:cxn>
                  <a:cxn ang="0">
                    <a:pos x="T6" y="T7"/>
                  </a:cxn>
                  <a:cxn ang="0">
                    <a:pos x="T8" y="T9"/>
                  </a:cxn>
                </a:cxnLst>
                <a:rect l="0" t="0" r="r" b="b"/>
                <a:pathLst>
                  <a:path w="87" h="87">
                    <a:moveTo>
                      <a:pt x="42" y="87"/>
                    </a:moveTo>
                    <a:lnTo>
                      <a:pt x="0" y="42"/>
                    </a:lnTo>
                    <a:lnTo>
                      <a:pt x="42" y="0"/>
                    </a:lnTo>
                    <a:lnTo>
                      <a:pt x="87" y="45"/>
                    </a:lnTo>
                    <a:lnTo>
                      <a:pt x="42"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6" name="Freeform 154"/>
              <p:cNvSpPr/>
              <p:nvPr/>
            </p:nvSpPr>
            <p:spPr bwMode="auto">
              <a:xfrm>
                <a:off x="3844904" y="4050347"/>
                <a:ext cx="86620" cy="86620"/>
              </a:xfrm>
              <a:custGeom>
                <a:avLst/>
                <a:gdLst>
                  <a:gd name="T0" fmla="*/ 38 w 85"/>
                  <a:gd name="T1" fmla="*/ 85 h 85"/>
                  <a:gd name="T2" fmla="*/ 0 w 85"/>
                  <a:gd name="T3" fmla="*/ 38 h 85"/>
                  <a:gd name="T4" fmla="*/ 45 w 85"/>
                  <a:gd name="T5" fmla="*/ 0 h 85"/>
                  <a:gd name="T6" fmla="*/ 85 w 85"/>
                  <a:gd name="T7" fmla="*/ 45 h 85"/>
                  <a:gd name="T8" fmla="*/ 38 w 85"/>
                  <a:gd name="T9" fmla="*/ 85 h 85"/>
                </a:gdLst>
                <a:ahLst/>
                <a:cxnLst>
                  <a:cxn ang="0">
                    <a:pos x="T0" y="T1"/>
                  </a:cxn>
                  <a:cxn ang="0">
                    <a:pos x="T2" y="T3"/>
                  </a:cxn>
                  <a:cxn ang="0">
                    <a:pos x="T4" y="T5"/>
                  </a:cxn>
                  <a:cxn ang="0">
                    <a:pos x="T6" y="T7"/>
                  </a:cxn>
                  <a:cxn ang="0">
                    <a:pos x="T8" y="T9"/>
                  </a:cxn>
                </a:cxnLst>
                <a:rect l="0" t="0" r="r" b="b"/>
                <a:pathLst>
                  <a:path w="85" h="85">
                    <a:moveTo>
                      <a:pt x="38" y="85"/>
                    </a:moveTo>
                    <a:lnTo>
                      <a:pt x="0" y="38"/>
                    </a:lnTo>
                    <a:lnTo>
                      <a:pt x="45" y="0"/>
                    </a:lnTo>
                    <a:lnTo>
                      <a:pt x="85" y="45"/>
                    </a:lnTo>
                    <a:lnTo>
                      <a:pt x="3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7" name="Freeform 155"/>
              <p:cNvSpPr/>
              <p:nvPr/>
            </p:nvSpPr>
            <p:spPr bwMode="auto">
              <a:xfrm>
                <a:off x="3719559" y="4136968"/>
                <a:ext cx="86620" cy="86620"/>
              </a:xfrm>
              <a:custGeom>
                <a:avLst/>
                <a:gdLst>
                  <a:gd name="T0" fmla="*/ 52 w 85"/>
                  <a:gd name="T1" fmla="*/ 0 h 85"/>
                  <a:gd name="T2" fmla="*/ 0 w 85"/>
                  <a:gd name="T3" fmla="*/ 33 h 85"/>
                  <a:gd name="T4" fmla="*/ 33 w 85"/>
                  <a:gd name="T5" fmla="*/ 85 h 85"/>
                  <a:gd name="T6" fmla="*/ 85 w 85"/>
                  <a:gd name="T7" fmla="*/ 52 h 85"/>
                  <a:gd name="T8" fmla="*/ 52 w 85"/>
                  <a:gd name="T9" fmla="*/ 0 h 85"/>
                </a:gdLst>
                <a:ahLst/>
                <a:cxnLst>
                  <a:cxn ang="0">
                    <a:pos x="T0" y="T1"/>
                  </a:cxn>
                  <a:cxn ang="0">
                    <a:pos x="T2" y="T3"/>
                  </a:cxn>
                  <a:cxn ang="0">
                    <a:pos x="T4" y="T5"/>
                  </a:cxn>
                  <a:cxn ang="0">
                    <a:pos x="T6" y="T7"/>
                  </a:cxn>
                  <a:cxn ang="0">
                    <a:pos x="T8" y="T9"/>
                  </a:cxn>
                </a:cxnLst>
                <a:rect l="0" t="0" r="r" b="b"/>
                <a:pathLst>
                  <a:path w="85" h="85">
                    <a:moveTo>
                      <a:pt x="52" y="0"/>
                    </a:moveTo>
                    <a:lnTo>
                      <a:pt x="0" y="33"/>
                    </a:lnTo>
                    <a:lnTo>
                      <a:pt x="33" y="85"/>
                    </a:lnTo>
                    <a:lnTo>
                      <a:pt x="85" y="52"/>
                    </a:lnTo>
                    <a:lnTo>
                      <a:pt x="52"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8" name="Freeform 157"/>
              <p:cNvSpPr/>
              <p:nvPr/>
            </p:nvSpPr>
            <p:spPr bwMode="auto">
              <a:xfrm>
                <a:off x="3594216" y="4211359"/>
                <a:ext cx="84583" cy="84583"/>
              </a:xfrm>
              <a:custGeom>
                <a:avLst/>
                <a:gdLst>
                  <a:gd name="T0" fmla="*/ 55 w 83"/>
                  <a:gd name="T1" fmla="*/ 0 h 83"/>
                  <a:gd name="T2" fmla="*/ 0 w 83"/>
                  <a:gd name="T3" fmla="*/ 31 h 83"/>
                  <a:gd name="T4" fmla="*/ 31 w 83"/>
                  <a:gd name="T5" fmla="*/ 83 h 83"/>
                  <a:gd name="T6" fmla="*/ 83 w 83"/>
                  <a:gd name="T7" fmla="*/ 55 h 83"/>
                  <a:gd name="T8" fmla="*/ 55 w 83"/>
                  <a:gd name="T9" fmla="*/ 0 h 83"/>
                </a:gdLst>
                <a:ahLst/>
                <a:cxnLst>
                  <a:cxn ang="0">
                    <a:pos x="T0" y="T1"/>
                  </a:cxn>
                  <a:cxn ang="0">
                    <a:pos x="T2" y="T3"/>
                  </a:cxn>
                  <a:cxn ang="0">
                    <a:pos x="T4" y="T5"/>
                  </a:cxn>
                  <a:cxn ang="0">
                    <a:pos x="T6" y="T7"/>
                  </a:cxn>
                  <a:cxn ang="0">
                    <a:pos x="T8" y="T9"/>
                  </a:cxn>
                </a:cxnLst>
                <a:rect l="0" t="0" r="r" b="b"/>
                <a:pathLst>
                  <a:path w="83" h="83">
                    <a:moveTo>
                      <a:pt x="55" y="0"/>
                    </a:moveTo>
                    <a:lnTo>
                      <a:pt x="0" y="31"/>
                    </a:lnTo>
                    <a:lnTo>
                      <a:pt x="31" y="83"/>
                    </a:lnTo>
                    <a:lnTo>
                      <a:pt x="83" y="55"/>
                    </a:lnTo>
                    <a:lnTo>
                      <a:pt x="55"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9" name="Freeform 159"/>
              <p:cNvSpPr/>
              <p:nvPr/>
            </p:nvSpPr>
            <p:spPr bwMode="auto">
              <a:xfrm>
                <a:off x="3456642" y="4281674"/>
                <a:ext cx="82544" cy="81525"/>
              </a:xfrm>
              <a:custGeom>
                <a:avLst/>
                <a:gdLst>
                  <a:gd name="T0" fmla="*/ 57 w 81"/>
                  <a:gd name="T1" fmla="*/ 0 h 80"/>
                  <a:gd name="T2" fmla="*/ 0 w 81"/>
                  <a:gd name="T3" fmla="*/ 24 h 80"/>
                  <a:gd name="T4" fmla="*/ 24 w 81"/>
                  <a:gd name="T5" fmla="*/ 80 h 80"/>
                  <a:gd name="T6" fmla="*/ 81 w 81"/>
                  <a:gd name="T7" fmla="*/ 54 h 80"/>
                  <a:gd name="T8" fmla="*/ 57 w 81"/>
                  <a:gd name="T9" fmla="*/ 0 h 80"/>
                </a:gdLst>
                <a:ahLst/>
                <a:cxnLst>
                  <a:cxn ang="0">
                    <a:pos x="T0" y="T1"/>
                  </a:cxn>
                  <a:cxn ang="0">
                    <a:pos x="T2" y="T3"/>
                  </a:cxn>
                  <a:cxn ang="0">
                    <a:pos x="T4" y="T5"/>
                  </a:cxn>
                  <a:cxn ang="0">
                    <a:pos x="T6" y="T7"/>
                  </a:cxn>
                  <a:cxn ang="0">
                    <a:pos x="T8" y="T9"/>
                  </a:cxn>
                </a:cxnLst>
                <a:rect l="0" t="0" r="r" b="b"/>
                <a:pathLst>
                  <a:path w="81" h="80">
                    <a:moveTo>
                      <a:pt x="57" y="0"/>
                    </a:moveTo>
                    <a:lnTo>
                      <a:pt x="0" y="24"/>
                    </a:lnTo>
                    <a:lnTo>
                      <a:pt x="24" y="80"/>
                    </a:lnTo>
                    <a:lnTo>
                      <a:pt x="81" y="54"/>
                    </a:lnTo>
                    <a:lnTo>
                      <a:pt x="57"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0" name="Freeform 161"/>
              <p:cNvSpPr/>
              <p:nvPr/>
            </p:nvSpPr>
            <p:spPr bwMode="auto">
              <a:xfrm>
                <a:off x="3319068" y="4336703"/>
                <a:ext cx="79487" cy="77449"/>
              </a:xfrm>
              <a:custGeom>
                <a:avLst/>
                <a:gdLst>
                  <a:gd name="T0" fmla="*/ 60 w 78"/>
                  <a:gd name="T1" fmla="*/ 0 h 76"/>
                  <a:gd name="T2" fmla="*/ 0 w 78"/>
                  <a:gd name="T3" fmla="*/ 19 h 76"/>
                  <a:gd name="T4" fmla="*/ 19 w 78"/>
                  <a:gd name="T5" fmla="*/ 76 h 76"/>
                  <a:gd name="T6" fmla="*/ 78 w 78"/>
                  <a:gd name="T7" fmla="*/ 57 h 76"/>
                  <a:gd name="T8" fmla="*/ 60 w 78"/>
                  <a:gd name="T9" fmla="*/ 0 h 76"/>
                </a:gdLst>
                <a:ahLst/>
                <a:cxnLst>
                  <a:cxn ang="0">
                    <a:pos x="T0" y="T1"/>
                  </a:cxn>
                  <a:cxn ang="0">
                    <a:pos x="T2" y="T3"/>
                  </a:cxn>
                  <a:cxn ang="0">
                    <a:pos x="T4" y="T5"/>
                  </a:cxn>
                  <a:cxn ang="0">
                    <a:pos x="T6" y="T7"/>
                  </a:cxn>
                  <a:cxn ang="0">
                    <a:pos x="T8" y="T9"/>
                  </a:cxn>
                </a:cxnLst>
                <a:rect l="0" t="0" r="r" b="b"/>
                <a:pathLst>
                  <a:path w="78" h="76">
                    <a:moveTo>
                      <a:pt x="60" y="0"/>
                    </a:moveTo>
                    <a:lnTo>
                      <a:pt x="0" y="19"/>
                    </a:lnTo>
                    <a:lnTo>
                      <a:pt x="19" y="76"/>
                    </a:lnTo>
                    <a:lnTo>
                      <a:pt x="78" y="57"/>
                    </a:lnTo>
                    <a:lnTo>
                      <a:pt x="60"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1" name="Freeform 163"/>
              <p:cNvSpPr/>
              <p:nvPr/>
            </p:nvSpPr>
            <p:spPr bwMode="auto">
              <a:xfrm>
                <a:off x="4385007" y="3333947"/>
                <a:ext cx="79487" cy="79487"/>
              </a:xfrm>
              <a:custGeom>
                <a:avLst/>
                <a:gdLst>
                  <a:gd name="T0" fmla="*/ 57 w 78"/>
                  <a:gd name="T1" fmla="*/ 78 h 78"/>
                  <a:gd name="T2" fmla="*/ 0 w 78"/>
                  <a:gd name="T3" fmla="*/ 57 h 78"/>
                  <a:gd name="T4" fmla="*/ 22 w 78"/>
                  <a:gd name="T5" fmla="*/ 0 h 78"/>
                  <a:gd name="T6" fmla="*/ 78 w 78"/>
                  <a:gd name="T7" fmla="*/ 21 h 78"/>
                  <a:gd name="T8" fmla="*/ 57 w 78"/>
                  <a:gd name="T9" fmla="*/ 78 h 78"/>
                </a:gdLst>
                <a:ahLst/>
                <a:cxnLst>
                  <a:cxn ang="0">
                    <a:pos x="T0" y="T1"/>
                  </a:cxn>
                  <a:cxn ang="0">
                    <a:pos x="T2" y="T3"/>
                  </a:cxn>
                  <a:cxn ang="0">
                    <a:pos x="T4" y="T5"/>
                  </a:cxn>
                  <a:cxn ang="0">
                    <a:pos x="T6" y="T7"/>
                  </a:cxn>
                  <a:cxn ang="0">
                    <a:pos x="T8" y="T9"/>
                  </a:cxn>
                </a:cxnLst>
                <a:rect l="0" t="0" r="r" b="b"/>
                <a:pathLst>
                  <a:path w="78" h="78">
                    <a:moveTo>
                      <a:pt x="57" y="78"/>
                    </a:moveTo>
                    <a:lnTo>
                      <a:pt x="0" y="57"/>
                    </a:lnTo>
                    <a:lnTo>
                      <a:pt x="22" y="0"/>
                    </a:lnTo>
                    <a:lnTo>
                      <a:pt x="78" y="21"/>
                    </a:lnTo>
                    <a:lnTo>
                      <a:pt x="57"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nvGrpSpPr>
          <p:cNvPr id="131" name="组合 130"/>
          <p:cNvGrpSpPr/>
          <p:nvPr/>
        </p:nvGrpSpPr>
        <p:grpSpPr>
          <a:xfrm>
            <a:off x="4474390" y="753997"/>
            <a:ext cx="3206987" cy="3171319"/>
            <a:chOff x="1214706" y="1057364"/>
            <a:chExt cx="3206987" cy="3171319"/>
          </a:xfrm>
          <a:solidFill>
            <a:srgbClr val="45D8FF"/>
          </a:solidFill>
        </p:grpSpPr>
        <p:grpSp>
          <p:nvGrpSpPr>
            <p:cNvPr id="132" name="组合 131"/>
            <p:cNvGrpSpPr/>
            <p:nvPr/>
          </p:nvGrpSpPr>
          <p:grpSpPr>
            <a:xfrm>
              <a:off x="1472529" y="1057364"/>
              <a:ext cx="1945388" cy="3171319"/>
              <a:chOff x="1472529" y="1057364"/>
              <a:chExt cx="1945388" cy="3171319"/>
            </a:xfrm>
            <a:grpFill/>
          </p:grpSpPr>
          <p:sp>
            <p:nvSpPr>
              <p:cNvPr id="134" name="Freeform 101"/>
              <p:cNvSpPr/>
              <p:nvPr/>
            </p:nvSpPr>
            <p:spPr bwMode="auto">
              <a:xfrm>
                <a:off x="2641392" y="1057364"/>
                <a:ext cx="776525" cy="226232"/>
              </a:xfrm>
              <a:custGeom>
                <a:avLst/>
                <a:gdLst>
                  <a:gd name="T0" fmla="*/ 303 w 322"/>
                  <a:gd name="T1" fmla="*/ 94 h 94"/>
                  <a:gd name="T2" fmla="*/ 76 w 322"/>
                  <a:gd name="T3" fmla="*/ 53 h 94"/>
                  <a:gd name="T4" fmla="*/ 6 w 322"/>
                  <a:gd name="T5" fmla="*/ 57 h 94"/>
                  <a:gd name="T6" fmla="*/ 0 w 322"/>
                  <a:gd name="T7" fmla="*/ 5 h 94"/>
                  <a:gd name="T8" fmla="*/ 76 w 322"/>
                  <a:gd name="T9" fmla="*/ 0 h 94"/>
                  <a:gd name="T10" fmla="*/ 322 w 322"/>
                  <a:gd name="T11" fmla="*/ 45 h 94"/>
                  <a:gd name="T12" fmla="*/ 303 w 32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322" h="94">
                    <a:moveTo>
                      <a:pt x="303" y="94"/>
                    </a:moveTo>
                    <a:cubicBezTo>
                      <a:pt x="231" y="67"/>
                      <a:pt x="154" y="53"/>
                      <a:pt x="76" y="53"/>
                    </a:cubicBezTo>
                    <a:cubicBezTo>
                      <a:pt x="53" y="53"/>
                      <a:pt x="29" y="54"/>
                      <a:pt x="6" y="57"/>
                    </a:cubicBezTo>
                    <a:cubicBezTo>
                      <a:pt x="0" y="5"/>
                      <a:pt x="0" y="5"/>
                      <a:pt x="0" y="5"/>
                    </a:cubicBezTo>
                    <a:cubicBezTo>
                      <a:pt x="25" y="2"/>
                      <a:pt x="51" y="0"/>
                      <a:pt x="76" y="0"/>
                    </a:cubicBezTo>
                    <a:cubicBezTo>
                      <a:pt x="161" y="0"/>
                      <a:pt x="243" y="15"/>
                      <a:pt x="322" y="45"/>
                    </a:cubicBezTo>
                    <a:lnTo>
                      <a:pt x="303" y="94"/>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35" name="Freeform 102"/>
              <p:cNvSpPr/>
              <p:nvPr/>
            </p:nvSpPr>
            <p:spPr bwMode="auto">
              <a:xfrm>
                <a:off x="1472529" y="3625399"/>
                <a:ext cx="681752" cy="603284"/>
              </a:xfrm>
              <a:custGeom>
                <a:avLst/>
                <a:gdLst>
                  <a:gd name="T0" fmla="*/ 260 w 283"/>
                  <a:gd name="T1" fmla="*/ 250 h 250"/>
                  <a:gd name="T2" fmla="*/ 0 w 283"/>
                  <a:gd name="T3" fmla="*/ 31 h 250"/>
                  <a:gd name="T4" fmla="*/ 43 w 283"/>
                  <a:gd name="T5" fmla="*/ 0 h 250"/>
                  <a:gd name="T6" fmla="*/ 283 w 283"/>
                  <a:gd name="T7" fmla="*/ 202 h 250"/>
                  <a:gd name="T8" fmla="*/ 260 w 283"/>
                  <a:gd name="T9" fmla="*/ 250 h 250"/>
                </a:gdLst>
                <a:ahLst/>
                <a:cxnLst>
                  <a:cxn ang="0">
                    <a:pos x="T0" y="T1"/>
                  </a:cxn>
                  <a:cxn ang="0">
                    <a:pos x="T2" y="T3"/>
                  </a:cxn>
                  <a:cxn ang="0">
                    <a:pos x="T4" y="T5"/>
                  </a:cxn>
                  <a:cxn ang="0">
                    <a:pos x="T6" y="T7"/>
                  </a:cxn>
                  <a:cxn ang="0">
                    <a:pos x="T8" y="T9"/>
                  </a:cxn>
                </a:cxnLst>
                <a:rect l="0" t="0" r="r" b="b"/>
                <a:pathLst>
                  <a:path w="283" h="250">
                    <a:moveTo>
                      <a:pt x="260" y="250"/>
                    </a:moveTo>
                    <a:cubicBezTo>
                      <a:pt x="157" y="200"/>
                      <a:pt x="67" y="124"/>
                      <a:pt x="0" y="31"/>
                    </a:cubicBezTo>
                    <a:cubicBezTo>
                      <a:pt x="43" y="0"/>
                      <a:pt x="43" y="0"/>
                      <a:pt x="43" y="0"/>
                    </a:cubicBezTo>
                    <a:cubicBezTo>
                      <a:pt x="105" y="86"/>
                      <a:pt x="188" y="156"/>
                      <a:pt x="283" y="202"/>
                    </a:cubicBezTo>
                    <a:lnTo>
                      <a:pt x="260" y="25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33" name="Freeform 164"/>
            <p:cNvSpPr>
              <a:spLocks noEditPoints="1"/>
            </p:cNvSpPr>
            <p:nvPr/>
          </p:nvSpPr>
          <p:spPr bwMode="auto">
            <a:xfrm>
              <a:off x="1214706" y="1346777"/>
              <a:ext cx="3206987" cy="2546635"/>
            </a:xfrm>
            <a:custGeom>
              <a:avLst/>
              <a:gdLst>
                <a:gd name="T0" fmla="*/ 69 w 1330"/>
                <a:gd name="T1" fmla="*/ 849 h 1056"/>
                <a:gd name="T2" fmla="*/ 62 w 1330"/>
                <a:gd name="T3" fmla="*/ 853 h 1056"/>
                <a:gd name="T4" fmla="*/ 210 w 1330"/>
                <a:gd name="T5" fmla="*/ 1056 h 1056"/>
                <a:gd name="T6" fmla="*/ 215 w 1330"/>
                <a:gd name="T7" fmla="*/ 1050 h 1056"/>
                <a:gd name="T8" fmla="*/ 69 w 1330"/>
                <a:gd name="T9" fmla="*/ 849 h 1056"/>
                <a:gd name="T10" fmla="*/ 1330 w 1330"/>
                <a:gd name="T11" fmla="*/ 542 h 1056"/>
                <a:gd name="T12" fmla="*/ 1322 w 1330"/>
                <a:gd name="T13" fmla="*/ 542 h 1056"/>
                <a:gd name="T14" fmla="*/ 1322 w 1330"/>
                <a:gd name="T15" fmla="*/ 572 h 1056"/>
                <a:gd name="T16" fmla="*/ 1287 w 1330"/>
                <a:gd name="T17" fmla="*/ 785 h 1056"/>
                <a:gd name="T18" fmla="*/ 1295 w 1330"/>
                <a:gd name="T19" fmla="*/ 788 h 1056"/>
                <a:gd name="T20" fmla="*/ 1330 w 1330"/>
                <a:gd name="T21" fmla="*/ 572 h 1056"/>
                <a:gd name="T22" fmla="*/ 1330 w 1330"/>
                <a:gd name="T23" fmla="*/ 542 h 1056"/>
                <a:gd name="T24" fmla="*/ 255 w 1330"/>
                <a:gd name="T25" fmla="*/ 47 h 1056"/>
                <a:gd name="T26" fmla="*/ 260 w 1330"/>
                <a:gd name="T27" fmla="*/ 54 h 1056"/>
                <a:gd name="T28" fmla="*/ 329 w 1330"/>
                <a:gd name="T29" fmla="*/ 6 h 1056"/>
                <a:gd name="T30" fmla="*/ 325 w 1330"/>
                <a:gd name="T31" fmla="*/ 0 h 1056"/>
                <a:gd name="T32" fmla="*/ 255 w 1330"/>
                <a:gd name="T33" fmla="*/ 47 h 1056"/>
                <a:gd name="T34" fmla="*/ 125 w 1330"/>
                <a:gd name="T35" fmla="*/ 197 h 1056"/>
                <a:gd name="T36" fmla="*/ 118 w 1330"/>
                <a:gd name="T37" fmla="*/ 193 h 1056"/>
                <a:gd name="T38" fmla="*/ 75 w 1330"/>
                <a:gd name="T39" fmla="*/ 265 h 1056"/>
                <a:gd name="T40" fmla="*/ 82 w 1330"/>
                <a:gd name="T41" fmla="*/ 269 h 1056"/>
                <a:gd name="T42" fmla="*/ 125 w 1330"/>
                <a:gd name="T43" fmla="*/ 197 h 1056"/>
                <a:gd name="T44" fmla="*/ 0 w 1330"/>
                <a:gd name="T45" fmla="*/ 554 h 1056"/>
                <a:gd name="T46" fmla="*/ 0 w 1330"/>
                <a:gd name="T47" fmla="*/ 572 h 1056"/>
                <a:gd name="T48" fmla="*/ 8 w 1330"/>
                <a:gd name="T49" fmla="*/ 572 h 1056"/>
                <a:gd name="T50" fmla="*/ 8 w 1330"/>
                <a:gd name="T51" fmla="*/ 554 h 1056"/>
                <a:gd name="T52" fmla="*/ 16 w 1330"/>
                <a:gd name="T53" fmla="*/ 467 h 1056"/>
                <a:gd name="T54" fmla="*/ 8 w 1330"/>
                <a:gd name="T55" fmla="*/ 466 h 1056"/>
                <a:gd name="T56" fmla="*/ 0 w 1330"/>
                <a:gd name="T57" fmla="*/ 5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0" h="1056">
                  <a:moveTo>
                    <a:pt x="69" y="849"/>
                  </a:moveTo>
                  <a:cubicBezTo>
                    <a:pt x="62" y="853"/>
                    <a:pt x="62" y="853"/>
                    <a:pt x="62" y="853"/>
                  </a:cubicBezTo>
                  <a:cubicBezTo>
                    <a:pt x="98" y="929"/>
                    <a:pt x="148" y="998"/>
                    <a:pt x="210" y="1056"/>
                  </a:cubicBezTo>
                  <a:cubicBezTo>
                    <a:pt x="215" y="1050"/>
                    <a:pt x="215" y="1050"/>
                    <a:pt x="215" y="1050"/>
                  </a:cubicBezTo>
                  <a:cubicBezTo>
                    <a:pt x="154" y="993"/>
                    <a:pt x="105" y="925"/>
                    <a:pt x="69" y="849"/>
                  </a:cubicBezTo>
                  <a:close/>
                  <a:moveTo>
                    <a:pt x="1330" y="542"/>
                  </a:moveTo>
                  <a:cubicBezTo>
                    <a:pt x="1322" y="542"/>
                    <a:pt x="1322" y="542"/>
                    <a:pt x="1322" y="542"/>
                  </a:cubicBezTo>
                  <a:cubicBezTo>
                    <a:pt x="1322" y="552"/>
                    <a:pt x="1322" y="562"/>
                    <a:pt x="1322" y="572"/>
                  </a:cubicBezTo>
                  <a:cubicBezTo>
                    <a:pt x="1322" y="645"/>
                    <a:pt x="1310" y="716"/>
                    <a:pt x="1287" y="785"/>
                  </a:cubicBezTo>
                  <a:cubicBezTo>
                    <a:pt x="1295" y="788"/>
                    <a:pt x="1295" y="788"/>
                    <a:pt x="1295" y="788"/>
                  </a:cubicBezTo>
                  <a:cubicBezTo>
                    <a:pt x="1318" y="718"/>
                    <a:pt x="1330" y="646"/>
                    <a:pt x="1330" y="572"/>
                  </a:cubicBezTo>
                  <a:cubicBezTo>
                    <a:pt x="1330" y="562"/>
                    <a:pt x="1330" y="552"/>
                    <a:pt x="1330" y="542"/>
                  </a:cubicBezTo>
                  <a:close/>
                  <a:moveTo>
                    <a:pt x="255" y="47"/>
                  </a:moveTo>
                  <a:cubicBezTo>
                    <a:pt x="260" y="54"/>
                    <a:pt x="260" y="54"/>
                    <a:pt x="260" y="54"/>
                  </a:cubicBezTo>
                  <a:cubicBezTo>
                    <a:pt x="282" y="37"/>
                    <a:pt x="306" y="21"/>
                    <a:pt x="329" y="6"/>
                  </a:cubicBezTo>
                  <a:cubicBezTo>
                    <a:pt x="325" y="0"/>
                    <a:pt x="325" y="0"/>
                    <a:pt x="325" y="0"/>
                  </a:cubicBezTo>
                  <a:cubicBezTo>
                    <a:pt x="301" y="14"/>
                    <a:pt x="278" y="30"/>
                    <a:pt x="255" y="47"/>
                  </a:cubicBezTo>
                  <a:close/>
                  <a:moveTo>
                    <a:pt x="125" y="197"/>
                  </a:moveTo>
                  <a:cubicBezTo>
                    <a:pt x="118" y="193"/>
                    <a:pt x="118" y="193"/>
                    <a:pt x="118" y="193"/>
                  </a:cubicBezTo>
                  <a:cubicBezTo>
                    <a:pt x="102" y="216"/>
                    <a:pt x="88" y="240"/>
                    <a:pt x="75" y="265"/>
                  </a:cubicBezTo>
                  <a:cubicBezTo>
                    <a:pt x="82" y="269"/>
                    <a:pt x="82" y="269"/>
                    <a:pt x="82" y="269"/>
                  </a:cubicBezTo>
                  <a:cubicBezTo>
                    <a:pt x="94" y="244"/>
                    <a:pt x="109" y="220"/>
                    <a:pt x="125" y="197"/>
                  </a:cubicBezTo>
                  <a:close/>
                  <a:moveTo>
                    <a:pt x="0" y="554"/>
                  </a:moveTo>
                  <a:cubicBezTo>
                    <a:pt x="0" y="560"/>
                    <a:pt x="0" y="566"/>
                    <a:pt x="0" y="572"/>
                  </a:cubicBezTo>
                  <a:cubicBezTo>
                    <a:pt x="8" y="572"/>
                    <a:pt x="8" y="572"/>
                    <a:pt x="8" y="572"/>
                  </a:cubicBezTo>
                  <a:cubicBezTo>
                    <a:pt x="8" y="566"/>
                    <a:pt x="8" y="560"/>
                    <a:pt x="8" y="554"/>
                  </a:cubicBezTo>
                  <a:cubicBezTo>
                    <a:pt x="9" y="525"/>
                    <a:pt x="12" y="496"/>
                    <a:pt x="16" y="467"/>
                  </a:cubicBezTo>
                  <a:cubicBezTo>
                    <a:pt x="8" y="466"/>
                    <a:pt x="8" y="466"/>
                    <a:pt x="8" y="466"/>
                  </a:cubicBezTo>
                  <a:cubicBezTo>
                    <a:pt x="4" y="495"/>
                    <a:pt x="1" y="525"/>
                    <a:pt x="0" y="5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36" name="Freeform 97"/>
          <p:cNvSpPr>
            <a:spLocks noEditPoints="1"/>
          </p:cNvSpPr>
          <p:nvPr/>
        </p:nvSpPr>
        <p:spPr bwMode="auto">
          <a:xfrm>
            <a:off x="3998488" y="344334"/>
            <a:ext cx="4155734" cy="4154714"/>
          </a:xfrm>
          <a:custGeom>
            <a:avLst/>
            <a:gdLst>
              <a:gd name="T0" fmla="*/ 862 w 1723"/>
              <a:gd name="T1" fmla="*/ 1723 h 1723"/>
              <a:gd name="T2" fmla="*/ 253 w 1723"/>
              <a:gd name="T3" fmla="*/ 1471 h 1723"/>
              <a:gd name="T4" fmla="*/ 0 w 1723"/>
              <a:gd name="T5" fmla="*/ 862 h 1723"/>
              <a:gd name="T6" fmla="*/ 253 w 1723"/>
              <a:gd name="T7" fmla="*/ 252 h 1723"/>
              <a:gd name="T8" fmla="*/ 862 w 1723"/>
              <a:gd name="T9" fmla="*/ 0 h 1723"/>
              <a:gd name="T10" fmla="*/ 1471 w 1723"/>
              <a:gd name="T11" fmla="*/ 252 h 1723"/>
              <a:gd name="T12" fmla="*/ 1723 w 1723"/>
              <a:gd name="T13" fmla="*/ 862 h 1723"/>
              <a:gd name="T14" fmla="*/ 1471 w 1723"/>
              <a:gd name="T15" fmla="*/ 1471 h 1723"/>
              <a:gd name="T16" fmla="*/ 862 w 1723"/>
              <a:gd name="T17" fmla="*/ 1723 h 1723"/>
              <a:gd name="T18" fmla="*/ 862 w 1723"/>
              <a:gd name="T19" fmla="*/ 4 h 1723"/>
              <a:gd name="T20" fmla="*/ 4 w 1723"/>
              <a:gd name="T21" fmla="*/ 862 h 1723"/>
              <a:gd name="T22" fmla="*/ 862 w 1723"/>
              <a:gd name="T23" fmla="*/ 1719 h 1723"/>
              <a:gd name="T24" fmla="*/ 1719 w 1723"/>
              <a:gd name="T25" fmla="*/ 862 h 1723"/>
              <a:gd name="T26" fmla="*/ 862 w 1723"/>
              <a:gd name="T27" fmla="*/ 4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3" h="1723">
                <a:moveTo>
                  <a:pt x="862" y="1723"/>
                </a:moveTo>
                <a:cubicBezTo>
                  <a:pt x="632" y="1723"/>
                  <a:pt x="415" y="1633"/>
                  <a:pt x="253" y="1471"/>
                </a:cubicBezTo>
                <a:cubicBezTo>
                  <a:pt x="90" y="1308"/>
                  <a:pt x="0" y="1092"/>
                  <a:pt x="0" y="862"/>
                </a:cubicBezTo>
                <a:cubicBezTo>
                  <a:pt x="0" y="631"/>
                  <a:pt x="90" y="415"/>
                  <a:pt x="253" y="252"/>
                </a:cubicBezTo>
                <a:cubicBezTo>
                  <a:pt x="415" y="90"/>
                  <a:pt x="632" y="0"/>
                  <a:pt x="862" y="0"/>
                </a:cubicBezTo>
                <a:cubicBezTo>
                  <a:pt x="1092" y="0"/>
                  <a:pt x="1308" y="90"/>
                  <a:pt x="1471" y="252"/>
                </a:cubicBezTo>
                <a:cubicBezTo>
                  <a:pt x="1634" y="415"/>
                  <a:pt x="1723" y="631"/>
                  <a:pt x="1723" y="862"/>
                </a:cubicBezTo>
                <a:cubicBezTo>
                  <a:pt x="1723" y="1092"/>
                  <a:pt x="1634" y="1308"/>
                  <a:pt x="1471" y="1471"/>
                </a:cubicBezTo>
                <a:cubicBezTo>
                  <a:pt x="1308" y="1633"/>
                  <a:pt x="1092" y="1723"/>
                  <a:pt x="862" y="1723"/>
                </a:cubicBezTo>
                <a:close/>
                <a:moveTo>
                  <a:pt x="862" y="4"/>
                </a:moveTo>
                <a:cubicBezTo>
                  <a:pt x="389" y="4"/>
                  <a:pt x="4" y="389"/>
                  <a:pt x="4" y="862"/>
                </a:cubicBezTo>
                <a:cubicBezTo>
                  <a:pt x="4" y="1334"/>
                  <a:pt x="389" y="1719"/>
                  <a:pt x="862" y="1719"/>
                </a:cubicBezTo>
                <a:cubicBezTo>
                  <a:pt x="1335" y="1719"/>
                  <a:pt x="1719" y="1334"/>
                  <a:pt x="1719" y="862"/>
                </a:cubicBezTo>
                <a:cubicBezTo>
                  <a:pt x="1719" y="389"/>
                  <a:pt x="1335" y="4"/>
                  <a:pt x="862" y="4"/>
                </a:cubicBezTo>
                <a:close/>
              </a:path>
            </a:pathLst>
          </a:custGeom>
          <a:solidFill>
            <a:srgbClr val="45D8FF">
              <a:alpha val="40000"/>
            </a:srgbClr>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37" name="组合 136"/>
          <p:cNvGrpSpPr/>
          <p:nvPr/>
        </p:nvGrpSpPr>
        <p:grpSpPr>
          <a:xfrm>
            <a:off x="3998488" y="348410"/>
            <a:ext cx="4150638" cy="4145543"/>
            <a:chOff x="3919886" y="1308600"/>
            <a:chExt cx="4150638" cy="4145543"/>
          </a:xfrm>
          <a:solidFill>
            <a:srgbClr val="45D8FF"/>
          </a:solidFill>
        </p:grpSpPr>
        <p:sp>
          <p:nvSpPr>
            <p:cNvPr id="138" name="Freeform 104"/>
            <p:cNvSpPr/>
            <p:nvPr/>
          </p:nvSpPr>
          <p:spPr bwMode="auto">
            <a:xfrm>
              <a:off x="3919886" y="3016547"/>
              <a:ext cx="723533" cy="1934179"/>
            </a:xfrm>
            <a:custGeom>
              <a:avLst/>
              <a:gdLst>
                <a:gd name="T0" fmla="*/ 4 w 300"/>
                <a:gd name="T1" fmla="*/ 152 h 802"/>
                <a:gd name="T2" fmla="*/ 18 w 300"/>
                <a:gd name="T3" fmla="*/ 0 h 802"/>
                <a:gd name="T4" fmla="*/ 14 w 300"/>
                <a:gd name="T5" fmla="*/ 0 h 802"/>
                <a:gd name="T6" fmla="*/ 0 w 300"/>
                <a:gd name="T7" fmla="*/ 152 h 802"/>
                <a:gd name="T8" fmla="*/ 253 w 300"/>
                <a:gd name="T9" fmla="*/ 761 h 802"/>
                <a:gd name="T10" fmla="*/ 297 w 300"/>
                <a:gd name="T11" fmla="*/ 802 h 802"/>
                <a:gd name="T12" fmla="*/ 300 w 300"/>
                <a:gd name="T13" fmla="*/ 799 h 802"/>
                <a:gd name="T14" fmla="*/ 4 w 300"/>
                <a:gd name="T15" fmla="*/ 152 h 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802">
                  <a:moveTo>
                    <a:pt x="4" y="152"/>
                  </a:moveTo>
                  <a:cubicBezTo>
                    <a:pt x="4" y="100"/>
                    <a:pt x="9" y="49"/>
                    <a:pt x="18" y="0"/>
                  </a:cubicBezTo>
                  <a:cubicBezTo>
                    <a:pt x="14" y="0"/>
                    <a:pt x="14" y="0"/>
                    <a:pt x="14" y="0"/>
                  </a:cubicBezTo>
                  <a:cubicBezTo>
                    <a:pt x="5" y="49"/>
                    <a:pt x="0" y="100"/>
                    <a:pt x="0" y="152"/>
                  </a:cubicBezTo>
                  <a:cubicBezTo>
                    <a:pt x="0" y="382"/>
                    <a:pt x="90" y="598"/>
                    <a:pt x="253" y="761"/>
                  </a:cubicBezTo>
                  <a:cubicBezTo>
                    <a:pt x="267" y="775"/>
                    <a:pt x="282" y="789"/>
                    <a:pt x="297" y="802"/>
                  </a:cubicBezTo>
                  <a:cubicBezTo>
                    <a:pt x="300" y="799"/>
                    <a:pt x="300" y="799"/>
                    <a:pt x="300" y="799"/>
                  </a:cubicBezTo>
                  <a:cubicBezTo>
                    <a:pt x="119" y="641"/>
                    <a:pt x="4" y="410"/>
                    <a:pt x="4"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39" name="组合 138"/>
            <p:cNvGrpSpPr/>
            <p:nvPr/>
          </p:nvGrpSpPr>
          <p:grpSpPr>
            <a:xfrm>
              <a:off x="4395788" y="1308600"/>
              <a:ext cx="3674736" cy="4145543"/>
              <a:chOff x="1214706" y="651777"/>
              <a:chExt cx="3674736" cy="4145543"/>
            </a:xfrm>
            <a:grpFill/>
          </p:grpSpPr>
          <p:sp>
            <p:nvSpPr>
              <p:cNvPr id="140" name="Freeform 103"/>
              <p:cNvSpPr>
                <a:spLocks noEditPoints="1"/>
              </p:cNvSpPr>
              <p:nvPr/>
            </p:nvSpPr>
            <p:spPr bwMode="auto">
              <a:xfrm>
                <a:off x="2347902" y="857628"/>
                <a:ext cx="2541540" cy="3939692"/>
              </a:xfrm>
              <a:custGeom>
                <a:avLst/>
                <a:gdLst>
                  <a:gd name="T0" fmla="*/ 751 w 1054"/>
                  <a:gd name="T1" fmla="*/ 119 h 1634"/>
                  <a:gd name="T2" fmla="*/ 698 w 1054"/>
                  <a:gd name="T3" fmla="*/ 78 h 1634"/>
                  <a:gd name="T4" fmla="*/ 688 w 1054"/>
                  <a:gd name="T5" fmla="*/ 93 h 1634"/>
                  <a:gd name="T6" fmla="*/ 739 w 1054"/>
                  <a:gd name="T7" fmla="*/ 133 h 1634"/>
                  <a:gd name="T8" fmla="*/ 751 w 1054"/>
                  <a:gd name="T9" fmla="*/ 119 h 1634"/>
                  <a:gd name="T10" fmla="*/ 687 w 1054"/>
                  <a:gd name="T11" fmla="*/ 70 h 1634"/>
                  <a:gd name="T12" fmla="*/ 635 w 1054"/>
                  <a:gd name="T13" fmla="*/ 36 h 1634"/>
                  <a:gd name="T14" fmla="*/ 626 w 1054"/>
                  <a:gd name="T15" fmla="*/ 52 h 1634"/>
                  <a:gd name="T16" fmla="*/ 677 w 1054"/>
                  <a:gd name="T17" fmla="*/ 85 h 1634"/>
                  <a:gd name="T18" fmla="*/ 687 w 1054"/>
                  <a:gd name="T19" fmla="*/ 70 h 1634"/>
                  <a:gd name="T20" fmla="*/ 821 w 1054"/>
                  <a:gd name="T21" fmla="*/ 186 h 1634"/>
                  <a:gd name="T22" fmla="*/ 807 w 1054"/>
                  <a:gd name="T23" fmla="*/ 198 h 1634"/>
                  <a:gd name="T24" fmla="*/ 1036 w 1054"/>
                  <a:gd name="T25" fmla="*/ 775 h 1634"/>
                  <a:gd name="T26" fmla="*/ 195 w 1054"/>
                  <a:gd name="T27" fmla="*/ 1615 h 1634"/>
                  <a:gd name="T28" fmla="*/ 4 w 1054"/>
                  <a:gd name="T29" fmla="*/ 1594 h 1634"/>
                  <a:gd name="T30" fmla="*/ 0 w 1054"/>
                  <a:gd name="T31" fmla="*/ 1612 h 1634"/>
                  <a:gd name="T32" fmla="*/ 195 w 1054"/>
                  <a:gd name="T33" fmla="*/ 1634 h 1634"/>
                  <a:gd name="T34" fmla="*/ 1054 w 1054"/>
                  <a:gd name="T35" fmla="*/ 775 h 1634"/>
                  <a:gd name="T36" fmla="*/ 821 w 1054"/>
                  <a:gd name="T37" fmla="*/ 186 h 1634"/>
                  <a:gd name="T38" fmla="*/ 623 w 1054"/>
                  <a:gd name="T39" fmla="*/ 29 h 1634"/>
                  <a:gd name="T40" fmla="*/ 568 w 1054"/>
                  <a:gd name="T41" fmla="*/ 0 h 1634"/>
                  <a:gd name="T42" fmla="*/ 560 w 1054"/>
                  <a:gd name="T43" fmla="*/ 17 h 1634"/>
                  <a:gd name="T44" fmla="*/ 614 w 1054"/>
                  <a:gd name="T45" fmla="*/ 45 h 1634"/>
                  <a:gd name="T46" fmla="*/ 623 w 1054"/>
                  <a:gd name="T47" fmla="*/ 29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4" h="1634">
                    <a:moveTo>
                      <a:pt x="751" y="119"/>
                    </a:moveTo>
                    <a:cubicBezTo>
                      <a:pt x="734" y="105"/>
                      <a:pt x="716" y="91"/>
                      <a:pt x="698" y="78"/>
                    </a:cubicBezTo>
                    <a:cubicBezTo>
                      <a:pt x="688" y="93"/>
                      <a:pt x="688" y="93"/>
                      <a:pt x="688" y="93"/>
                    </a:cubicBezTo>
                    <a:cubicBezTo>
                      <a:pt x="705" y="106"/>
                      <a:pt x="722" y="119"/>
                      <a:pt x="739" y="133"/>
                    </a:cubicBezTo>
                    <a:lnTo>
                      <a:pt x="751" y="119"/>
                    </a:lnTo>
                    <a:close/>
                    <a:moveTo>
                      <a:pt x="687" y="70"/>
                    </a:moveTo>
                    <a:cubicBezTo>
                      <a:pt x="670" y="58"/>
                      <a:pt x="653" y="47"/>
                      <a:pt x="635" y="36"/>
                    </a:cubicBezTo>
                    <a:cubicBezTo>
                      <a:pt x="626" y="52"/>
                      <a:pt x="626" y="52"/>
                      <a:pt x="626" y="52"/>
                    </a:cubicBezTo>
                    <a:cubicBezTo>
                      <a:pt x="643" y="63"/>
                      <a:pt x="660" y="74"/>
                      <a:pt x="677" y="85"/>
                    </a:cubicBezTo>
                    <a:lnTo>
                      <a:pt x="687" y="70"/>
                    </a:lnTo>
                    <a:close/>
                    <a:moveTo>
                      <a:pt x="821" y="186"/>
                    </a:moveTo>
                    <a:cubicBezTo>
                      <a:pt x="807" y="198"/>
                      <a:pt x="807" y="198"/>
                      <a:pt x="807" y="198"/>
                    </a:cubicBezTo>
                    <a:cubicBezTo>
                      <a:pt x="949" y="349"/>
                      <a:pt x="1036" y="552"/>
                      <a:pt x="1036" y="775"/>
                    </a:cubicBezTo>
                    <a:cubicBezTo>
                      <a:pt x="1036" y="1239"/>
                      <a:pt x="659" y="1615"/>
                      <a:pt x="195" y="1615"/>
                    </a:cubicBezTo>
                    <a:cubicBezTo>
                      <a:pt x="129" y="1615"/>
                      <a:pt x="66" y="1608"/>
                      <a:pt x="4" y="1594"/>
                    </a:cubicBezTo>
                    <a:cubicBezTo>
                      <a:pt x="0" y="1612"/>
                      <a:pt x="0" y="1612"/>
                      <a:pt x="0" y="1612"/>
                    </a:cubicBezTo>
                    <a:cubicBezTo>
                      <a:pt x="63" y="1626"/>
                      <a:pt x="128" y="1634"/>
                      <a:pt x="195" y="1634"/>
                    </a:cubicBezTo>
                    <a:cubicBezTo>
                      <a:pt x="670" y="1634"/>
                      <a:pt x="1054" y="1249"/>
                      <a:pt x="1054" y="775"/>
                    </a:cubicBezTo>
                    <a:cubicBezTo>
                      <a:pt x="1054" y="547"/>
                      <a:pt x="966" y="339"/>
                      <a:pt x="821" y="186"/>
                    </a:cubicBezTo>
                    <a:close/>
                    <a:moveTo>
                      <a:pt x="623" y="29"/>
                    </a:moveTo>
                    <a:cubicBezTo>
                      <a:pt x="605" y="19"/>
                      <a:pt x="587" y="9"/>
                      <a:pt x="568" y="0"/>
                    </a:cubicBezTo>
                    <a:cubicBezTo>
                      <a:pt x="560" y="17"/>
                      <a:pt x="560" y="17"/>
                      <a:pt x="560" y="17"/>
                    </a:cubicBezTo>
                    <a:cubicBezTo>
                      <a:pt x="578" y="26"/>
                      <a:pt x="596" y="35"/>
                      <a:pt x="614" y="45"/>
                    </a:cubicBezTo>
                    <a:lnTo>
                      <a:pt x="623"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1" name="Freeform 165"/>
              <p:cNvSpPr/>
              <p:nvPr/>
            </p:nvSpPr>
            <p:spPr bwMode="auto">
              <a:xfrm>
                <a:off x="1214706" y="1085897"/>
                <a:ext cx="360747" cy="354633"/>
              </a:xfrm>
              <a:custGeom>
                <a:avLst/>
                <a:gdLst>
                  <a:gd name="T0" fmla="*/ 0 w 150"/>
                  <a:gd name="T1" fmla="*/ 135 h 147"/>
                  <a:gd name="T2" fmla="*/ 14 w 150"/>
                  <a:gd name="T3" fmla="*/ 147 h 147"/>
                  <a:gd name="T4" fmla="*/ 150 w 150"/>
                  <a:gd name="T5" fmla="*/ 15 h 147"/>
                  <a:gd name="T6" fmla="*/ 138 w 150"/>
                  <a:gd name="T7" fmla="*/ 0 h 147"/>
                  <a:gd name="T8" fmla="*/ 0 w 150"/>
                  <a:gd name="T9" fmla="*/ 135 h 147"/>
                </a:gdLst>
                <a:ahLst/>
                <a:cxnLst>
                  <a:cxn ang="0">
                    <a:pos x="T0" y="T1"/>
                  </a:cxn>
                  <a:cxn ang="0">
                    <a:pos x="T2" y="T3"/>
                  </a:cxn>
                  <a:cxn ang="0">
                    <a:pos x="T4" y="T5"/>
                  </a:cxn>
                  <a:cxn ang="0">
                    <a:pos x="T6" y="T7"/>
                  </a:cxn>
                  <a:cxn ang="0">
                    <a:pos x="T8" y="T9"/>
                  </a:cxn>
                </a:cxnLst>
                <a:rect l="0" t="0" r="r" b="b"/>
                <a:pathLst>
                  <a:path w="150" h="147">
                    <a:moveTo>
                      <a:pt x="0" y="135"/>
                    </a:moveTo>
                    <a:cubicBezTo>
                      <a:pt x="14" y="147"/>
                      <a:pt x="14" y="147"/>
                      <a:pt x="14" y="147"/>
                    </a:cubicBezTo>
                    <a:cubicBezTo>
                      <a:pt x="54" y="98"/>
                      <a:pt x="100" y="54"/>
                      <a:pt x="150" y="15"/>
                    </a:cubicBezTo>
                    <a:cubicBezTo>
                      <a:pt x="138" y="0"/>
                      <a:pt x="138" y="0"/>
                      <a:pt x="138" y="0"/>
                    </a:cubicBezTo>
                    <a:cubicBezTo>
                      <a:pt x="87" y="40"/>
                      <a:pt x="41" y="85"/>
                      <a:pt x="0" y="135"/>
                    </a:cubicBez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2" name="Freeform 166"/>
              <p:cNvSpPr/>
              <p:nvPr/>
            </p:nvSpPr>
            <p:spPr bwMode="auto">
              <a:xfrm>
                <a:off x="2581267" y="651777"/>
                <a:ext cx="460616" cy="58086"/>
              </a:xfrm>
              <a:custGeom>
                <a:avLst/>
                <a:gdLst>
                  <a:gd name="T0" fmla="*/ 98 w 191"/>
                  <a:gd name="T1" fmla="*/ 19 h 24"/>
                  <a:gd name="T2" fmla="*/ 189 w 191"/>
                  <a:gd name="T3" fmla="*/ 24 h 24"/>
                  <a:gd name="T4" fmla="*/ 191 w 191"/>
                  <a:gd name="T5" fmla="*/ 5 h 24"/>
                  <a:gd name="T6" fmla="*/ 98 w 191"/>
                  <a:gd name="T7" fmla="*/ 0 h 24"/>
                  <a:gd name="T8" fmla="*/ 0 w 191"/>
                  <a:gd name="T9" fmla="*/ 6 h 24"/>
                  <a:gd name="T10" fmla="*/ 2 w 191"/>
                  <a:gd name="T11" fmla="*/ 24 h 24"/>
                  <a:gd name="T12" fmla="*/ 98 w 191"/>
                  <a:gd name="T13" fmla="*/ 19 h 24"/>
                </a:gdLst>
                <a:ahLst/>
                <a:cxnLst>
                  <a:cxn ang="0">
                    <a:pos x="T0" y="T1"/>
                  </a:cxn>
                  <a:cxn ang="0">
                    <a:pos x="T2" y="T3"/>
                  </a:cxn>
                  <a:cxn ang="0">
                    <a:pos x="T4" y="T5"/>
                  </a:cxn>
                  <a:cxn ang="0">
                    <a:pos x="T6" y="T7"/>
                  </a:cxn>
                  <a:cxn ang="0">
                    <a:pos x="T8" y="T9"/>
                  </a:cxn>
                  <a:cxn ang="0">
                    <a:pos x="T10" y="T11"/>
                  </a:cxn>
                  <a:cxn ang="0">
                    <a:pos x="T12" y="T13"/>
                  </a:cxn>
                </a:cxnLst>
                <a:rect l="0" t="0" r="r" b="b"/>
                <a:pathLst>
                  <a:path w="191" h="24">
                    <a:moveTo>
                      <a:pt x="98" y="19"/>
                    </a:moveTo>
                    <a:cubicBezTo>
                      <a:pt x="129" y="19"/>
                      <a:pt x="159" y="20"/>
                      <a:pt x="189" y="24"/>
                    </a:cubicBezTo>
                    <a:cubicBezTo>
                      <a:pt x="191" y="5"/>
                      <a:pt x="191" y="5"/>
                      <a:pt x="191" y="5"/>
                    </a:cubicBezTo>
                    <a:cubicBezTo>
                      <a:pt x="160" y="2"/>
                      <a:pt x="129" y="0"/>
                      <a:pt x="98" y="0"/>
                    </a:cubicBezTo>
                    <a:cubicBezTo>
                      <a:pt x="65" y="0"/>
                      <a:pt x="32" y="2"/>
                      <a:pt x="0" y="6"/>
                    </a:cubicBezTo>
                    <a:cubicBezTo>
                      <a:pt x="2" y="24"/>
                      <a:pt x="2" y="24"/>
                      <a:pt x="2" y="24"/>
                    </a:cubicBezTo>
                    <a:cubicBezTo>
                      <a:pt x="33" y="21"/>
                      <a:pt x="65" y="19"/>
                      <a:pt x="98" y="19"/>
                    </a:cubicBez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sp>
        <p:nvSpPr>
          <p:cNvPr id="143" name="Freeform 168"/>
          <p:cNvSpPr>
            <a:spLocks noEditPoints="1"/>
          </p:cNvSpPr>
          <p:nvPr/>
        </p:nvSpPr>
        <p:spPr bwMode="auto">
          <a:xfrm>
            <a:off x="5025702" y="1371548"/>
            <a:ext cx="2101305" cy="2100286"/>
          </a:xfrm>
          <a:custGeom>
            <a:avLst/>
            <a:gdLst>
              <a:gd name="T0" fmla="*/ 232 w 871"/>
              <a:gd name="T1" fmla="*/ 77 h 871"/>
              <a:gd name="T2" fmla="*/ 162 w 871"/>
              <a:gd name="T3" fmla="*/ 127 h 871"/>
              <a:gd name="T4" fmla="*/ 332 w 871"/>
              <a:gd name="T5" fmla="*/ 36 h 871"/>
              <a:gd name="T6" fmla="*/ 271 w 871"/>
              <a:gd name="T7" fmla="*/ 57 h 871"/>
              <a:gd name="T8" fmla="*/ 417 w 871"/>
              <a:gd name="T9" fmla="*/ 23 h 871"/>
              <a:gd name="T10" fmla="*/ 396 w 871"/>
              <a:gd name="T11" fmla="*/ 25 h 871"/>
              <a:gd name="T12" fmla="*/ 132 w 871"/>
              <a:gd name="T13" fmla="*/ 157 h 871"/>
              <a:gd name="T14" fmla="*/ 33 w 871"/>
              <a:gd name="T15" fmla="*/ 347 h 871"/>
              <a:gd name="T16" fmla="*/ 26 w 871"/>
              <a:gd name="T17" fmla="*/ 389 h 871"/>
              <a:gd name="T18" fmla="*/ 29 w 871"/>
              <a:gd name="T19" fmla="*/ 368 h 871"/>
              <a:gd name="T20" fmla="*/ 24 w 871"/>
              <a:gd name="T21" fmla="*/ 454 h 871"/>
              <a:gd name="T22" fmla="*/ 70 w 871"/>
              <a:gd name="T23" fmla="*/ 245 h 871"/>
              <a:gd name="T24" fmla="*/ 92 w 871"/>
              <a:gd name="T25" fmla="*/ 208 h 871"/>
              <a:gd name="T26" fmla="*/ 822 w 871"/>
              <a:gd name="T27" fmla="*/ 291 h 871"/>
              <a:gd name="T28" fmla="*/ 795 w 871"/>
              <a:gd name="T29" fmla="*/ 232 h 871"/>
              <a:gd name="T30" fmla="*/ 754 w 871"/>
              <a:gd name="T31" fmla="*/ 154 h 871"/>
              <a:gd name="T32" fmla="*/ 834 w 871"/>
              <a:gd name="T33" fmla="*/ 326 h 871"/>
              <a:gd name="T34" fmla="*/ 848 w 871"/>
              <a:gd name="T35" fmla="*/ 417 h 871"/>
              <a:gd name="T36" fmla="*/ 840 w 871"/>
              <a:gd name="T37" fmla="*/ 353 h 871"/>
              <a:gd name="T38" fmla="*/ 591 w 871"/>
              <a:gd name="T39" fmla="*/ 40 h 871"/>
              <a:gd name="T40" fmla="*/ 527 w 871"/>
              <a:gd name="T41" fmla="*/ 20 h 871"/>
              <a:gd name="T42" fmla="*/ 723 w 871"/>
              <a:gd name="T43" fmla="*/ 122 h 871"/>
              <a:gd name="T44" fmla="*/ 670 w 871"/>
              <a:gd name="T45" fmla="*/ 81 h 871"/>
              <a:gd name="T46" fmla="*/ 632 w 871"/>
              <a:gd name="T47" fmla="*/ 58 h 871"/>
              <a:gd name="T48" fmla="*/ 612 w 871"/>
              <a:gd name="T49" fmla="*/ 49 h 871"/>
              <a:gd name="T50" fmla="*/ 658 w 871"/>
              <a:gd name="T51" fmla="*/ 783 h 871"/>
              <a:gd name="T52" fmla="*/ 476 w 871"/>
              <a:gd name="T53" fmla="*/ 846 h 871"/>
              <a:gd name="T54" fmla="*/ 620 w 871"/>
              <a:gd name="T55" fmla="*/ 805 h 871"/>
              <a:gd name="T56" fmla="*/ 540 w 871"/>
              <a:gd name="T57" fmla="*/ 835 h 871"/>
              <a:gd name="T58" fmla="*/ 518 w 871"/>
              <a:gd name="T59" fmla="*/ 840 h 871"/>
              <a:gd name="T60" fmla="*/ 740 w 871"/>
              <a:gd name="T61" fmla="*/ 714 h 871"/>
              <a:gd name="T62" fmla="*/ 25 w 871"/>
              <a:gd name="T63" fmla="*/ 475 h 871"/>
              <a:gd name="T64" fmla="*/ 834 w 871"/>
              <a:gd name="T65" fmla="*/ 545 h 871"/>
              <a:gd name="T66" fmla="*/ 846 w 871"/>
              <a:gd name="T67" fmla="*/ 482 h 871"/>
              <a:gd name="T68" fmla="*/ 754 w 871"/>
              <a:gd name="T69" fmla="*/ 698 h 871"/>
              <a:gd name="T70" fmla="*/ 820 w 871"/>
              <a:gd name="T71" fmla="*/ 586 h 871"/>
              <a:gd name="T72" fmla="*/ 811 w 871"/>
              <a:gd name="T73" fmla="*/ 606 h 871"/>
              <a:gd name="T74" fmla="*/ 639 w 871"/>
              <a:gd name="T75" fmla="*/ 794 h 871"/>
              <a:gd name="T76" fmla="*/ 103 w 871"/>
              <a:gd name="T77" fmla="*/ 701 h 871"/>
              <a:gd name="T78" fmla="*/ 118 w 871"/>
              <a:gd name="T79" fmla="*/ 718 h 871"/>
              <a:gd name="T80" fmla="*/ 133 w 871"/>
              <a:gd name="T81" fmla="*/ 734 h 871"/>
              <a:gd name="T82" fmla="*/ 32 w 871"/>
              <a:gd name="T83" fmla="*/ 518 h 871"/>
              <a:gd name="T84" fmla="*/ 38 w 871"/>
              <a:gd name="T85" fmla="*/ 545 h 871"/>
              <a:gd name="T86" fmla="*/ 58 w 871"/>
              <a:gd name="T87" fmla="*/ 600 h 871"/>
              <a:gd name="T88" fmla="*/ 323 w 871"/>
              <a:gd name="T89" fmla="*/ 845 h 871"/>
              <a:gd name="T90" fmla="*/ 344 w 871"/>
              <a:gd name="T91" fmla="*/ 851 h 871"/>
              <a:gd name="T92" fmla="*/ 410 w 871"/>
              <a:gd name="T93" fmla="*/ 860 h 871"/>
              <a:gd name="T94" fmla="*/ 202 w 871"/>
              <a:gd name="T95" fmla="*/ 790 h 871"/>
              <a:gd name="T96" fmla="*/ 220 w 871"/>
              <a:gd name="T97" fmla="*/ 802 h 871"/>
              <a:gd name="T98" fmla="*/ 174 w 871"/>
              <a:gd name="T99" fmla="*/ 754 h 871"/>
              <a:gd name="T100" fmla="*/ 677 w 871"/>
              <a:gd name="T101" fmla="*/ 108 h 871"/>
              <a:gd name="T102" fmla="*/ 433 w 871"/>
              <a:gd name="T103" fmla="*/ 0 h 871"/>
              <a:gd name="T104" fmla="*/ 109 w 871"/>
              <a:gd name="T105" fmla="*/ 194 h 871"/>
              <a:gd name="T106" fmla="*/ 0 w 871"/>
              <a:gd name="T107" fmla="*/ 438 h 871"/>
              <a:gd name="T108" fmla="*/ 194 w 871"/>
              <a:gd name="T109" fmla="*/ 762 h 871"/>
              <a:gd name="T110" fmla="*/ 439 w 871"/>
              <a:gd name="T111" fmla="*/ 871 h 871"/>
              <a:gd name="T112" fmla="*/ 763 w 871"/>
              <a:gd name="T113" fmla="*/ 677 h 871"/>
              <a:gd name="T114" fmla="*/ 871 w 871"/>
              <a:gd name="T115" fmla="*/ 4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1" h="871">
                <a:moveTo>
                  <a:pt x="251" y="67"/>
                </a:moveTo>
                <a:cubicBezTo>
                  <a:pt x="246" y="55"/>
                  <a:pt x="246" y="55"/>
                  <a:pt x="246" y="55"/>
                </a:cubicBezTo>
                <a:cubicBezTo>
                  <a:pt x="240" y="58"/>
                  <a:pt x="240" y="58"/>
                  <a:pt x="240" y="58"/>
                </a:cubicBezTo>
                <a:cubicBezTo>
                  <a:pt x="246" y="69"/>
                  <a:pt x="246" y="69"/>
                  <a:pt x="246" y="69"/>
                </a:cubicBezTo>
                <a:cubicBezTo>
                  <a:pt x="248" y="68"/>
                  <a:pt x="250" y="67"/>
                  <a:pt x="251" y="67"/>
                </a:cubicBezTo>
                <a:close/>
                <a:moveTo>
                  <a:pt x="232" y="77"/>
                </a:moveTo>
                <a:cubicBezTo>
                  <a:pt x="226" y="66"/>
                  <a:pt x="226" y="66"/>
                  <a:pt x="226" y="66"/>
                </a:cubicBezTo>
                <a:cubicBezTo>
                  <a:pt x="221" y="69"/>
                  <a:pt x="221" y="69"/>
                  <a:pt x="221" y="69"/>
                </a:cubicBezTo>
                <a:cubicBezTo>
                  <a:pt x="227" y="80"/>
                  <a:pt x="227" y="80"/>
                  <a:pt x="227" y="80"/>
                </a:cubicBezTo>
                <a:cubicBezTo>
                  <a:pt x="229" y="79"/>
                  <a:pt x="231" y="78"/>
                  <a:pt x="232" y="77"/>
                </a:cubicBezTo>
                <a:close/>
                <a:moveTo>
                  <a:pt x="214" y="88"/>
                </a:moveTo>
                <a:cubicBezTo>
                  <a:pt x="207" y="77"/>
                  <a:pt x="207" y="77"/>
                  <a:pt x="207" y="77"/>
                </a:cubicBezTo>
                <a:cubicBezTo>
                  <a:pt x="202" y="81"/>
                  <a:pt x="202" y="81"/>
                  <a:pt x="202" y="81"/>
                </a:cubicBezTo>
                <a:cubicBezTo>
                  <a:pt x="209" y="91"/>
                  <a:pt x="209" y="91"/>
                  <a:pt x="209" y="91"/>
                </a:cubicBezTo>
                <a:cubicBezTo>
                  <a:pt x="211" y="90"/>
                  <a:pt x="212" y="89"/>
                  <a:pt x="214" y="88"/>
                </a:cubicBezTo>
                <a:close/>
                <a:moveTo>
                  <a:pt x="162" y="127"/>
                </a:moveTo>
                <a:cubicBezTo>
                  <a:pt x="154" y="117"/>
                  <a:pt x="154" y="117"/>
                  <a:pt x="154" y="117"/>
                </a:cubicBezTo>
                <a:cubicBezTo>
                  <a:pt x="149" y="121"/>
                  <a:pt x="149" y="121"/>
                  <a:pt x="149" y="121"/>
                </a:cubicBezTo>
                <a:cubicBezTo>
                  <a:pt x="158" y="131"/>
                  <a:pt x="158" y="131"/>
                  <a:pt x="158" y="131"/>
                </a:cubicBezTo>
                <a:cubicBezTo>
                  <a:pt x="159" y="130"/>
                  <a:pt x="161" y="128"/>
                  <a:pt x="162" y="127"/>
                </a:cubicBezTo>
                <a:close/>
                <a:moveTo>
                  <a:pt x="179" y="113"/>
                </a:moveTo>
                <a:cubicBezTo>
                  <a:pt x="171" y="103"/>
                  <a:pt x="171" y="103"/>
                  <a:pt x="171" y="103"/>
                </a:cubicBezTo>
                <a:cubicBezTo>
                  <a:pt x="166" y="107"/>
                  <a:pt x="166" y="107"/>
                  <a:pt x="166" y="107"/>
                </a:cubicBezTo>
                <a:cubicBezTo>
                  <a:pt x="174" y="117"/>
                  <a:pt x="174" y="117"/>
                  <a:pt x="174" y="117"/>
                </a:cubicBezTo>
                <a:cubicBezTo>
                  <a:pt x="176" y="115"/>
                  <a:pt x="177" y="114"/>
                  <a:pt x="179" y="113"/>
                </a:cubicBezTo>
                <a:close/>
                <a:moveTo>
                  <a:pt x="332" y="36"/>
                </a:moveTo>
                <a:cubicBezTo>
                  <a:pt x="329" y="24"/>
                  <a:pt x="329" y="24"/>
                  <a:pt x="329" y="24"/>
                </a:cubicBezTo>
                <a:cubicBezTo>
                  <a:pt x="323" y="26"/>
                  <a:pt x="323" y="26"/>
                  <a:pt x="323" y="26"/>
                </a:cubicBezTo>
                <a:cubicBezTo>
                  <a:pt x="326" y="38"/>
                  <a:pt x="326" y="38"/>
                  <a:pt x="326" y="38"/>
                </a:cubicBezTo>
                <a:cubicBezTo>
                  <a:pt x="328" y="37"/>
                  <a:pt x="330" y="37"/>
                  <a:pt x="332" y="36"/>
                </a:cubicBezTo>
                <a:close/>
                <a:moveTo>
                  <a:pt x="375" y="28"/>
                </a:moveTo>
                <a:cubicBezTo>
                  <a:pt x="373" y="15"/>
                  <a:pt x="373" y="15"/>
                  <a:pt x="373" y="15"/>
                </a:cubicBezTo>
                <a:cubicBezTo>
                  <a:pt x="367" y="16"/>
                  <a:pt x="367" y="16"/>
                  <a:pt x="367" y="16"/>
                </a:cubicBezTo>
                <a:cubicBezTo>
                  <a:pt x="369" y="29"/>
                  <a:pt x="369" y="29"/>
                  <a:pt x="369" y="29"/>
                </a:cubicBezTo>
                <a:cubicBezTo>
                  <a:pt x="371" y="28"/>
                  <a:pt x="373" y="28"/>
                  <a:pt x="375" y="28"/>
                </a:cubicBezTo>
                <a:close/>
                <a:moveTo>
                  <a:pt x="271" y="57"/>
                </a:moveTo>
                <a:cubicBezTo>
                  <a:pt x="266" y="46"/>
                  <a:pt x="266" y="46"/>
                  <a:pt x="266" y="46"/>
                </a:cubicBezTo>
                <a:cubicBezTo>
                  <a:pt x="260" y="48"/>
                  <a:pt x="260" y="48"/>
                  <a:pt x="260" y="48"/>
                </a:cubicBezTo>
                <a:cubicBezTo>
                  <a:pt x="266" y="60"/>
                  <a:pt x="266" y="60"/>
                  <a:pt x="266" y="60"/>
                </a:cubicBezTo>
                <a:cubicBezTo>
                  <a:pt x="267" y="59"/>
                  <a:pt x="269" y="58"/>
                  <a:pt x="271" y="57"/>
                </a:cubicBezTo>
                <a:close/>
                <a:moveTo>
                  <a:pt x="353" y="31"/>
                </a:moveTo>
                <a:cubicBezTo>
                  <a:pt x="351" y="19"/>
                  <a:pt x="351" y="19"/>
                  <a:pt x="351" y="19"/>
                </a:cubicBezTo>
                <a:cubicBezTo>
                  <a:pt x="345" y="20"/>
                  <a:pt x="345" y="20"/>
                  <a:pt x="345" y="20"/>
                </a:cubicBezTo>
                <a:cubicBezTo>
                  <a:pt x="347" y="33"/>
                  <a:pt x="347" y="33"/>
                  <a:pt x="347" y="33"/>
                </a:cubicBezTo>
                <a:cubicBezTo>
                  <a:pt x="349" y="32"/>
                  <a:pt x="351" y="32"/>
                  <a:pt x="353" y="31"/>
                </a:cubicBezTo>
                <a:close/>
                <a:moveTo>
                  <a:pt x="417" y="23"/>
                </a:moveTo>
                <a:cubicBezTo>
                  <a:pt x="417" y="11"/>
                  <a:pt x="417" y="11"/>
                  <a:pt x="417" y="11"/>
                </a:cubicBezTo>
                <a:cubicBezTo>
                  <a:pt x="411" y="11"/>
                  <a:pt x="411" y="11"/>
                  <a:pt x="411" y="11"/>
                </a:cubicBezTo>
                <a:cubicBezTo>
                  <a:pt x="411" y="24"/>
                  <a:pt x="411" y="24"/>
                  <a:pt x="411" y="24"/>
                </a:cubicBezTo>
                <a:cubicBezTo>
                  <a:pt x="413" y="24"/>
                  <a:pt x="415" y="24"/>
                  <a:pt x="417" y="23"/>
                </a:cubicBezTo>
                <a:close/>
                <a:moveTo>
                  <a:pt x="291" y="49"/>
                </a:moveTo>
                <a:cubicBezTo>
                  <a:pt x="287" y="38"/>
                  <a:pt x="287" y="38"/>
                  <a:pt x="287" y="38"/>
                </a:cubicBezTo>
                <a:cubicBezTo>
                  <a:pt x="281" y="40"/>
                  <a:pt x="281" y="40"/>
                  <a:pt x="281" y="40"/>
                </a:cubicBezTo>
                <a:cubicBezTo>
                  <a:pt x="285" y="51"/>
                  <a:pt x="285" y="51"/>
                  <a:pt x="285" y="51"/>
                </a:cubicBezTo>
                <a:cubicBezTo>
                  <a:pt x="287" y="51"/>
                  <a:pt x="289" y="50"/>
                  <a:pt x="291" y="49"/>
                </a:cubicBezTo>
                <a:close/>
                <a:moveTo>
                  <a:pt x="396" y="25"/>
                </a:moveTo>
                <a:cubicBezTo>
                  <a:pt x="395" y="12"/>
                  <a:pt x="395" y="12"/>
                  <a:pt x="395" y="12"/>
                </a:cubicBezTo>
                <a:cubicBezTo>
                  <a:pt x="389" y="13"/>
                  <a:pt x="389" y="13"/>
                  <a:pt x="389" y="13"/>
                </a:cubicBezTo>
                <a:cubicBezTo>
                  <a:pt x="390" y="26"/>
                  <a:pt x="390" y="26"/>
                  <a:pt x="390" y="26"/>
                </a:cubicBezTo>
                <a:cubicBezTo>
                  <a:pt x="392" y="25"/>
                  <a:pt x="394" y="25"/>
                  <a:pt x="396" y="25"/>
                </a:cubicBezTo>
                <a:close/>
                <a:moveTo>
                  <a:pt x="146" y="142"/>
                </a:moveTo>
                <a:cubicBezTo>
                  <a:pt x="138" y="133"/>
                  <a:pt x="138" y="133"/>
                  <a:pt x="138" y="133"/>
                </a:cubicBezTo>
                <a:cubicBezTo>
                  <a:pt x="133" y="137"/>
                  <a:pt x="133" y="137"/>
                  <a:pt x="133" y="137"/>
                </a:cubicBezTo>
                <a:cubicBezTo>
                  <a:pt x="142" y="146"/>
                  <a:pt x="142" y="146"/>
                  <a:pt x="142" y="146"/>
                </a:cubicBezTo>
                <a:cubicBezTo>
                  <a:pt x="144" y="144"/>
                  <a:pt x="145" y="143"/>
                  <a:pt x="146" y="142"/>
                </a:cubicBezTo>
                <a:close/>
                <a:moveTo>
                  <a:pt x="132" y="157"/>
                </a:moveTo>
                <a:cubicBezTo>
                  <a:pt x="122" y="149"/>
                  <a:pt x="122" y="149"/>
                  <a:pt x="122" y="149"/>
                </a:cubicBezTo>
                <a:cubicBezTo>
                  <a:pt x="118" y="153"/>
                  <a:pt x="118" y="153"/>
                  <a:pt x="118" y="153"/>
                </a:cubicBezTo>
                <a:cubicBezTo>
                  <a:pt x="127" y="162"/>
                  <a:pt x="127" y="162"/>
                  <a:pt x="127" y="162"/>
                </a:cubicBezTo>
                <a:cubicBezTo>
                  <a:pt x="129" y="160"/>
                  <a:pt x="130" y="159"/>
                  <a:pt x="132" y="157"/>
                </a:cubicBezTo>
                <a:close/>
                <a:moveTo>
                  <a:pt x="38" y="326"/>
                </a:moveTo>
                <a:cubicBezTo>
                  <a:pt x="26" y="322"/>
                  <a:pt x="26" y="322"/>
                  <a:pt x="26" y="322"/>
                </a:cubicBezTo>
                <a:cubicBezTo>
                  <a:pt x="25" y="328"/>
                  <a:pt x="25" y="328"/>
                  <a:pt x="25" y="328"/>
                </a:cubicBezTo>
                <a:cubicBezTo>
                  <a:pt x="37" y="331"/>
                  <a:pt x="37" y="331"/>
                  <a:pt x="37" y="331"/>
                </a:cubicBezTo>
                <a:cubicBezTo>
                  <a:pt x="37" y="330"/>
                  <a:pt x="38" y="328"/>
                  <a:pt x="38" y="326"/>
                </a:cubicBezTo>
                <a:close/>
                <a:moveTo>
                  <a:pt x="33" y="347"/>
                </a:moveTo>
                <a:cubicBezTo>
                  <a:pt x="21" y="344"/>
                  <a:pt x="21" y="344"/>
                  <a:pt x="21" y="344"/>
                </a:cubicBezTo>
                <a:cubicBezTo>
                  <a:pt x="19" y="350"/>
                  <a:pt x="19" y="350"/>
                  <a:pt x="19" y="350"/>
                </a:cubicBezTo>
                <a:cubicBezTo>
                  <a:pt x="32" y="352"/>
                  <a:pt x="32" y="352"/>
                  <a:pt x="32" y="352"/>
                </a:cubicBezTo>
                <a:cubicBezTo>
                  <a:pt x="32" y="351"/>
                  <a:pt x="33" y="349"/>
                  <a:pt x="33" y="347"/>
                </a:cubicBezTo>
                <a:close/>
                <a:moveTo>
                  <a:pt x="24" y="411"/>
                </a:moveTo>
                <a:cubicBezTo>
                  <a:pt x="12" y="410"/>
                  <a:pt x="12" y="410"/>
                  <a:pt x="12" y="410"/>
                </a:cubicBezTo>
                <a:cubicBezTo>
                  <a:pt x="11" y="416"/>
                  <a:pt x="11" y="416"/>
                  <a:pt x="11" y="416"/>
                </a:cubicBezTo>
                <a:cubicBezTo>
                  <a:pt x="24" y="417"/>
                  <a:pt x="24" y="417"/>
                  <a:pt x="24" y="417"/>
                </a:cubicBezTo>
                <a:cubicBezTo>
                  <a:pt x="24" y="415"/>
                  <a:pt x="24" y="413"/>
                  <a:pt x="24" y="411"/>
                </a:cubicBezTo>
                <a:close/>
                <a:moveTo>
                  <a:pt x="26" y="389"/>
                </a:moveTo>
                <a:cubicBezTo>
                  <a:pt x="13" y="388"/>
                  <a:pt x="13" y="388"/>
                  <a:pt x="13" y="388"/>
                </a:cubicBezTo>
                <a:cubicBezTo>
                  <a:pt x="13" y="394"/>
                  <a:pt x="13" y="394"/>
                  <a:pt x="13" y="394"/>
                </a:cubicBezTo>
                <a:cubicBezTo>
                  <a:pt x="25" y="395"/>
                  <a:pt x="25" y="395"/>
                  <a:pt x="25" y="395"/>
                </a:cubicBezTo>
                <a:cubicBezTo>
                  <a:pt x="26" y="393"/>
                  <a:pt x="26" y="391"/>
                  <a:pt x="26" y="389"/>
                </a:cubicBezTo>
                <a:close/>
                <a:moveTo>
                  <a:pt x="52" y="285"/>
                </a:moveTo>
                <a:cubicBezTo>
                  <a:pt x="40" y="280"/>
                  <a:pt x="40" y="280"/>
                  <a:pt x="40" y="280"/>
                </a:cubicBezTo>
                <a:cubicBezTo>
                  <a:pt x="38" y="286"/>
                  <a:pt x="38" y="286"/>
                  <a:pt x="38" y="286"/>
                </a:cubicBezTo>
                <a:cubicBezTo>
                  <a:pt x="50" y="290"/>
                  <a:pt x="50" y="290"/>
                  <a:pt x="50" y="290"/>
                </a:cubicBezTo>
                <a:cubicBezTo>
                  <a:pt x="50" y="288"/>
                  <a:pt x="51" y="287"/>
                  <a:pt x="52" y="285"/>
                </a:cubicBezTo>
                <a:close/>
                <a:moveTo>
                  <a:pt x="29" y="368"/>
                </a:moveTo>
                <a:cubicBezTo>
                  <a:pt x="17" y="366"/>
                  <a:pt x="17" y="366"/>
                  <a:pt x="17" y="366"/>
                </a:cubicBezTo>
                <a:cubicBezTo>
                  <a:pt x="16" y="372"/>
                  <a:pt x="16" y="372"/>
                  <a:pt x="16" y="372"/>
                </a:cubicBezTo>
                <a:cubicBezTo>
                  <a:pt x="28" y="374"/>
                  <a:pt x="28" y="374"/>
                  <a:pt x="28" y="374"/>
                </a:cubicBezTo>
                <a:cubicBezTo>
                  <a:pt x="28" y="372"/>
                  <a:pt x="29" y="370"/>
                  <a:pt x="29" y="368"/>
                </a:cubicBezTo>
                <a:close/>
                <a:moveTo>
                  <a:pt x="60" y="265"/>
                </a:moveTo>
                <a:cubicBezTo>
                  <a:pt x="49" y="260"/>
                  <a:pt x="49" y="260"/>
                  <a:pt x="49" y="260"/>
                </a:cubicBezTo>
                <a:cubicBezTo>
                  <a:pt x="46" y="265"/>
                  <a:pt x="46" y="265"/>
                  <a:pt x="46" y="265"/>
                </a:cubicBezTo>
                <a:cubicBezTo>
                  <a:pt x="58" y="270"/>
                  <a:pt x="58" y="270"/>
                  <a:pt x="58" y="270"/>
                </a:cubicBezTo>
                <a:cubicBezTo>
                  <a:pt x="59" y="268"/>
                  <a:pt x="59" y="267"/>
                  <a:pt x="60" y="265"/>
                </a:cubicBezTo>
                <a:close/>
                <a:moveTo>
                  <a:pt x="24" y="454"/>
                </a:moveTo>
                <a:cubicBezTo>
                  <a:pt x="11" y="455"/>
                  <a:pt x="11" y="455"/>
                  <a:pt x="11" y="455"/>
                </a:cubicBezTo>
                <a:cubicBezTo>
                  <a:pt x="11" y="461"/>
                  <a:pt x="11" y="461"/>
                  <a:pt x="11" y="461"/>
                </a:cubicBezTo>
                <a:cubicBezTo>
                  <a:pt x="24" y="460"/>
                  <a:pt x="24" y="460"/>
                  <a:pt x="24" y="460"/>
                </a:cubicBezTo>
                <a:cubicBezTo>
                  <a:pt x="24" y="458"/>
                  <a:pt x="24" y="456"/>
                  <a:pt x="24" y="454"/>
                </a:cubicBezTo>
                <a:close/>
                <a:moveTo>
                  <a:pt x="117" y="173"/>
                </a:moveTo>
                <a:cubicBezTo>
                  <a:pt x="108" y="166"/>
                  <a:pt x="108" y="166"/>
                  <a:pt x="108" y="166"/>
                </a:cubicBezTo>
                <a:cubicBezTo>
                  <a:pt x="104" y="170"/>
                  <a:pt x="104" y="170"/>
                  <a:pt x="104" y="170"/>
                </a:cubicBezTo>
                <a:cubicBezTo>
                  <a:pt x="114" y="178"/>
                  <a:pt x="114" y="178"/>
                  <a:pt x="114" y="178"/>
                </a:cubicBezTo>
                <a:cubicBezTo>
                  <a:pt x="115" y="177"/>
                  <a:pt x="116" y="175"/>
                  <a:pt x="117" y="173"/>
                </a:cubicBezTo>
                <a:close/>
                <a:moveTo>
                  <a:pt x="70" y="245"/>
                </a:moveTo>
                <a:cubicBezTo>
                  <a:pt x="59" y="240"/>
                  <a:pt x="59" y="240"/>
                  <a:pt x="59" y="240"/>
                </a:cubicBezTo>
                <a:cubicBezTo>
                  <a:pt x="56" y="245"/>
                  <a:pt x="56" y="245"/>
                  <a:pt x="56" y="245"/>
                </a:cubicBezTo>
                <a:cubicBezTo>
                  <a:pt x="67" y="251"/>
                  <a:pt x="67" y="251"/>
                  <a:pt x="67" y="251"/>
                </a:cubicBezTo>
                <a:cubicBezTo>
                  <a:pt x="68" y="249"/>
                  <a:pt x="69" y="247"/>
                  <a:pt x="70" y="245"/>
                </a:cubicBezTo>
                <a:close/>
                <a:moveTo>
                  <a:pt x="80" y="227"/>
                </a:moveTo>
                <a:cubicBezTo>
                  <a:pt x="69" y="220"/>
                  <a:pt x="69" y="220"/>
                  <a:pt x="69" y="220"/>
                </a:cubicBezTo>
                <a:cubicBezTo>
                  <a:pt x="66" y="225"/>
                  <a:pt x="66" y="225"/>
                  <a:pt x="66" y="225"/>
                </a:cubicBezTo>
                <a:cubicBezTo>
                  <a:pt x="77" y="232"/>
                  <a:pt x="77" y="232"/>
                  <a:pt x="77" y="232"/>
                </a:cubicBezTo>
                <a:cubicBezTo>
                  <a:pt x="78" y="230"/>
                  <a:pt x="79" y="228"/>
                  <a:pt x="80" y="227"/>
                </a:cubicBezTo>
                <a:close/>
                <a:moveTo>
                  <a:pt x="92" y="208"/>
                </a:moveTo>
                <a:cubicBezTo>
                  <a:pt x="81" y="201"/>
                  <a:pt x="81" y="201"/>
                  <a:pt x="81" y="201"/>
                </a:cubicBezTo>
                <a:cubicBezTo>
                  <a:pt x="78" y="206"/>
                  <a:pt x="78" y="206"/>
                  <a:pt x="78" y="206"/>
                </a:cubicBezTo>
                <a:cubicBezTo>
                  <a:pt x="88" y="213"/>
                  <a:pt x="88" y="213"/>
                  <a:pt x="88" y="213"/>
                </a:cubicBezTo>
                <a:cubicBezTo>
                  <a:pt x="89" y="212"/>
                  <a:pt x="91" y="210"/>
                  <a:pt x="92" y="208"/>
                </a:cubicBezTo>
                <a:close/>
                <a:moveTo>
                  <a:pt x="739" y="137"/>
                </a:moveTo>
                <a:cubicBezTo>
                  <a:pt x="734" y="133"/>
                  <a:pt x="734" y="133"/>
                  <a:pt x="734" y="133"/>
                </a:cubicBezTo>
                <a:cubicBezTo>
                  <a:pt x="726" y="142"/>
                  <a:pt x="726" y="142"/>
                  <a:pt x="726" y="142"/>
                </a:cubicBezTo>
                <a:cubicBezTo>
                  <a:pt x="727" y="143"/>
                  <a:pt x="728" y="145"/>
                  <a:pt x="730" y="146"/>
                </a:cubicBezTo>
                <a:lnTo>
                  <a:pt x="739" y="137"/>
                </a:lnTo>
                <a:close/>
                <a:moveTo>
                  <a:pt x="822" y="291"/>
                </a:moveTo>
                <a:cubicBezTo>
                  <a:pt x="834" y="286"/>
                  <a:pt x="834" y="286"/>
                  <a:pt x="834" y="286"/>
                </a:cubicBezTo>
                <a:cubicBezTo>
                  <a:pt x="832" y="281"/>
                  <a:pt x="832" y="281"/>
                  <a:pt x="832" y="281"/>
                </a:cubicBezTo>
                <a:cubicBezTo>
                  <a:pt x="820" y="285"/>
                  <a:pt x="820" y="285"/>
                  <a:pt x="820" y="285"/>
                </a:cubicBezTo>
                <a:cubicBezTo>
                  <a:pt x="821" y="287"/>
                  <a:pt x="821" y="289"/>
                  <a:pt x="822" y="291"/>
                </a:cubicBezTo>
                <a:close/>
                <a:moveTo>
                  <a:pt x="814" y="271"/>
                </a:moveTo>
                <a:cubicBezTo>
                  <a:pt x="826" y="266"/>
                  <a:pt x="826" y="266"/>
                  <a:pt x="826" y="266"/>
                </a:cubicBezTo>
                <a:cubicBezTo>
                  <a:pt x="823" y="260"/>
                  <a:pt x="823" y="260"/>
                  <a:pt x="823" y="260"/>
                </a:cubicBezTo>
                <a:cubicBezTo>
                  <a:pt x="812" y="265"/>
                  <a:pt x="812" y="265"/>
                  <a:pt x="812" y="265"/>
                </a:cubicBezTo>
                <a:cubicBezTo>
                  <a:pt x="812" y="267"/>
                  <a:pt x="813" y="269"/>
                  <a:pt x="814" y="271"/>
                </a:cubicBezTo>
                <a:close/>
                <a:moveTo>
                  <a:pt x="795" y="232"/>
                </a:moveTo>
                <a:cubicBezTo>
                  <a:pt x="806" y="226"/>
                  <a:pt x="806" y="226"/>
                  <a:pt x="806" y="226"/>
                </a:cubicBezTo>
                <a:cubicBezTo>
                  <a:pt x="803" y="221"/>
                  <a:pt x="803" y="221"/>
                  <a:pt x="803" y="221"/>
                </a:cubicBezTo>
                <a:cubicBezTo>
                  <a:pt x="792" y="227"/>
                  <a:pt x="792" y="227"/>
                  <a:pt x="792" y="227"/>
                </a:cubicBezTo>
                <a:cubicBezTo>
                  <a:pt x="793" y="229"/>
                  <a:pt x="794" y="230"/>
                  <a:pt x="795" y="232"/>
                </a:cubicBezTo>
                <a:close/>
                <a:moveTo>
                  <a:pt x="768" y="171"/>
                </a:moveTo>
                <a:cubicBezTo>
                  <a:pt x="764" y="166"/>
                  <a:pt x="764" y="166"/>
                  <a:pt x="764" y="166"/>
                </a:cubicBezTo>
                <a:cubicBezTo>
                  <a:pt x="755" y="174"/>
                  <a:pt x="755" y="174"/>
                  <a:pt x="755" y="174"/>
                </a:cubicBezTo>
                <a:cubicBezTo>
                  <a:pt x="756" y="175"/>
                  <a:pt x="757" y="177"/>
                  <a:pt x="758" y="178"/>
                </a:cubicBezTo>
                <a:lnTo>
                  <a:pt x="768" y="171"/>
                </a:lnTo>
                <a:close/>
                <a:moveTo>
                  <a:pt x="754" y="154"/>
                </a:moveTo>
                <a:cubicBezTo>
                  <a:pt x="750" y="149"/>
                  <a:pt x="750" y="149"/>
                  <a:pt x="750" y="149"/>
                </a:cubicBezTo>
                <a:cubicBezTo>
                  <a:pt x="741" y="157"/>
                  <a:pt x="741" y="157"/>
                  <a:pt x="741" y="157"/>
                </a:cubicBezTo>
                <a:cubicBezTo>
                  <a:pt x="742" y="159"/>
                  <a:pt x="743" y="160"/>
                  <a:pt x="745" y="162"/>
                </a:cubicBezTo>
                <a:lnTo>
                  <a:pt x="754" y="154"/>
                </a:lnTo>
                <a:close/>
                <a:moveTo>
                  <a:pt x="784" y="214"/>
                </a:moveTo>
                <a:cubicBezTo>
                  <a:pt x="794" y="207"/>
                  <a:pt x="794" y="207"/>
                  <a:pt x="794" y="207"/>
                </a:cubicBezTo>
                <a:cubicBezTo>
                  <a:pt x="791" y="202"/>
                  <a:pt x="791" y="202"/>
                  <a:pt x="791" y="202"/>
                </a:cubicBezTo>
                <a:cubicBezTo>
                  <a:pt x="780" y="209"/>
                  <a:pt x="780" y="209"/>
                  <a:pt x="780" y="209"/>
                </a:cubicBezTo>
                <a:cubicBezTo>
                  <a:pt x="781" y="210"/>
                  <a:pt x="783" y="212"/>
                  <a:pt x="784" y="214"/>
                </a:cubicBezTo>
                <a:close/>
                <a:moveTo>
                  <a:pt x="834" y="326"/>
                </a:moveTo>
                <a:cubicBezTo>
                  <a:pt x="834" y="328"/>
                  <a:pt x="835" y="330"/>
                  <a:pt x="835" y="332"/>
                </a:cubicBezTo>
                <a:cubicBezTo>
                  <a:pt x="847" y="329"/>
                  <a:pt x="847" y="329"/>
                  <a:pt x="847" y="329"/>
                </a:cubicBezTo>
                <a:cubicBezTo>
                  <a:pt x="846" y="323"/>
                  <a:pt x="846" y="323"/>
                  <a:pt x="846" y="323"/>
                </a:cubicBezTo>
                <a:lnTo>
                  <a:pt x="834" y="326"/>
                </a:lnTo>
                <a:close/>
                <a:moveTo>
                  <a:pt x="846" y="396"/>
                </a:moveTo>
                <a:cubicBezTo>
                  <a:pt x="859" y="394"/>
                  <a:pt x="859" y="394"/>
                  <a:pt x="859" y="394"/>
                </a:cubicBezTo>
                <a:cubicBezTo>
                  <a:pt x="858" y="388"/>
                  <a:pt x="858" y="388"/>
                  <a:pt x="858" y="388"/>
                </a:cubicBezTo>
                <a:cubicBezTo>
                  <a:pt x="846" y="390"/>
                  <a:pt x="846" y="390"/>
                  <a:pt x="846" y="390"/>
                </a:cubicBezTo>
                <a:cubicBezTo>
                  <a:pt x="846" y="392"/>
                  <a:pt x="846" y="394"/>
                  <a:pt x="846" y="396"/>
                </a:cubicBezTo>
                <a:close/>
                <a:moveTo>
                  <a:pt x="848" y="417"/>
                </a:moveTo>
                <a:cubicBezTo>
                  <a:pt x="861" y="417"/>
                  <a:pt x="861" y="417"/>
                  <a:pt x="861" y="417"/>
                </a:cubicBezTo>
                <a:cubicBezTo>
                  <a:pt x="860" y="411"/>
                  <a:pt x="860" y="411"/>
                  <a:pt x="860" y="411"/>
                </a:cubicBezTo>
                <a:cubicBezTo>
                  <a:pt x="848" y="411"/>
                  <a:pt x="848" y="411"/>
                  <a:pt x="848" y="411"/>
                </a:cubicBezTo>
                <a:cubicBezTo>
                  <a:pt x="848" y="413"/>
                  <a:pt x="848" y="415"/>
                  <a:pt x="848" y="417"/>
                </a:cubicBezTo>
                <a:close/>
                <a:moveTo>
                  <a:pt x="844" y="374"/>
                </a:moveTo>
                <a:cubicBezTo>
                  <a:pt x="856" y="372"/>
                  <a:pt x="856" y="372"/>
                  <a:pt x="856" y="372"/>
                </a:cubicBezTo>
                <a:cubicBezTo>
                  <a:pt x="855" y="366"/>
                  <a:pt x="855" y="366"/>
                  <a:pt x="855" y="366"/>
                </a:cubicBezTo>
                <a:cubicBezTo>
                  <a:pt x="843" y="368"/>
                  <a:pt x="843" y="368"/>
                  <a:pt x="843" y="368"/>
                </a:cubicBezTo>
                <a:cubicBezTo>
                  <a:pt x="843" y="370"/>
                  <a:pt x="844" y="372"/>
                  <a:pt x="844" y="374"/>
                </a:cubicBezTo>
                <a:close/>
                <a:moveTo>
                  <a:pt x="840" y="353"/>
                </a:moveTo>
                <a:cubicBezTo>
                  <a:pt x="852" y="350"/>
                  <a:pt x="852" y="350"/>
                  <a:pt x="852" y="350"/>
                </a:cubicBezTo>
                <a:cubicBezTo>
                  <a:pt x="851" y="344"/>
                  <a:pt x="851" y="344"/>
                  <a:pt x="851" y="344"/>
                </a:cubicBezTo>
                <a:cubicBezTo>
                  <a:pt x="839" y="347"/>
                  <a:pt x="839" y="347"/>
                  <a:pt x="839" y="347"/>
                </a:cubicBezTo>
                <a:cubicBezTo>
                  <a:pt x="839" y="349"/>
                  <a:pt x="840" y="351"/>
                  <a:pt x="840" y="353"/>
                </a:cubicBezTo>
                <a:close/>
                <a:moveTo>
                  <a:pt x="651" y="69"/>
                </a:moveTo>
                <a:cubicBezTo>
                  <a:pt x="646" y="66"/>
                  <a:pt x="646" y="66"/>
                  <a:pt x="646" y="66"/>
                </a:cubicBezTo>
                <a:cubicBezTo>
                  <a:pt x="640" y="77"/>
                  <a:pt x="640" y="77"/>
                  <a:pt x="640" y="77"/>
                </a:cubicBezTo>
                <a:cubicBezTo>
                  <a:pt x="641" y="78"/>
                  <a:pt x="643" y="79"/>
                  <a:pt x="645" y="80"/>
                </a:cubicBezTo>
                <a:lnTo>
                  <a:pt x="651" y="69"/>
                </a:lnTo>
                <a:close/>
                <a:moveTo>
                  <a:pt x="591" y="40"/>
                </a:moveTo>
                <a:cubicBezTo>
                  <a:pt x="586" y="38"/>
                  <a:pt x="586" y="38"/>
                  <a:pt x="586" y="38"/>
                </a:cubicBezTo>
                <a:cubicBezTo>
                  <a:pt x="581" y="49"/>
                  <a:pt x="581" y="49"/>
                  <a:pt x="581" y="49"/>
                </a:cubicBezTo>
                <a:cubicBezTo>
                  <a:pt x="583" y="50"/>
                  <a:pt x="585" y="51"/>
                  <a:pt x="587" y="52"/>
                </a:cubicBezTo>
                <a:lnTo>
                  <a:pt x="591" y="40"/>
                </a:lnTo>
                <a:close/>
                <a:moveTo>
                  <a:pt x="549" y="26"/>
                </a:moveTo>
                <a:cubicBezTo>
                  <a:pt x="543" y="24"/>
                  <a:pt x="543" y="24"/>
                  <a:pt x="543" y="24"/>
                </a:cubicBezTo>
                <a:cubicBezTo>
                  <a:pt x="540" y="36"/>
                  <a:pt x="540" y="36"/>
                  <a:pt x="540" y="36"/>
                </a:cubicBezTo>
                <a:cubicBezTo>
                  <a:pt x="542" y="37"/>
                  <a:pt x="544" y="37"/>
                  <a:pt x="546" y="38"/>
                </a:cubicBezTo>
                <a:lnTo>
                  <a:pt x="549" y="26"/>
                </a:lnTo>
                <a:close/>
                <a:moveTo>
                  <a:pt x="527" y="20"/>
                </a:moveTo>
                <a:cubicBezTo>
                  <a:pt x="522" y="19"/>
                  <a:pt x="522" y="19"/>
                  <a:pt x="522" y="19"/>
                </a:cubicBezTo>
                <a:cubicBezTo>
                  <a:pt x="519" y="31"/>
                  <a:pt x="519" y="31"/>
                  <a:pt x="519" y="31"/>
                </a:cubicBezTo>
                <a:cubicBezTo>
                  <a:pt x="521" y="32"/>
                  <a:pt x="523" y="32"/>
                  <a:pt x="525" y="33"/>
                </a:cubicBezTo>
                <a:lnTo>
                  <a:pt x="527" y="20"/>
                </a:lnTo>
                <a:close/>
                <a:moveTo>
                  <a:pt x="506" y="16"/>
                </a:moveTo>
                <a:cubicBezTo>
                  <a:pt x="500" y="15"/>
                  <a:pt x="500" y="15"/>
                  <a:pt x="500" y="15"/>
                </a:cubicBezTo>
                <a:cubicBezTo>
                  <a:pt x="498" y="28"/>
                  <a:pt x="498" y="28"/>
                  <a:pt x="498" y="28"/>
                </a:cubicBezTo>
                <a:cubicBezTo>
                  <a:pt x="500" y="28"/>
                  <a:pt x="502" y="28"/>
                  <a:pt x="504" y="29"/>
                </a:cubicBezTo>
                <a:lnTo>
                  <a:pt x="506" y="16"/>
                </a:lnTo>
                <a:close/>
                <a:moveTo>
                  <a:pt x="723" y="122"/>
                </a:moveTo>
                <a:cubicBezTo>
                  <a:pt x="718" y="118"/>
                  <a:pt x="718" y="118"/>
                  <a:pt x="718" y="118"/>
                </a:cubicBezTo>
                <a:cubicBezTo>
                  <a:pt x="710" y="127"/>
                  <a:pt x="710" y="127"/>
                  <a:pt x="710" y="127"/>
                </a:cubicBezTo>
                <a:cubicBezTo>
                  <a:pt x="711" y="129"/>
                  <a:pt x="713" y="130"/>
                  <a:pt x="714" y="131"/>
                </a:cubicBezTo>
                <a:lnTo>
                  <a:pt x="723" y="122"/>
                </a:lnTo>
                <a:close/>
                <a:moveTo>
                  <a:pt x="484" y="13"/>
                </a:moveTo>
                <a:cubicBezTo>
                  <a:pt x="478" y="12"/>
                  <a:pt x="478" y="12"/>
                  <a:pt x="478" y="12"/>
                </a:cubicBezTo>
                <a:cubicBezTo>
                  <a:pt x="476" y="25"/>
                  <a:pt x="476" y="25"/>
                  <a:pt x="476" y="25"/>
                </a:cubicBezTo>
                <a:cubicBezTo>
                  <a:pt x="478" y="25"/>
                  <a:pt x="480" y="25"/>
                  <a:pt x="482" y="26"/>
                </a:cubicBezTo>
                <a:lnTo>
                  <a:pt x="484" y="13"/>
                </a:lnTo>
                <a:close/>
                <a:moveTo>
                  <a:pt x="670" y="81"/>
                </a:moveTo>
                <a:cubicBezTo>
                  <a:pt x="665" y="78"/>
                  <a:pt x="665" y="78"/>
                  <a:pt x="665" y="78"/>
                </a:cubicBezTo>
                <a:cubicBezTo>
                  <a:pt x="658" y="88"/>
                  <a:pt x="658" y="88"/>
                  <a:pt x="658" y="88"/>
                </a:cubicBezTo>
                <a:cubicBezTo>
                  <a:pt x="660" y="89"/>
                  <a:pt x="662" y="90"/>
                  <a:pt x="663" y="91"/>
                </a:cubicBezTo>
                <a:lnTo>
                  <a:pt x="670" y="81"/>
                </a:lnTo>
                <a:close/>
                <a:moveTo>
                  <a:pt x="698" y="117"/>
                </a:moveTo>
                <a:cubicBezTo>
                  <a:pt x="706" y="107"/>
                  <a:pt x="706" y="107"/>
                  <a:pt x="706" y="107"/>
                </a:cubicBezTo>
                <a:cubicBezTo>
                  <a:pt x="701" y="103"/>
                  <a:pt x="701" y="103"/>
                  <a:pt x="701" y="103"/>
                </a:cubicBezTo>
                <a:cubicBezTo>
                  <a:pt x="693" y="113"/>
                  <a:pt x="693" y="113"/>
                  <a:pt x="693" y="113"/>
                </a:cubicBezTo>
                <a:cubicBezTo>
                  <a:pt x="695" y="115"/>
                  <a:pt x="696" y="116"/>
                  <a:pt x="698" y="117"/>
                </a:cubicBezTo>
                <a:close/>
                <a:moveTo>
                  <a:pt x="632" y="58"/>
                </a:moveTo>
                <a:cubicBezTo>
                  <a:pt x="626" y="56"/>
                  <a:pt x="626" y="56"/>
                  <a:pt x="626" y="56"/>
                </a:cubicBezTo>
                <a:cubicBezTo>
                  <a:pt x="621" y="67"/>
                  <a:pt x="621" y="67"/>
                  <a:pt x="621" y="67"/>
                </a:cubicBezTo>
                <a:cubicBezTo>
                  <a:pt x="622" y="68"/>
                  <a:pt x="624" y="69"/>
                  <a:pt x="626" y="69"/>
                </a:cubicBezTo>
                <a:lnTo>
                  <a:pt x="632" y="58"/>
                </a:lnTo>
                <a:close/>
                <a:moveTo>
                  <a:pt x="461" y="11"/>
                </a:moveTo>
                <a:cubicBezTo>
                  <a:pt x="455" y="11"/>
                  <a:pt x="455" y="11"/>
                  <a:pt x="455" y="11"/>
                </a:cubicBezTo>
                <a:cubicBezTo>
                  <a:pt x="455" y="24"/>
                  <a:pt x="455" y="24"/>
                  <a:pt x="455" y="24"/>
                </a:cubicBezTo>
                <a:cubicBezTo>
                  <a:pt x="457" y="24"/>
                  <a:pt x="459" y="24"/>
                  <a:pt x="461" y="24"/>
                </a:cubicBezTo>
                <a:lnTo>
                  <a:pt x="461" y="11"/>
                </a:lnTo>
                <a:close/>
                <a:moveTo>
                  <a:pt x="612" y="49"/>
                </a:moveTo>
                <a:cubicBezTo>
                  <a:pt x="606" y="46"/>
                  <a:pt x="606" y="46"/>
                  <a:pt x="606" y="46"/>
                </a:cubicBezTo>
                <a:cubicBezTo>
                  <a:pt x="601" y="58"/>
                  <a:pt x="601" y="58"/>
                  <a:pt x="601" y="58"/>
                </a:cubicBezTo>
                <a:cubicBezTo>
                  <a:pt x="603" y="58"/>
                  <a:pt x="605" y="59"/>
                  <a:pt x="607" y="60"/>
                </a:cubicBezTo>
                <a:lnTo>
                  <a:pt x="612" y="49"/>
                </a:lnTo>
                <a:close/>
                <a:moveTo>
                  <a:pt x="805" y="251"/>
                </a:moveTo>
                <a:cubicBezTo>
                  <a:pt x="816" y="245"/>
                  <a:pt x="816" y="245"/>
                  <a:pt x="816" y="245"/>
                </a:cubicBezTo>
                <a:cubicBezTo>
                  <a:pt x="813" y="240"/>
                  <a:pt x="813" y="240"/>
                  <a:pt x="813" y="240"/>
                </a:cubicBezTo>
                <a:cubicBezTo>
                  <a:pt x="802" y="246"/>
                  <a:pt x="802" y="246"/>
                  <a:pt x="802" y="246"/>
                </a:cubicBezTo>
                <a:cubicBezTo>
                  <a:pt x="803" y="248"/>
                  <a:pt x="804" y="249"/>
                  <a:pt x="805" y="251"/>
                </a:cubicBezTo>
                <a:close/>
                <a:moveTo>
                  <a:pt x="658" y="783"/>
                </a:moveTo>
                <a:cubicBezTo>
                  <a:pt x="665" y="794"/>
                  <a:pt x="665" y="794"/>
                  <a:pt x="665" y="794"/>
                </a:cubicBezTo>
                <a:cubicBezTo>
                  <a:pt x="670" y="791"/>
                  <a:pt x="670" y="791"/>
                  <a:pt x="670" y="791"/>
                </a:cubicBezTo>
                <a:cubicBezTo>
                  <a:pt x="663" y="780"/>
                  <a:pt x="663" y="780"/>
                  <a:pt x="663" y="780"/>
                </a:cubicBezTo>
                <a:cubicBezTo>
                  <a:pt x="661" y="781"/>
                  <a:pt x="660" y="782"/>
                  <a:pt x="658" y="783"/>
                </a:cubicBezTo>
                <a:close/>
                <a:moveTo>
                  <a:pt x="693" y="758"/>
                </a:moveTo>
                <a:cubicBezTo>
                  <a:pt x="701" y="768"/>
                  <a:pt x="701" y="768"/>
                  <a:pt x="701" y="768"/>
                </a:cubicBezTo>
                <a:cubicBezTo>
                  <a:pt x="706" y="764"/>
                  <a:pt x="706" y="764"/>
                  <a:pt x="706" y="764"/>
                </a:cubicBezTo>
                <a:cubicBezTo>
                  <a:pt x="698" y="754"/>
                  <a:pt x="698" y="754"/>
                  <a:pt x="698" y="754"/>
                </a:cubicBezTo>
                <a:cubicBezTo>
                  <a:pt x="696" y="756"/>
                  <a:pt x="694" y="757"/>
                  <a:pt x="693" y="758"/>
                </a:cubicBezTo>
                <a:close/>
                <a:moveTo>
                  <a:pt x="476" y="846"/>
                </a:moveTo>
                <a:cubicBezTo>
                  <a:pt x="477" y="859"/>
                  <a:pt x="477" y="859"/>
                  <a:pt x="477" y="859"/>
                </a:cubicBezTo>
                <a:cubicBezTo>
                  <a:pt x="483" y="858"/>
                  <a:pt x="483" y="858"/>
                  <a:pt x="483" y="858"/>
                </a:cubicBezTo>
                <a:cubicBezTo>
                  <a:pt x="482" y="845"/>
                  <a:pt x="482" y="845"/>
                  <a:pt x="482" y="845"/>
                </a:cubicBezTo>
                <a:cubicBezTo>
                  <a:pt x="480" y="846"/>
                  <a:pt x="478" y="846"/>
                  <a:pt x="476" y="846"/>
                </a:cubicBezTo>
                <a:close/>
                <a:moveTo>
                  <a:pt x="709" y="744"/>
                </a:moveTo>
                <a:cubicBezTo>
                  <a:pt x="718" y="754"/>
                  <a:pt x="718" y="754"/>
                  <a:pt x="718" y="754"/>
                </a:cubicBezTo>
                <a:cubicBezTo>
                  <a:pt x="722" y="750"/>
                  <a:pt x="722" y="750"/>
                  <a:pt x="722" y="750"/>
                </a:cubicBezTo>
                <a:cubicBezTo>
                  <a:pt x="714" y="740"/>
                  <a:pt x="714" y="740"/>
                  <a:pt x="714" y="740"/>
                </a:cubicBezTo>
                <a:cubicBezTo>
                  <a:pt x="712" y="742"/>
                  <a:pt x="711" y="743"/>
                  <a:pt x="709" y="744"/>
                </a:cubicBezTo>
                <a:close/>
                <a:moveTo>
                  <a:pt x="620" y="805"/>
                </a:moveTo>
                <a:cubicBezTo>
                  <a:pt x="626" y="816"/>
                  <a:pt x="626" y="816"/>
                  <a:pt x="626" y="816"/>
                </a:cubicBezTo>
                <a:cubicBezTo>
                  <a:pt x="631" y="813"/>
                  <a:pt x="631" y="813"/>
                  <a:pt x="631" y="813"/>
                </a:cubicBezTo>
                <a:cubicBezTo>
                  <a:pt x="626" y="802"/>
                  <a:pt x="626" y="802"/>
                  <a:pt x="626" y="802"/>
                </a:cubicBezTo>
                <a:cubicBezTo>
                  <a:pt x="624" y="803"/>
                  <a:pt x="622" y="804"/>
                  <a:pt x="620" y="805"/>
                </a:cubicBezTo>
                <a:close/>
                <a:moveTo>
                  <a:pt x="725" y="729"/>
                </a:moveTo>
                <a:cubicBezTo>
                  <a:pt x="734" y="738"/>
                  <a:pt x="734" y="738"/>
                  <a:pt x="734" y="738"/>
                </a:cubicBezTo>
                <a:cubicBezTo>
                  <a:pt x="738" y="734"/>
                  <a:pt x="738" y="734"/>
                  <a:pt x="738" y="734"/>
                </a:cubicBezTo>
                <a:cubicBezTo>
                  <a:pt x="729" y="725"/>
                  <a:pt x="729" y="725"/>
                  <a:pt x="729" y="725"/>
                </a:cubicBezTo>
                <a:cubicBezTo>
                  <a:pt x="728" y="727"/>
                  <a:pt x="727" y="728"/>
                  <a:pt x="725" y="729"/>
                </a:cubicBezTo>
                <a:close/>
                <a:moveTo>
                  <a:pt x="540" y="835"/>
                </a:moveTo>
                <a:cubicBezTo>
                  <a:pt x="543" y="847"/>
                  <a:pt x="543" y="847"/>
                  <a:pt x="543" y="847"/>
                </a:cubicBezTo>
                <a:cubicBezTo>
                  <a:pt x="549" y="845"/>
                  <a:pt x="549" y="845"/>
                  <a:pt x="549" y="845"/>
                </a:cubicBezTo>
                <a:cubicBezTo>
                  <a:pt x="545" y="833"/>
                  <a:pt x="545" y="833"/>
                  <a:pt x="545" y="833"/>
                </a:cubicBezTo>
                <a:cubicBezTo>
                  <a:pt x="543" y="834"/>
                  <a:pt x="541" y="834"/>
                  <a:pt x="540" y="835"/>
                </a:cubicBezTo>
                <a:close/>
                <a:moveTo>
                  <a:pt x="601" y="814"/>
                </a:moveTo>
                <a:cubicBezTo>
                  <a:pt x="606" y="825"/>
                  <a:pt x="606" y="825"/>
                  <a:pt x="606" y="825"/>
                </a:cubicBezTo>
                <a:cubicBezTo>
                  <a:pt x="611" y="823"/>
                  <a:pt x="611" y="823"/>
                  <a:pt x="611" y="823"/>
                </a:cubicBezTo>
                <a:cubicBezTo>
                  <a:pt x="606" y="811"/>
                  <a:pt x="606" y="811"/>
                  <a:pt x="606" y="811"/>
                </a:cubicBezTo>
                <a:cubicBezTo>
                  <a:pt x="604" y="812"/>
                  <a:pt x="603" y="813"/>
                  <a:pt x="601" y="814"/>
                </a:cubicBezTo>
                <a:close/>
                <a:moveTo>
                  <a:pt x="518" y="840"/>
                </a:moveTo>
                <a:cubicBezTo>
                  <a:pt x="521" y="852"/>
                  <a:pt x="521" y="852"/>
                  <a:pt x="521" y="852"/>
                </a:cubicBezTo>
                <a:cubicBezTo>
                  <a:pt x="527" y="851"/>
                  <a:pt x="527" y="851"/>
                  <a:pt x="527" y="851"/>
                </a:cubicBezTo>
                <a:cubicBezTo>
                  <a:pt x="524" y="838"/>
                  <a:pt x="524" y="838"/>
                  <a:pt x="524" y="838"/>
                </a:cubicBezTo>
                <a:cubicBezTo>
                  <a:pt x="522" y="839"/>
                  <a:pt x="520" y="839"/>
                  <a:pt x="518" y="840"/>
                </a:cubicBezTo>
                <a:close/>
                <a:moveTo>
                  <a:pt x="497" y="843"/>
                </a:moveTo>
                <a:cubicBezTo>
                  <a:pt x="499" y="856"/>
                  <a:pt x="499" y="856"/>
                  <a:pt x="499" y="856"/>
                </a:cubicBezTo>
                <a:cubicBezTo>
                  <a:pt x="505" y="855"/>
                  <a:pt x="505" y="855"/>
                  <a:pt x="505" y="855"/>
                </a:cubicBezTo>
                <a:cubicBezTo>
                  <a:pt x="503" y="843"/>
                  <a:pt x="503" y="843"/>
                  <a:pt x="503" y="843"/>
                </a:cubicBezTo>
                <a:cubicBezTo>
                  <a:pt x="501" y="843"/>
                  <a:pt x="499" y="843"/>
                  <a:pt x="497" y="843"/>
                </a:cubicBezTo>
                <a:close/>
                <a:moveTo>
                  <a:pt x="740" y="714"/>
                </a:moveTo>
                <a:cubicBezTo>
                  <a:pt x="750" y="722"/>
                  <a:pt x="750" y="722"/>
                  <a:pt x="750" y="722"/>
                </a:cubicBezTo>
                <a:cubicBezTo>
                  <a:pt x="754" y="718"/>
                  <a:pt x="754" y="718"/>
                  <a:pt x="754" y="718"/>
                </a:cubicBezTo>
                <a:cubicBezTo>
                  <a:pt x="744" y="709"/>
                  <a:pt x="744" y="709"/>
                  <a:pt x="744" y="709"/>
                </a:cubicBezTo>
                <a:cubicBezTo>
                  <a:pt x="743" y="711"/>
                  <a:pt x="742" y="712"/>
                  <a:pt x="740" y="714"/>
                </a:cubicBezTo>
                <a:close/>
                <a:moveTo>
                  <a:pt x="581" y="822"/>
                </a:moveTo>
                <a:cubicBezTo>
                  <a:pt x="585" y="834"/>
                  <a:pt x="585" y="834"/>
                  <a:pt x="585" y="834"/>
                </a:cubicBezTo>
                <a:cubicBezTo>
                  <a:pt x="591" y="831"/>
                  <a:pt x="591" y="831"/>
                  <a:pt x="591" y="831"/>
                </a:cubicBezTo>
                <a:cubicBezTo>
                  <a:pt x="586" y="820"/>
                  <a:pt x="586" y="820"/>
                  <a:pt x="586" y="820"/>
                </a:cubicBezTo>
                <a:cubicBezTo>
                  <a:pt x="584" y="820"/>
                  <a:pt x="583" y="821"/>
                  <a:pt x="581" y="822"/>
                </a:cubicBezTo>
                <a:close/>
                <a:moveTo>
                  <a:pt x="25" y="475"/>
                </a:moveTo>
                <a:cubicBezTo>
                  <a:pt x="13" y="477"/>
                  <a:pt x="13" y="477"/>
                  <a:pt x="13" y="477"/>
                </a:cubicBezTo>
                <a:cubicBezTo>
                  <a:pt x="13" y="483"/>
                  <a:pt x="13" y="483"/>
                  <a:pt x="13" y="483"/>
                </a:cubicBezTo>
                <a:cubicBezTo>
                  <a:pt x="26" y="481"/>
                  <a:pt x="26" y="481"/>
                  <a:pt x="26" y="481"/>
                </a:cubicBezTo>
                <a:cubicBezTo>
                  <a:pt x="26" y="479"/>
                  <a:pt x="25" y="477"/>
                  <a:pt x="25" y="475"/>
                </a:cubicBezTo>
                <a:close/>
                <a:moveTo>
                  <a:pt x="843" y="503"/>
                </a:moveTo>
                <a:cubicBezTo>
                  <a:pt x="855" y="505"/>
                  <a:pt x="855" y="505"/>
                  <a:pt x="855" y="505"/>
                </a:cubicBezTo>
                <a:cubicBezTo>
                  <a:pt x="856" y="499"/>
                  <a:pt x="856" y="499"/>
                  <a:pt x="856" y="499"/>
                </a:cubicBezTo>
                <a:cubicBezTo>
                  <a:pt x="844" y="497"/>
                  <a:pt x="844" y="497"/>
                  <a:pt x="844" y="497"/>
                </a:cubicBezTo>
                <a:cubicBezTo>
                  <a:pt x="843" y="499"/>
                  <a:pt x="843" y="501"/>
                  <a:pt x="843" y="503"/>
                </a:cubicBezTo>
                <a:close/>
                <a:moveTo>
                  <a:pt x="834" y="545"/>
                </a:moveTo>
                <a:cubicBezTo>
                  <a:pt x="846" y="549"/>
                  <a:pt x="846" y="549"/>
                  <a:pt x="846" y="549"/>
                </a:cubicBezTo>
                <a:cubicBezTo>
                  <a:pt x="847" y="543"/>
                  <a:pt x="847" y="543"/>
                  <a:pt x="847" y="543"/>
                </a:cubicBezTo>
                <a:cubicBezTo>
                  <a:pt x="835" y="540"/>
                  <a:pt x="835" y="540"/>
                  <a:pt x="835" y="540"/>
                </a:cubicBezTo>
                <a:cubicBezTo>
                  <a:pt x="835" y="542"/>
                  <a:pt x="834" y="544"/>
                  <a:pt x="834" y="545"/>
                </a:cubicBezTo>
                <a:close/>
                <a:moveTo>
                  <a:pt x="848" y="460"/>
                </a:moveTo>
                <a:cubicBezTo>
                  <a:pt x="860" y="461"/>
                  <a:pt x="860" y="461"/>
                  <a:pt x="860" y="461"/>
                </a:cubicBezTo>
                <a:cubicBezTo>
                  <a:pt x="861" y="455"/>
                  <a:pt x="861" y="455"/>
                  <a:pt x="861" y="455"/>
                </a:cubicBezTo>
                <a:cubicBezTo>
                  <a:pt x="848" y="454"/>
                  <a:pt x="848" y="454"/>
                  <a:pt x="848" y="454"/>
                </a:cubicBezTo>
                <a:cubicBezTo>
                  <a:pt x="848" y="456"/>
                  <a:pt x="848" y="458"/>
                  <a:pt x="848" y="460"/>
                </a:cubicBezTo>
                <a:close/>
                <a:moveTo>
                  <a:pt x="846" y="482"/>
                </a:moveTo>
                <a:cubicBezTo>
                  <a:pt x="858" y="483"/>
                  <a:pt x="858" y="483"/>
                  <a:pt x="858" y="483"/>
                </a:cubicBezTo>
                <a:cubicBezTo>
                  <a:pt x="859" y="477"/>
                  <a:pt x="859" y="477"/>
                  <a:pt x="859" y="477"/>
                </a:cubicBezTo>
                <a:cubicBezTo>
                  <a:pt x="846" y="476"/>
                  <a:pt x="846" y="476"/>
                  <a:pt x="846" y="476"/>
                </a:cubicBezTo>
                <a:cubicBezTo>
                  <a:pt x="846" y="478"/>
                  <a:pt x="846" y="480"/>
                  <a:pt x="846" y="482"/>
                </a:cubicBezTo>
                <a:close/>
                <a:moveTo>
                  <a:pt x="839" y="524"/>
                </a:moveTo>
                <a:cubicBezTo>
                  <a:pt x="851" y="527"/>
                  <a:pt x="851" y="527"/>
                  <a:pt x="851" y="527"/>
                </a:cubicBezTo>
                <a:cubicBezTo>
                  <a:pt x="852" y="521"/>
                  <a:pt x="852" y="521"/>
                  <a:pt x="852" y="521"/>
                </a:cubicBezTo>
                <a:cubicBezTo>
                  <a:pt x="840" y="519"/>
                  <a:pt x="840" y="519"/>
                  <a:pt x="840" y="519"/>
                </a:cubicBezTo>
                <a:cubicBezTo>
                  <a:pt x="840" y="521"/>
                  <a:pt x="839" y="523"/>
                  <a:pt x="839" y="524"/>
                </a:cubicBezTo>
                <a:close/>
                <a:moveTo>
                  <a:pt x="754" y="698"/>
                </a:moveTo>
                <a:cubicBezTo>
                  <a:pt x="764" y="706"/>
                  <a:pt x="764" y="706"/>
                  <a:pt x="764" y="706"/>
                </a:cubicBezTo>
                <a:cubicBezTo>
                  <a:pt x="768" y="701"/>
                  <a:pt x="768" y="701"/>
                  <a:pt x="768" y="701"/>
                </a:cubicBezTo>
                <a:cubicBezTo>
                  <a:pt x="758" y="693"/>
                  <a:pt x="758" y="693"/>
                  <a:pt x="758" y="693"/>
                </a:cubicBezTo>
                <a:cubicBezTo>
                  <a:pt x="757" y="695"/>
                  <a:pt x="756" y="696"/>
                  <a:pt x="754" y="698"/>
                </a:cubicBezTo>
                <a:close/>
                <a:moveTo>
                  <a:pt x="780" y="663"/>
                </a:moveTo>
                <a:cubicBezTo>
                  <a:pt x="791" y="670"/>
                  <a:pt x="791" y="670"/>
                  <a:pt x="791" y="670"/>
                </a:cubicBezTo>
                <a:cubicBezTo>
                  <a:pt x="794" y="665"/>
                  <a:pt x="794" y="665"/>
                  <a:pt x="794" y="665"/>
                </a:cubicBezTo>
                <a:cubicBezTo>
                  <a:pt x="783" y="658"/>
                  <a:pt x="783" y="658"/>
                  <a:pt x="783" y="658"/>
                </a:cubicBezTo>
                <a:cubicBezTo>
                  <a:pt x="782" y="660"/>
                  <a:pt x="781" y="661"/>
                  <a:pt x="780" y="663"/>
                </a:cubicBezTo>
                <a:close/>
                <a:moveTo>
                  <a:pt x="820" y="586"/>
                </a:moveTo>
                <a:cubicBezTo>
                  <a:pt x="832" y="591"/>
                  <a:pt x="832" y="591"/>
                  <a:pt x="832" y="591"/>
                </a:cubicBezTo>
                <a:cubicBezTo>
                  <a:pt x="834" y="585"/>
                  <a:pt x="834" y="585"/>
                  <a:pt x="834" y="585"/>
                </a:cubicBezTo>
                <a:cubicBezTo>
                  <a:pt x="822" y="581"/>
                  <a:pt x="822" y="581"/>
                  <a:pt x="822" y="581"/>
                </a:cubicBezTo>
                <a:cubicBezTo>
                  <a:pt x="821" y="583"/>
                  <a:pt x="821" y="585"/>
                  <a:pt x="820" y="586"/>
                </a:cubicBezTo>
                <a:close/>
                <a:moveTo>
                  <a:pt x="791" y="645"/>
                </a:moveTo>
                <a:cubicBezTo>
                  <a:pt x="802" y="651"/>
                  <a:pt x="802" y="651"/>
                  <a:pt x="802" y="651"/>
                </a:cubicBezTo>
                <a:cubicBezTo>
                  <a:pt x="805" y="646"/>
                  <a:pt x="805" y="646"/>
                  <a:pt x="805" y="646"/>
                </a:cubicBezTo>
                <a:cubicBezTo>
                  <a:pt x="795" y="639"/>
                  <a:pt x="795" y="639"/>
                  <a:pt x="795" y="639"/>
                </a:cubicBezTo>
                <a:cubicBezTo>
                  <a:pt x="794" y="641"/>
                  <a:pt x="793" y="643"/>
                  <a:pt x="791" y="645"/>
                </a:cubicBezTo>
                <a:close/>
                <a:moveTo>
                  <a:pt x="811" y="606"/>
                </a:moveTo>
                <a:cubicBezTo>
                  <a:pt x="823" y="611"/>
                  <a:pt x="823" y="611"/>
                  <a:pt x="823" y="611"/>
                </a:cubicBezTo>
                <a:cubicBezTo>
                  <a:pt x="825" y="606"/>
                  <a:pt x="825" y="606"/>
                  <a:pt x="825" y="606"/>
                </a:cubicBezTo>
                <a:cubicBezTo>
                  <a:pt x="814" y="601"/>
                  <a:pt x="814" y="601"/>
                  <a:pt x="814" y="601"/>
                </a:cubicBezTo>
                <a:cubicBezTo>
                  <a:pt x="813" y="603"/>
                  <a:pt x="812" y="604"/>
                  <a:pt x="811" y="606"/>
                </a:cubicBezTo>
                <a:close/>
                <a:moveTo>
                  <a:pt x="802" y="626"/>
                </a:moveTo>
                <a:cubicBezTo>
                  <a:pt x="813" y="631"/>
                  <a:pt x="813" y="631"/>
                  <a:pt x="813" y="631"/>
                </a:cubicBezTo>
                <a:cubicBezTo>
                  <a:pt x="816" y="626"/>
                  <a:pt x="816" y="626"/>
                  <a:pt x="816" y="626"/>
                </a:cubicBezTo>
                <a:cubicBezTo>
                  <a:pt x="805" y="620"/>
                  <a:pt x="805" y="620"/>
                  <a:pt x="805" y="620"/>
                </a:cubicBezTo>
                <a:cubicBezTo>
                  <a:pt x="804" y="622"/>
                  <a:pt x="803" y="624"/>
                  <a:pt x="802" y="626"/>
                </a:cubicBezTo>
                <a:close/>
                <a:moveTo>
                  <a:pt x="639" y="794"/>
                </a:moveTo>
                <a:cubicBezTo>
                  <a:pt x="646" y="805"/>
                  <a:pt x="646" y="805"/>
                  <a:pt x="646" y="805"/>
                </a:cubicBezTo>
                <a:cubicBezTo>
                  <a:pt x="651" y="802"/>
                  <a:pt x="651" y="802"/>
                  <a:pt x="651" y="802"/>
                </a:cubicBezTo>
                <a:cubicBezTo>
                  <a:pt x="645" y="791"/>
                  <a:pt x="645" y="791"/>
                  <a:pt x="645" y="791"/>
                </a:cubicBezTo>
                <a:cubicBezTo>
                  <a:pt x="643" y="792"/>
                  <a:pt x="641" y="793"/>
                  <a:pt x="639" y="794"/>
                </a:cubicBezTo>
                <a:close/>
                <a:moveTo>
                  <a:pt x="88" y="658"/>
                </a:moveTo>
                <a:cubicBezTo>
                  <a:pt x="78" y="664"/>
                  <a:pt x="78" y="664"/>
                  <a:pt x="78" y="664"/>
                </a:cubicBezTo>
                <a:cubicBezTo>
                  <a:pt x="81" y="669"/>
                  <a:pt x="81" y="669"/>
                  <a:pt x="81" y="669"/>
                </a:cubicBezTo>
                <a:cubicBezTo>
                  <a:pt x="91" y="663"/>
                  <a:pt x="91" y="663"/>
                  <a:pt x="91" y="663"/>
                </a:cubicBezTo>
                <a:cubicBezTo>
                  <a:pt x="90" y="661"/>
                  <a:pt x="89" y="659"/>
                  <a:pt x="88" y="658"/>
                </a:cubicBezTo>
                <a:close/>
                <a:moveTo>
                  <a:pt x="103" y="701"/>
                </a:moveTo>
                <a:cubicBezTo>
                  <a:pt x="107" y="705"/>
                  <a:pt x="107" y="705"/>
                  <a:pt x="107" y="705"/>
                </a:cubicBezTo>
                <a:cubicBezTo>
                  <a:pt x="117" y="697"/>
                  <a:pt x="117" y="697"/>
                  <a:pt x="117" y="697"/>
                </a:cubicBezTo>
                <a:cubicBezTo>
                  <a:pt x="116" y="696"/>
                  <a:pt x="115" y="694"/>
                  <a:pt x="113" y="693"/>
                </a:cubicBezTo>
                <a:lnTo>
                  <a:pt x="103" y="701"/>
                </a:lnTo>
                <a:close/>
                <a:moveTo>
                  <a:pt x="77" y="639"/>
                </a:moveTo>
                <a:cubicBezTo>
                  <a:pt x="66" y="645"/>
                  <a:pt x="66" y="645"/>
                  <a:pt x="66" y="645"/>
                </a:cubicBezTo>
                <a:cubicBezTo>
                  <a:pt x="69" y="650"/>
                  <a:pt x="69" y="650"/>
                  <a:pt x="69" y="650"/>
                </a:cubicBezTo>
                <a:cubicBezTo>
                  <a:pt x="80" y="644"/>
                  <a:pt x="80" y="644"/>
                  <a:pt x="80" y="644"/>
                </a:cubicBezTo>
                <a:cubicBezTo>
                  <a:pt x="79" y="642"/>
                  <a:pt x="78" y="641"/>
                  <a:pt x="77" y="639"/>
                </a:cubicBezTo>
                <a:close/>
                <a:moveTo>
                  <a:pt x="118" y="718"/>
                </a:moveTo>
                <a:cubicBezTo>
                  <a:pt x="122" y="722"/>
                  <a:pt x="122" y="722"/>
                  <a:pt x="122" y="722"/>
                </a:cubicBezTo>
                <a:cubicBezTo>
                  <a:pt x="131" y="714"/>
                  <a:pt x="131" y="714"/>
                  <a:pt x="131" y="714"/>
                </a:cubicBezTo>
                <a:cubicBezTo>
                  <a:pt x="130" y="712"/>
                  <a:pt x="129" y="711"/>
                  <a:pt x="127" y="709"/>
                </a:cubicBezTo>
                <a:lnTo>
                  <a:pt x="118" y="718"/>
                </a:lnTo>
                <a:close/>
                <a:moveTo>
                  <a:pt x="67" y="620"/>
                </a:moveTo>
                <a:cubicBezTo>
                  <a:pt x="56" y="626"/>
                  <a:pt x="56" y="626"/>
                  <a:pt x="56" y="626"/>
                </a:cubicBezTo>
                <a:cubicBezTo>
                  <a:pt x="58" y="631"/>
                  <a:pt x="58" y="631"/>
                  <a:pt x="58" y="631"/>
                </a:cubicBezTo>
                <a:cubicBezTo>
                  <a:pt x="70" y="625"/>
                  <a:pt x="70" y="625"/>
                  <a:pt x="70" y="625"/>
                </a:cubicBezTo>
                <a:cubicBezTo>
                  <a:pt x="69" y="624"/>
                  <a:pt x="68" y="622"/>
                  <a:pt x="67" y="620"/>
                </a:cubicBezTo>
                <a:close/>
                <a:moveTo>
                  <a:pt x="133" y="734"/>
                </a:moveTo>
                <a:cubicBezTo>
                  <a:pt x="137" y="738"/>
                  <a:pt x="137" y="738"/>
                  <a:pt x="137" y="738"/>
                </a:cubicBezTo>
                <a:cubicBezTo>
                  <a:pt x="146" y="729"/>
                  <a:pt x="146" y="729"/>
                  <a:pt x="146" y="729"/>
                </a:cubicBezTo>
                <a:cubicBezTo>
                  <a:pt x="145" y="728"/>
                  <a:pt x="143" y="726"/>
                  <a:pt x="142" y="725"/>
                </a:cubicBezTo>
                <a:lnTo>
                  <a:pt x="133" y="734"/>
                </a:lnTo>
                <a:close/>
                <a:moveTo>
                  <a:pt x="28" y="497"/>
                </a:moveTo>
                <a:cubicBezTo>
                  <a:pt x="15" y="499"/>
                  <a:pt x="15" y="499"/>
                  <a:pt x="15" y="499"/>
                </a:cubicBezTo>
                <a:cubicBezTo>
                  <a:pt x="16" y="505"/>
                  <a:pt x="16" y="505"/>
                  <a:pt x="16" y="505"/>
                </a:cubicBezTo>
                <a:cubicBezTo>
                  <a:pt x="29" y="503"/>
                  <a:pt x="29" y="503"/>
                  <a:pt x="29" y="503"/>
                </a:cubicBezTo>
                <a:cubicBezTo>
                  <a:pt x="29" y="501"/>
                  <a:pt x="28" y="499"/>
                  <a:pt x="28" y="497"/>
                </a:cubicBezTo>
                <a:close/>
                <a:moveTo>
                  <a:pt x="32" y="518"/>
                </a:moveTo>
                <a:cubicBezTo>
                  <a:pt x="19" y="521"/>
                  <a:pt x="19" y="521"/>
                  <a:pt x="19" y="521"/>
                </a:cubicBezTo>
                <a:cubicBezTo>
                  <a:pt x="21" y="527"/>
                  <a:pt x="21" y="527"/>
                  <a:pt x="21" y="527"/>
                </a:cubicBezTo>
                <a:cubicBezTo>
                  <a:pt x="33" y="524"/>
                  <a:pt x="33" y="524"/>
                  <a:pt x="33" y="524"/>
                </a:cubicBezTo>
                <a:cubicBezTo>
                  <a:pt x="32" y="522"/>
                  <a:pt x="32" y="520"/>
                  <a:pt x="32" y="518"/>
                </a:cubicBezTo>
                <a:close/>
                <a:moveTo>
                  <a:pt x="149" y="749"/>
                </a:moveTo>
                <a:cubicBezTo>
                  <a:pt x="153" y="753"/>
                  <a:pt x="153" y="753"/>
                  <a:pt x="153" y="753"/>
                </a:cubicBezTo>
                <a:cubicBezTo>
                  <a:pt x="162" y="744"/>
                  <a:pt x="162" y="744"/>
                  <a:pt x="162" y="744"/>
                </a:cubicBezTo>
                <a:cubicBezTo>
                  <a:pt x="160" y="743"/>
                  <a:pt x="159" y="741"/>
                  <a:pt x="157" y="740"/>
                </a:cubicBezTo>
                <a:lnTo>
                  <a:pt x="149" y="749"/>
                </a:lnTo>
                <a:close/>
                <a:moveTo>
                  <a:pt x="38" y="545"/>
                </a:moveTo>
                <a:cubicBezTo>
                  <a:pt x="38" y="543"/>
                  <a:pt x="37" y="541"/>
                  <a:pt x="37" y="539"/>
                </a:cubicBezTo>
                <a:cubicBezTo>
                  <a:pt x="24" y="542"/>
                  <a:pt x="24" y="542"/>
                  <a:pt x="24" y="542"/>
                </a:cubicBezTo>
                <a:cubicBezTo>
                  <a:pt x="26" y="548"/>
                  <a:pt x="26" y="548"/>
                  <a:pt x="26" y="548"/>
                </a:cubicBezTo>
                <a:lnTo>
                  <a:pt x="38" y="545"/>
                </a:lnTo>
                <a:close/>
                <a:moveTo>
                  <a:pt x="454" y="848"/>
                </a:moveTo>
                <a:cubicBezTo>
                  <a:pt x="455" y="860"/>
                  <a:pt x="455" y="860"/>
                  <a:pt x="455" y="860"/>
                </a:cubicBezTo>
                <a:cubicBezTo>
                  <a:pt x="461" y="860"/>
                  <a:pt x="461" y="860"/>
                  <a:pt x="461" y="860"/>
                </a:cubicBezTo>
                <a:cubicBezTo>
                  <a:pt x="460" y="847"/>
                  <a:pt x="460" y="847"/>
                  <a:pt x="460" y="847"/>
                </a:cubicBezTo>
                <a:cubicBezTo>
                  <a:pt x="458" y="847"/>
                  <a:pt x="456" y="848"/>
                  <a:pt x="454" y="848"/>
                </a:cubicBezTo>
                <a:close/>
                <a:moveTo>
                  <a:pt x="58" y="600"/>
                </a:moveTo>
                <a:cubicBezTo>
                  <a:pt x="46" y="605"/>
                  <a:pt x="46" y="605"/>
                  <a:pt x="46" y="605"/>
                </a:cubicBezTo>
                <a:cubicBezTo>
                  <a:pt x="49" y="611"/>
                  <a:pt x="49" y="611"/>
                  <a:pt x="49" y="611"/>
                </a:cubicBezTo>
                <a:cubicBezTo>
                  <a:pt x="60" y="606"/>
                  <a:pt x="60" y="606"/>
                  <a:pt x="60" y="606"/>
                </a:cubicBezTo>
                <a:cubicBezTo>
                  <a:pt x="59" y="604"/>
                  <a:pt x="58" y="602"/>
                  <a:pt x="58" y="600"/>
                </a:cubicBezTo>
                <a:close/>
                <a:moveTo>
                  <a:pt x="50" y="580"/>
                </a:moveTo>
                <a:cubicBezTo>
                  <a:pt x="38" y="585"/>
                  <a:pt x="38" y="585"/>
                  <a:pt x="38" y="585"/>
                </a:cubicBezTo>
                <a:cubicBezTo>
                  <a:pt x="40" y="590"/>
                  <a:pt x="40" y="590"/>
                  <a:pt x="40" y="590"/>
                </a:cubicBezTo>
                <a:cubicBezTo>
                  <a:pt x="52" y="586"/>
                  <a:pt x="52" y="586"/>
                  <a:pt x="52" y="586"/>
                </a:cubicBezTo>
                <a:cubicBezTo>
                  <a:pt x="51" y="584"/>
                  <a:pt x="50" y="582"/>
                  <a:pt x="50" y="580"/>
                </a:cubicBezTo>
                <a:close/>
                <a:moveTo>
                  <a:pt x="323" y="845"/>
                </a:moveTo>
                <a:cubicBezTo>
                  <a:pt x="328" y="847"/>
                  <a:pt x="328" y="847"/>
                  <a:pt x="328" y="847"/>
                </a:cubicBezTo>
                <a:cubicBezTo>
                  <a:pt x="332" y="835"/>
                  <a:pt x="332" y="835"/>
                  <a:pt x="332" y="835"/>
                </a:cubicBezTo>
                <a:cubicBezTo>
                  <a:pt x="330" y="834"/>
                  <a:pt x="328" y="834"/>
                  <a:pt x="326" y="833"/>
                </a:cubicBezTo>
                <a:lnTo>
                  <a:pt x="323" y="845"/>
                </a:lnTo>
                <a:close/>
                <a:moveTo>
                  <a:pt x="366" y="855"/>
                </a:moveTo>
                <a:cubicBezTo>
                  <a:pt x="372" y="856"/>
                  <a:pt x="372" y="856"/>
                  <a:pt x="372" y="856"/>
                </a:cubicBezTo>
                <a:cubicBezTo>
                  <a:pt x="374" y="843"/>
                  <a:pt x="374" y="843"/>
                  <a:pt x="374" y="843"/>
                </a:cubicBezTo>
                <a:cubicBezTo>
                  <a:pt x="372" y="843"/>
                  <a:pt x="370" y="843"/>
                  <a:pt x="368" y="842"/>
                </a:cubicBezTo>
                <a:lnTo>
                  <a:pt x="366" y="855"/>
                </a:lnTo>
                <a:close/>
                <a:moveTo>
                  <a:pt x="344" y="851"/>
                </a:moveTo>
                <a:cubicBezTo>
                  <a:pt x="350" y="852"/>
                  <a:pt x="350" y="852"/>
                  <a:pt x="350" y="852"/>
                </a:cubicBezTo>
                <a:cubicBezTo>
                  <a:pt x="353" y="840"/>
                  <a:pt x="353" y="840"/>
                  <a:pt x="353" y="840"/>
                </a:cubicBezTo>
                <a:cubicBezTo>
                  <a:pt x="351" y="839"/>
                  <a:pt x="349" y="839"/>
                  <a:pt x="347" y="838"/>
                </a:cubicBezTo>
                <a:lnTo>
                  <a:pt x="344" y="851"/>
                </a:lnTo>
                <a:close/>
                <a:moveTo>
                  <a:pt x="388" y="858"/>
                </a:moveTo>
                <a:cubicBezTo>
                  <a:pt x="394" y="859"/>
                  <a:pt x="394" y="859"/>
                  <a:pt x="394" y="859"/>
                </a:cubicBezTo>
                <a:cubicBezTo>
                  <a:pt x="395" y="846"/>
                  <a:pt x="395" y="846"/>
                  <a:pt x="395" y="846"/>
                </a:cubicBezTo>
                <a:cubicBezTo>
                  <a:pt x="394" y="846"/>
                  <a:pt x="392" y="846"/>
                  <a:pt x="390" y="845"/>
                </a:cubicBezTo>
                <a:lnTo>
                  <a:pt x="388" y="858"/>
                </a:lnTo>
                <a:close/>
                <a:moveTo>
                  <a:pt x="410" y="860"/>
                </a:moveTo>
                <a:cubicBezTo>
                  <a:pt x="416" y="860"/>
                  <a:pt x="416" y="860"/>
                  <a:pt x="416" y="860"/>
                </a:cubicBezTo>
                <a:cubicBezTo>
                  <a:pt x="417" y="848"/>
                  <a:pt x="417" y="848"/>
                  <a:pt x="417" y="848"/>
                </a:cubicBezTo>
                <a:cubicBezTo>
                  <a:pt x="415" y="847"/>
                  <a:pt x="413" y="847"/>
                  <a:pt x="411" y="847"/>
                </a:cubicBezTo>
                <a:lnTo>
                  <a:pt x="410" y="860"/>
                </a:lnTo>
                <a:close/>
                <a:moveTo>
                  <a:pt x="260" y="823"/>
                </a:moveTo>
                <a:cubicBezTo>
                  <a:pt x="265" y="825"/>
                  <a:pt x="265" y="825"/>
                  <a:pt x="265" y="825"/>
                </a:cubicBezTo>
                <a:cubicBezTo>
                  <a:pt x="271" y="814"/>
                  <a:pt x="271" y="814"/>
                  <a:pt x="271" y="814"/>
                </a:cubicBezTo>
                <a:cubicBezTo>
                  <a:pt x="269" y="813"/>
                  <a:pt x="267" y="812"/>
                  <a:pt x="265" y="811"/>
                </a:cubicBezTo>
                <a:lnTo>
                  <a:pt x="260" y="823"/>
                </a:lnTo>
                <a:close/>
                <a:moveTo>
                  <a:pt x="202" y="790"/>
                </a:moveTo>
                <a:cubicBezTo>
                  <a:pt x="207" y="794"/>
                  <a:pt x="207" y="794"/>
                  <a:pt x="207" y="794"/>
                </a:cubicBezTo>
                <a:cubicBezTo>
                  <a:pt x="213" y="783"/>
                  <a:pt x="213" y="783"/>
                  <a:pt x="213" y="783"/>
                </a:cubicBezTo>
                <a:cubicBezTo>
                  <a:pt x="212" y="782"/>
                  <a:pt x="210" y="781"/>
                  <a:pt x="208" y="780"/>
                </a:cubicBezTo>
                <a:lnTo>
                  <a:pt x="202" y="790"/>
                </a:lnTo>
                <a:close/>
                <a:moveTo>
                  <a:pt x="280" y="831"/>
                </a:moveTo>
                <a:cubicBezTo>
                  <a:pt x="286" y="833"/>
                  <a:pt x="286" y="833"/>
                  <a:pt x="286" y="833"/>
                </a:cubicBezTo>
                <a:cubicBezTo>
                  <a:pt x="291" y="822"/>
                  <a:pt x="291" y="822"/>
                  <a:pt x="291" y="822"/>
                </a:cubicBezTo>
                <a:cubicBezTo>
                  <a:pt x="289" y="821"/>
                  <a:pt x="287" y="820"/>
                  <a:pt x="285" y="820"/>
                </a:cubicBezTo>
                <a:lnTo>
                  <a:pt x="280" y="831"/>
                </a:lnTo>
                <a:close/>
                <a:moveTo>
                  <a:pt x="220" y="802"/>
                </a:moveTo>
                <a:cubicBezTo>
                  <a:pt x="226" y="805"/>
                  <a:pt x="226" y="805"/>
                  <a:pt x="226" y="805"/>
                </a:cubicBezTo>
                <a:cubicBezTo>
                  <a:pt x="232" y="794"/>
                  <a:pt x="232" y="794"/>
                  <a:pt x="232" y="794"/>
                </a:cubicBezTo>
                <a:cubicBezTo>
                  <a:pt x="230" y="793"/>
                  <a:pt x="229" y="792"/>
                  <a:pt x="227" y="791"/>
                </a:cubicBezTo>
                <a:lnTo>
                  <a:pt x="220" y="802"/>
                </a:lnTo>
                <a:close/>
                <a:moveTo>
                  <a:pt x="240" y="813"/>
                </a:moveTo>
                <a:cubicBezTo>
                  <a:pt x="245" y="816"/>
                  <a:pt x="245" y="816"/>
                  <a:pt x="245" y="816"/>
                </a:cubicBezTo>
                <a:cubicBezTo>
                  <a:pt x="251" y="804"/>
                  <a:pt x="251" y="804"/>
                  <a:pt x="251" y="804"/>
                </a:cubicBezTo>
                <a:cubicBezTo>
                  <a:pt x="249" y="803"/>
                  <a:pt x="247" y="803"/>
                  <a:pt x="246" y="802"/>
                </a:cubicBezTo>
                <a:lnTo>
                  <a:pt x="240" y="813"/>
                </a:lnTo>
                <a:close/>
                <a:moveTo>
                  <a:pt x="174" y="754"/>
                </a:moveTo>
                <a:cubicBezTo>
                  <a:pt x="166" y="764"/>
                  <a:pt x="166" y="764"/>
                  <a:pt x="166" y="764"/>
                </a:cubicBezTo>
                <a:cubicBezTo>
                  <a:pt x="170" y="768"/>
                  <a:pt x="170" y="768"/>
                  <a:pt x="170" y="768"/>
                </a:cubicBezTo>
                <a:cubicBezTo>
                  <a:pt x="178" y="758"/>
                  <a:pt x="178" y="758"/>
                  <a:pt x="178" y="758"/>
                </a:cubicBezTo>
                <a:cubicBezTo>
                  <a:pt x="177" y="757"/>
                  <a:pt x="175" y="755"/>
                  <a:pt x="174" y="754"/>
                </a:cubicBezTo>
                <a:close/>
                <a:moveTo>
                  <a:pt x="842" y="433"/>
                </a:moveTo>
                <a:cubicBezTo>
                  <a:pt x="842" y="391"/>
                  <a:pt x="835" y="351"/>
                  <a:pt x="823" y="313"/>
                </a:cubicBezTo>
                <a:cubicBezTo>
                  <a:pt x="851" y="304"/>
                  <a:pt x="851" y="304"/>
                  <a:pt x="851" y="304"/>
                </a:cubicBezTo>
                <a:cubicBezTo>
                  <a:pt x="849" y="298"/>
                  <a:pt x="849" y="298"/>
                  <a:pt x="849" y="298"/>
                </a:cubicBezTo>
                <a:cubicBezTo>
                  <a:pt x="822" y="307"/>
                  <a:pt x="822" y="307"/>
                  <a:pt x="822" y="307"/>
                </a:cubicBezTo>
                <a:cubicBezTo>
                  <a:pt x="808" y="268"/>
                  <a:pt x="790" y="232"/>
                  <a:pt x="766" y="199"/>
                </a:cubicBezTo>
                <a:cubicBezTo>
                  <a:pt x="790" y="182"/>
                  <a:pt x="790" y="182"/>
                  <a:pt x="790" y="182"/>
                </a:cubicBezTo>
                <a:cubicBezTo>
                  <a:pt x="786" y="177"/>
                  <a:pt x="786" y="177"/>
                  <a:pt x="786" y="177"/>
                </a:cubicBezTo>
                <a:cubicBezTo>
                  <a:pt x="763" y="194"/>
                  <a:pt x="763" y="194"/>
                  <a:pt x="763" y="194"/>
                </a:cubicBezTo>
                <a:cubicBezTo>
                  <a:pt x="739" y="161"/>
                  <a:pt x="710" y="133"/>
                  <a:pt x="677" y="108"/>
                </a:cubicBezTo>
                <a:cubicBezTo>
                  <a:pt x="694" y="85"/>
                  <a:pt x="694" y="85"/>
                  <a:pt x="694" y="85"/>
                </a:cubicBezTo>
                <a:cubicBezTo>
                  <a:pt x="689" y="81"/>
                  <a:pt x="689" y="81"/>
                  <a:pt x="689" y="81"/>
                </a:cubicBezTo>
                <a:cubicBezTo>
                  <a:pt x="672" y="105"/>
                  <a:pt x="672" y="105"/>
                  <a:pt x="672" y="105"/>
                </a:cubicBezTo>
                <a:cubicBezTo>
                  <a:pt x="639" y="81"/>
                  <a:pt x="603" y="63"/>
                  <a:pt x="564" y="50"/>
                </a:cubicBezTo>
                <a:cubicBezTo>
                  <a:pt x="573" y="22"/>
                  <a:pt x="573" y="22"/>
                  <a:pt x="573" y="22"/>
                </a:cubicBezTo>
                <a:cubicBezTo>
                  <a:pt x="567" y="20"/>
                  <a:pt x="567" y="20"/>
                  <a:pt x="567" y="20"/>
                </a:cubicBezTo>
                <a:cubicBezTo>
                  <a:pt x="558" y="48"/>
                  <a:pt x="558" y="48"/>
                  <a:pt x="558" y="48"/>
                </a:cubicBezTo>
                <a:cubicBezTo>
                  <a:pt x="521" y="36"/>
                  <a:pt x="481" y="29"/>
                  <a:pt x="439" y="29"/>
                </a:cubicBezTo>
                <a:cubicBezTo>
                  <a:pt x="439" y="0"/>
                  <a:pt x="439" y="0"/>
                  <a:pt x="439" y="0"/>
                </a:cubicBezTo>
                <a:cubicBezTo>
                  <a:pt x="433" y="0"/>
                  <a:pt x="433" y="0"/>
                  <a:pt x="433" y="0"/>
                </a:cubicBezTo>
                <a:cubicBezTo>
                  <a:pt x="433" y="29"/>
                  <a:pt x="433" y="29"/>
                  <a:pt x="433" y="29"/>
                </a:cubicBezTo>
                <a:cubicBezTo>
                  <a:pt x="391" y="29"/>
                  <a:pt x="351" y="36"/>
                  <a:pt x="313" y="48"/>
                </a:cubicBezTo>
                <a:cubicBezTo>
                  <a:pt x="304" y="21"/>
                  <a:pt x="304" y="21"/>
                  <a:pt x="304" y="21"/>
                </a:cubicBezTo>
                <a:cubicBezTo>
                  <a:pt x="298" y="22"/>
                  <a:pt x="298" y="22"/>
                  <a:pt x="298" y="22"/>
                </a:cubicBezTo>
                <a:cubicBezTo>
                  <a:pt x="307" y="50"/>
                  <a:pt x="307" y="50"/>
                  <a:pt x="307" y="50"/>
                </a:cubicBezTo>
                <a:cubicBezTo>
                  <a:pt x="268" y="63"/>
                  <a:pt x="232" y="82"/>
                  <a:pt x="199" y="105"/>
                </a:cubicBezTo>
                <a:cubicBezTo>
                  <a:pt x="182" y="82"/>
                  <a:pt x="182" y="82"/>
                  <a:pt x="182" y="82"/>
                </a:cubicBezTo>
                <a:cubicBezTo>
                  <a:pt x="177" y="85"/>
                  <a:pt x="177" y="85"/>
                  <a:pt x="177" y="85"/>
                </a:cubicBezTo>
                <a:cubicBezTo>
                  <a:pt x="194" y="109"/>
                  <a:pt x="194" y="109"/>
                  <a:pt x="194" y="109"/>
                </a:cubicBezTo>
                <a:cubicBezTo>
                  <a:pt x="162" y="133"/>
                  <a:pt x="133" y="162"/>
                  <a:pt x="109" y="194"/>
                </a:cubicBezTo>
                <a:cubicBezTo>
                  <a:pt x="85" y="177"/>
                  <a:pt x="85" y="177"/>
                  <a:pt x="85" y="177"/>
                </a:cubicBezTo>
                <a:cubicBezTo>
                  <a:pt x="82" y="182"/>
                  <a:pt x="82" y="182"/>
                  <a:pt x="82" y="182"/>
                </a:cubicBezTo>
                <a:cubicBezTo>
                  <a:pt x="105" y="199"/>
                  <a:pt x="105" y="199"/>
                  <a:pt x="105" y="199"/>
                </a:cubicBezTo>
                <a:cubicBezTo>
                  <a:pt x="82" y="232"/>
                  <a:pt x="63" y="268"/>
                  <a:pt x="50" y="307"/>
                </a:cubicBezTo>
                <a:cubicBezTo>
                  <a:pt x="23" y="298"/>
                  <a:pt x="23" y="298"/>
                  <a:pt x="23" y="298"/>
                </a:cubicBezTo>
                <a:cubicBezTo>
                  <a:pt x="21" y="304"/>
                  <a:pt x="21" y="304"/>
                  <a:pt x="21" y="304"/>
                </a:cubicBezTo>
                <a:cubicBezTo>
                  <a:pt x="48" y="313"/>
                  <a:pt x="48" y="313"/>
                  <a:pt x="48" y="313"/>
                </a:cubicBezTo>
                <a:cubicBezTo>
                  <a:pt x="36" y="351"/>
                  <a:pt x="30" y="391"/>
                  <a:pt x="29" y="432"/>
                </a:cubicBezTo>
                <a:cubicBezTo>
                  <a:pt x="0" y="432"/>
                  <a:pt x="0" y="432"/>
                  <a:pt x="0" y="432"/>
                </a:cubicBezTo>
                <a:cubicBezTo>
                  <a:pt x="0" y="438"/>
                  <a:pt x="0" y="438"/>
                  <a:pt x="0" y="438"/>
                </a:cubicBezTo>
                <a:cubicBezTo>
                  <a:pt x="29" y="438"/>
                  <a:pt x="29" y="438"/>
                  <a:pt x="29" y="438"/>
                </a:cubicBezTo>
                <a:cubicBezTo>
                  <a:pt x="30" y="480"/>
                  <a:pt x="36" y="520"/>
                  <a:pt x="48" y="558"/>
                </a:cubicBezTo>
                <a:cubicBezTo>
                  <a:pt x="21" y="567"/>
                  <a:pt x="21" y="567"/>
                  <a:pt x="21" y="567"/>
                </a:cubicBezTo>
                <a:cubicBezTo>
                  <a:pt x="23" y="573"/>
                  <a:pt x="23" y="573"/>
                  <a:pt x="23" y="573"/>
                </a:cubicBezTo>
                <a:cubicBezTo>
                  <a:pt x="50" y="564"/>
                  <a:pt x="50" y="564"/>
                  <a:pt x="50" y="564"/>
                </a:cubicBezTo>
                <a:cubicBezTo>
                  <a:pt x="63" y="603"/>
                  <a:pt x="82" y="639"/>
                  <a:pt x="105" y="672"/>
                </a:cubicBezTo>
                <a:cubicBezTo>
                  <a:pt x="82" y="689"/>
                  <a:pt x="82" y="689"/>
                  <a:pt x="82" y="689"/>
                </a:cubicBezTo>
                <a:cubicBezTo>
                  <a:pt x="85" y="694"/>
                  <a:pt x="85" y="694"/>
                  <a:pt x="85" y="694"/>
                </a:cubicBezTo>
                <a:cubicBezTo>
                  <a:pt x="109" y="677"/>
                  <a:pt x="109" y="677"/>
                  <a:pt x="109" y="677"/>
                </a:cubicBezTo>
                <a:cubicBezTo>
                  <a:pt x="133" y="709"/>
                  <a:pt x="162" y="738"/>
                  <a:pt x="194" y="762"/>
                </a:cubicBezTo>
                <a:cubicBezTo>
                  <a:pt x="177" y="786"/>
                  <a:pt x="177" y="786"/>
                  <a:pt x="177" y="786"/>
                </a:cubicBezTo>
                <a:cubicBezTo>
                  <a:pt x="182" y="789"/>
                  <a:pt x="182" y="789"/>
                  <a:pt x="182" y="789"/>
                </a:cubicBezTo>
                <a:cubicBezTo>
                  <a:pt x="199" y="766"/>
                  <a:pt x="199" y="766"/>
                  <a:pt x="199" y="766"/>
                </a:cubicBezTo>
                <a:cubicBezTo>
                  <a:pt x="232" y="789"/>
                  <a:pt x="268" y="808"/>
                  <a:pt x="307" y="821"/>
                </a:cubicBezTo>
                <a:cubicBezTo>
                  <a:pt x="298" y="849"/>
                  <a:pt x="298" y="849"/>
                  <a:pt x="298" y="849"/>
                </a:cubicBezTo>
                <a:cubicBezTo>
                  <a:pt x="304" y="851"/>
                  <a:pt x="304" y="851"/>
                  <a:pt x="304" y="851"/>
                </a:cubicBezTo>
                <a:cubicBezTo>
                  <a:pt x="313" y="823"/>
                  <a:pt x="313" y="823"/>
                  <a:pt x="313" y="823"/>
                </a:cubicBezTo>
                <a:cubicBezTo>
                  <a:pt x="351" y="835"/>
                  <a:pt x="391" y="842"/>
                  <a:pt x="433" y="842"/>
                </a:cubicBezTo>
                <a:cubicBezTo>
                  <a:pt x="433" y="871"/>
                  <a:pt x="433" y="871"/>
                  <a:pt x="433" y="871"/>
                </a:cubicBezTo>
                <a:cubicBezTo>
                  <a:pt x="439" y="871"/>
                  <a:pt x="439" y="871"/>
                  <a:pt x="439" y="871"/>
                </a:cubicBezTo>
                <a:cubicBezTo>
                  <a:pt x="439" y="842"/>
                  <a:pt x="439" y="842"/>
                  <a:pt x="439" y="842"/>
                </a:cubicBezTo>
                <a:cubicBezTo>
                  <a:pt x="480" y="842"/>
                  <a:pt x="521" y="835"/>
                  <a:pt x="558" y="823"/>
                </a:cubicBezTo>
                <a:cubicBezTo>
                  <a:pt x="567" y="851"/>
                  <a:pt x="567" y="851"/>
                  <a:pt x="567" y="851"/>
                </a:cubicBezTo>
                <a:cubicBezTo>
                  <a:pt x="573" y="849"/>
                  <a:pt x="573" y="849"/>
                  <a:pt x="573" y="849"/>
                </a:cubicBezTo>
                <a:cubicBezTo>
                  <a:pt x="564" y="821"/>
                  <a:pt x="564" y="821"/>
                  <a:pt x="564" y="821"/>
                </a:cubicBezTo>
                <a:cubicBezTo>
                  <a:pt x="603" y="808"/>
                  <a:pt x="639" y="790"/>
                  <a:pt x="672" y="766"/>
                </a:cubicBezTo>
                <a:cubicBezTo>
                  <a:pt x="689" y="790"/>
                  <a:pt x="689" y="790"/>
                  <a:pt x="689" y="790"/>
                </a:cubicBezTo>
                <a:cubicBezTo>
                  <a:pt x="694" y="786"/>
                  <a:pt x="694" y="786"/>
                  <a:pt x="694" y="786"/>
                </a:cubicBezTo>
                <a:cubicBezTo>
                  <a:pt x="677" y="763"/>
                  <a:pt x="677" y="763"/>
                  <a:pt x="677" y="763"/>
                </a:cubicBezTo>
                <a:cubicBezTo>
                  <a:pt x="710" y="739"/>
                  <a:pt x="739" y="710"/>
                  <a:pt x="763" y="677"/>
                </a:cubicBezTo>
                <a:cubicBezTo>
                  <a:pt x="786" y="694"/>
                  <a:pt x="786" y="694"/>
                  <a:pt x="786" y="694"/>
                </a:cubicBezTo>
                <a:cubicBezTo>
                  <a:pt x="790" y="689"/>
                  <a:pt x="790" y="689"/>
                  <a:pt x="790" y="689"/>
                </a:cubicBezTo>
                <a:cubicBezTo>
                  <a:pt x="766" y="672"/>
                  <a:pt x="766" y="672"/>
                  <a:pt x="766" y="672"/>
                </a:cubicBezTo>
                <a:cubicBezTo>
                  <a:pt x="790" y="639"/>
                  <a:pt x="808" y="603"/>
                  <a:pt x="822" y="564"/>
                </a:cubicBezTo>
                <a:cubicBezTo>
                  <a:pt x="849" y="573"/>
                  <a:pt x="849" y="573"/>
                  <a:pt x="849" y="573"/>
                </a:cubicBezTo>
                <a:cubicBezTo>
                  <a:pt x="851" y="568"/>
                  <a:pt x="851" y="568"/>
                  <a:pt x="851" y="568"/>
                </a:cubicBezTo>
                <a:cubicBezTo>
                  <a:pt x="823" y="559"/>
                  <a:pt x="823" y="559"/>
                  <a:pt x="823" y="559"/>
                </a:cubicBezTo>
                <a:cubicBezTo>
                  <a:pt x="835" y="521"/>
                  <a:pt x="842" y="480"/>
                  <a:pt x="842" y="439"/>
                </a:cubicBezTo>
                <a:cubicBezTo>
                  <a:pt x="871" y="439"/>
                  <a:pt x="871" y="439"/>
                  <a:pt x="871" y="439"/>
                </a:cubicBezTo>
                <a:cubicBezTo>
                  <a:pt x="871" y="433"/>
                  <a:pt x="871" y="433"/>
                  <a:pt x="871" y="433"/>
                </a:cubicBezTo>
                <a:lnTo>
                  <a:pt x="842" y="433"/>
                </a:lnTo>
                <a:close/>
                <a:moveTo>
                  <a:pt x="436" y="838"/>
                </a:moveTo>
                <a:cubicBezTo>
                  <a:pt x="214" y="838"/>
                  <a:pt x="33" y="657"/>
                  <a:pt x="33" y="436"/>
                </a:cubicBezTo>
                <a:cubicBezTo>
                  <a:pt x="33" y="214"/>
                  <a:pt x="214" y="33"/>
                  <a:pt x="436" y="33"/>
                </a:cubicBezTo>
                <a:cubicBezTo>
                  <a:pt x="658" y="33"/>
                  <a:pt x="838" y="214"/>
                  <a:pt x="838" y="436"/>
                </a:cubicBezTo>
                <a:cubicBezTo>
                  <a:pt x="838" y="657"/>
                  <a:pt x="658" y="838"/>
                  <a:pt x="436" y="838"/>
                </a:cubicBezTo>
                <a:close/>
              </a:path>
            </a:pathLst>
          </a:custGeom>
          <a:solidFill>
            <a:srgbClr val="45D8FF"/>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44" name="组合 143"/>
          <p:cNvGrpSpPr/>
          <p:nvPr/>
        </p:nvGrpSpPr>
        <p:grpSpPr>
          <a:xfrm>
            <a:off x="4748517" y="1009781"/>
            <a:ext cx="2657714" cy="2741275"/>
            <a:chOff x="1488833" y="1313148"/>
            <a:chExt cx="2657714" cy="2741275"/>
          </a:xfrm>
          <a:solidFill>
            <a:srgbClr val="45D8FF"/>
          </a:solidFill>
        </p:grpSpPr>
        <p:sp>
          <p:nvSpPr>
            <p:cNvPr id="145" name="Freeform 98"/>
            <p:cNvSpPr>
              <a:spLocks noEditPoints="1"/>
            </p:cNvSpPr>
            <p:nvPr/>
          </p:nvSpPr>
          <p:spPr bwMode="auto">
            <a:xfrm>
              <a:off x="1493929" y="2202789"/>
              <a:ext cx="2650580" cy="1849597"/>
            </a:xfrm>
            <a:custGeom>
              <a:avLst/>
              <a:gdLst>
                <a:gd name="T0" fmla="*/ 1061 w 1099"/>
                <a:gd name="T1" fmla="*/ 17 h 767"/>
                <a:gd name="T2" fmla="*/ 1046 w 1099"/>
                <a:gd name="T3" fmla="*/ 23 h 767"/>
                <a:gd name="T4" fmla="*/ 1083 w 1099"/>
                <a:gd name="T5" fmla="*/ 217 h 767"/>
                <a:gd name="T6" fmla="*/ 1079 w 1099"/>
                <a:gd name="T7" fmla="*/ 283 h 767"/>
                <a:gd name="T8" fmla="*/ 1095 w 1099"/>
                <a:gd name="T9" fmla="*/ 285 h 767"/>
                <a:gd name="T10" fmla="*/ 1099 w 1099"/>
                <a:gd name="T11" fmla="*/ 217 h 767"/>
                <a:gd name="T12" fmla="*/ 1061 w 1099"/>
                <a:gd name="T13" fmla="*/ 17 h 767"/>
                <a:gd name="T14" fmla="*/ 44 w 1099"/>
                <a:gd name="T15" fmla="*/ 0 h 767"/>
                <a:gd name="T16" fmla="*/ 0 w 1099"/>
                <a:gd name="T17" fmla="*/ 217 h 767"/>
                <a:gd name="T18" fmla="*/ 3 w 1099"/>
                <a:gd name="T19" fmla="*/ 278 h 767"/>
                <a:gd name="T20" fmla="*/ 19 w 1099"/>
                <a:gd name="T21" fmla="*/ 276 h 767"/>
                <a:gd name="T22" fmla="*/ 16 w 1099"/>
                <a:gd name="T23" fmla="*/ 217 h 767"/>
                <a:gd name="T24" fmla="*/ 59 w 1099"/>
                <a:gd name="T25" fmla="*/ 7 h 767"/>
                <a:gd name="T26" fmla="*/ 44 w 1099"/>
                <a:gd name="T27" fmla="*/ 0 h 767"/>
                <a:gd name="T28" fmla="*/ 417 w 1099"/>
                <a:gd name="T29" fmla="*/ 734 h 767"/>
                <a:gd name="T30" fmla="*/ 413 w 1099"/>
                <a:gd name="T31" fmla="*/ 750 h 767"/>
                <a:gd name="T32" fmla="*/ 549 w 1099"/>
                <a:gd name="T33" fmla="*/ 767 h 767"/>
                <a:gd name="T34" fmla="*/ 686 w 1099"/>
                <a:gd name="T35" fmla="*/ 749 h 767"/>
                <a:gd name="T36" fmla="*/ 682 w 1099"/>
                <a:gd name="T37" fmla="*/ 734 h 767"/>
                <a:gd name="T38" fmla="*/ 417 w 1099"/>
                <a:gd name="T39" fmla="*/ 734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9" h="767">
                  <a:moveTo>
                    <a:pt x="1061" y="17"/>
                  </a:moveTo>
                  <a:cubicBezTo>
                    <a:pt x="1046" y="23"/>
                    <a:pt x="1046" y="23"/>
                    <a:pt x="1046" y="23"/>
                  </a:cubicBezTo>
                  <a:cubicBezTo>
                    <a:pt x="1071" y="85"/>
                    <a:pt x="1083" y="150"/>
                    <a:pt x="1083" y="217"/>
                  </a:cubicBezTo>
                  <a:cubicBezTo>
                    <a:pt x="1083" y="239"/>
                    <a:pt x="1081" y="261"/>
                    <a:pt x="1079" y="283"/>
                  </a:cubicBezTo>
                  <a:cubicBezTo>
                    <a:pt x="1095" y="285"/>
                    <a:pt x="1095" y="285"/>
                    <a:pt x="1095" y="285"/>
                  </a:cubicBezTo>
                  <a:cubicBezTo>
                    <a:pt x="1097" y="263"/>
                    <a:pt x="1099" y="240"/>
                    <a:pt x="1099" y="217"/>
                  </a:cubicBezTo>
                  <a:cubicBezTo>
                    <a:pt x="1099" y="148"/>
                    <a:pt x="1086" y="81"/>
                    <a:pt x="1061" y="17"/>
                  </a:cubicBezTo>
                  <a:close/>
                  <a:moveTo>
                    <a:pt x="44" y="0"/>
                  </a:moveTo>
                  <a:cubicBezTo>
                    <a:pt x="14" y="69"/>
                    <a:pt x="0" y="142"/>
                    <a:pt x="0" y="217"/>
                  </a:cubicBezTo>
                  <a:cubicBezTo>
                    <a:pt x="0" y="237"/>
                    <a:pt x="1" y="258"/>
                    <a:pt x="3" y="278"/>
                  </a:cubicBezTo>
                  <a:cubicBezTo>
                    <a:pt x="19" y="276"/>
                    <a:pt x="19" y="276"/>
                    <a:pt x="19" y="276"/>
                  </a:cubicBezTo>
                  <a:cubicBezTo>
                    <a:pt x="17" y="257"/>
                    <a:pt x="16" y="237"/>
                    <a:pt x="16" y="217"/>
                  </a:cubicBezTo>
                  <a:cubicBezTo>
                    <a:pt x="16" y="144"/>
                    <a:pt x="30" y="73"/>
                    <a:pt x="59" y="7"/>
                  </a:cubicBezTo>
                  <a:lnTo>
                    <a:pt x="44" y="0"/>
                  </a:lnTo>
                  <a:close/>
                  <a:moveTo>
                    <a:pt x="417" y="734"/>
                  </a:moveTo>
                  <a:cubicBezTo>
                    <a:pt x="413" y="750"/>
                    <a:pt x="413" y="750"/>
                    <a:pt x="413" y="750"/>
                  </a:cubicBezTo>
                  <a:cubicBezTo>
                    <a:pt x="457" y="761"/>
                    <a:pt x="503" y="767"/>
                    <a:pt x="549" y="767"/>
                  </a:cubicBezTo>
                  <a:cubicBezTo>
                    <a:pt x="596" y="767"/>
                    <a:pt x="642" y="761"/>
                    <a:pt x="686" y="749"/>
                  </a:cubicBezTo>
                  <a:cubicBezTo>
                    <a:pt x="682" y="734"/>
                    <a:pt x="682" y="734"/>
                    <a:pt x="682" y="734"/>
                  </a:cubicBezTo>
                  <a:cubicBezTo>
                    <a:pt x="596" y="756"/>
                    <a:pt x="503" y="756"/>
                    <a:pt x="417" y="7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6" name="Freeform 100"/>
            <p:cNvSpPr/>
            <p:nvPr/>
          </p:nvSpPr>
          <p:spPr bwMode="auto">
            <a:xfrm>
              <a:off x="1488833" y="1657591"/>
              <a:ext cx="2657714" cy="2396832"/>
            </a:xfrm>
            <a:custGeom>
              <a:avLst/>
              <a:gdLst>
                <a:gd name="T0" fmla="*/ 551 w 1102"/>
                <a:gd name="T1" fmla="*/ 994 h 994"/>
                <a:gd name="T2" fmla="*/ 173 w 1102"/>
                <a:gd name="T3" fmla="*/ 844 h 994"/>
                <a:gd name="T4" fmla="*/ 51 w 1102"/>
                <a:gd name="T5" fmla="*/ 675 h 994"/>
                <a:gd name="T6" fmla="*/ 0 w 1102"/>
                <a:gd name="T7" fmla="*/ 443 h 994"/>
                <a:gd name="T8" fmla="*/ 0 w 1102"/>
                <a:gd name="T9" fmla="*/ 428 h 994"/>
                <a:gd name="T10" fmla="*/ 7 w 1102"/>
                <a:gd name="T11" fmla="*/ 355 h 994"/>
                <a:gd name="T12" fmla="*/ 61 w 1102"/>
                <a:gd name="T13" fmla="*/ 189 h 994"/>
                <a:gd name="T14" fmla="*/ 98 w 1102"/>
                <a:gd name="T15" fmla="*/ 128 h 994"/>
                <a:gd name="T16" fmla="*/ 222 w 1102"/>
                <a:gd name="T17" fmla="*/ 0 h 994"/>
                <a:gd name="T18" fmla="*/ 224 w 1102"/>
                <a:gd name="T19" fmla="*/ 4 h 994"/>
                <a:gd name="T20" fmla="*/ 101 w 1102"/>
                <a:gd name="T21" fmla="*/ 131 h 994"/>
                <a:gd name="T22" fmla="*/ 65 w 1102"/>
                <a:gd name="T23" fmla="*/ 191 h 994"/>
                <a:gd name="T24" fmla="*/ 11 w 1102"/>
                <a:gd name="T25" fmla="*/ 356 h 994"/>
                <a:gd name="T26" fmla="*/ 4 w 1102"/>
                <a:gd name="T27" fmla="*/ 428 h 994"/>
                <a:gd name="T28" fmla="*/ 4 w 1102"/>
                <a:gd name="T29" fmla="*/ 443 h 994"/>
                <a:gd name="T30" fmla="*/ 55 w 1102"/>
                <a:gd name="T31" fmla="*/ 674 h 994"/>
                <a:gd name="T32" fmla="*/ 176 w 1102"/>
                <a:gd name="T33" fmla="*/ 841 h 994"/>
                <a:gd name="T34" fmla="*/ 551 w 1102"/>
                <a:gd name="T35" fmla="*/ 990 h 994"/>
                <a:gd name="T36" fmla="*/ 1069 w 1102"/>
                <a:gd name="T37" fmla="*/ 620 h 994"/>
                <a:gd name="T38" fmla="*/ 1098 w 1102"/>
                <a:gd name="T39" fmla="*/ 443 h 994"/>
                <a:gd name="T40" fmla="*/ 1098 w 1102"/>
                <a:gd name="T41" fmla="*/ 418 h 994"/>
                <a:gd name="T42" fmla="*/ 1008 w 1102"/>
                <a:gd name="T43" fmla="*/ 140 h 994"/>
                <a:gd name="T44" fmla="*/ 986 w 1102"/>
                <a:gd name="T45" fmla="*/ 110 h 994"/>
                <a:gd name="T46" fmla="*/ 989 w 1102"/>
                <a:gd name="T47" fmla="*/ 108 h 994"/>
                <a:gd name="T48" fmla="*/ 1011 w 1102"/>
                <a:gd name="T49" fmla="*/ 138 h 994"/>
                <a:gd name="T50" fmla="*/ 1102 w 1102"/>
                <a:gd name="T51" fmla="*/ 418 h 994"/>
                <a:gd name="T52" fmla="*/ 1102 w 1102"/>
                <a:gd name="T53" fmla="*/ 443 h 994"/>
                <a:gd name="T54" fmla="*/ 1072 w 1102"/>
                <a:gd name="T55" fmla="*/ 622 h 994"/>
                <a:gd name="T56" fmla="*/ 551 w 1102"/>
                <a:gd name="T57" fmla="*/ 994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2" h="994">
                  <a:moveTo>
                    <a:pt x="551" y="994"/>
                  </a:moveTo>
                  <a:cubicBezTo>
                    <a:pt x="410" y="994"/>
                    <a:pt x="276" y="941"/>
                    <a:pt x="173" y="844"/>
                  </a:cubicBezTo>
                  <a:cubicBezTo>
                    <a:pt x="122" y="796"/>
                    <a:pt x="81" y="739"/>
                    <a:pt x="51" y="675"/>
                  </a:cubicBezTo>
                  <a:cubicBezTo>
                    <a:pt x="17" y="602"/>
                    <a:pt x="0" y="524"/>
                    <a:pt x="0" y="443"/>
                  </a:cubicBezTo>
                  <a:cubicBezTo>
                    <a:pt x="0" y="438"/>
                    <a:pt x="0" y="433"/>
                    <a:pt x="0" y="428"/>
                  </a:cubicBezTo>
                  <a:cubicBezTo>
                    <a:pt x="0" y="404"/>
                    <a:pt x="3" y="379"/>
                    <a:pt x="7" y="355"/>
                  </a:cubicBezTo>
                  <a:cubicBezTo>
                    <a:pt x="16" y="297"/>
                    <a:pt x="34" y="241"/>
                    <a:pt x="61" y="189"/>
                  </a:cubicBezTo>
                  <a:cubicBezTo>
                    <a:pt x="72" y="168"/>
                    <a:pt x="84" y="148"/>
                    <a:pt x="98" y="128"/>
                  </a:cubicBezTo>
                  <a:cubicBezTo>
                    <a:pt x="127" y="86"/>
                    <a:pt x="175" y="37"/>
                    <a:pt x="222" y="0"/>
                  </a:cubicBezTo>
                  <a:cubicBezTo>
                    <a:pt x="224" y="4"/>
                    <a:pt x="224" y="4"/>
                    <a:pt x="224" y="4"/>
                  </a:cubicBezTo>
                  <a:cubicBezTo>
                    <a:pt x="177" y="40"/>
                    <a:pt x="130" y="89"/>
                    <a:pt x="101" y="131"/>
                  </a:cubicBezTo>
                  <a:cubicBezTo>
                    <a:pt x="88" y="150"/>
                    <a:pt x="76" y="170"/>
                    <a:pt x="65" y="191"/>
                  </a:cubicBezTo>
                  <a:cubicBezTo>
                    <a:pt x="38" y="243"/>
                    <a:pt x="20" y="298"/>
                    <a:pt x="11" y="356"/>
                  </a:cubicBezTo>
                  <a:cubicBezTo>
                    <a:pt x="7" y="380"/>
                    <a:pt x="4" y="404"/>
                    <a:pt x="4" y="428"/>
                  </a:cubicBezTo>
                  <a:cubicBezTo>
                    <a:pt x="4" y="433"/>
                    <a:pt x="4" y="438"/>
                    <a:pt x="4" y="443"/>
                  </a:cubicBezTo>
                  <a:cubicBezTo>
                    <a:pt x="4" y="523"/>
                    <a:pt x="21" y="601"/>
                    <a:pt x="55" y="674"/>
                  </a:cubicBezTo>
                  <a:cubicBezTo>
                    <a:pt x="84" y="737"/>
                    <a:pt x="125" y="793"/>
                    <a:pt x="176" y="841"/>
                  </a:cubicBezTo>
                  <a:cubicBezTo>
                    <a:pt x="278" y="937"/>
                    <a:pt x="411" y="990"/>
                    <a:pt x="551" y="990"/>
                  </a:cubicBezTo>
                  <a:cubicBezTo>
                    <a:pt x="785" y="990"/>
                    <a:pt x="993" y="841"/>
                    <a:pt x="1069" y="620"/>
                  </a:cubicBezTo>
                  <a:cubicBezTo>
                    <a:pt x="1088" y="563"/>
                    <a:pt x="1098" y="503"/>
                    <a:pt x="1098" y="443"/>
                  </a:cubicBezTo>
                  <a:cubicBezTo>
                    <a:pt x="1098" y="435"/>
                    <a:pt x="1098" y="426"/>
                    <a:pt x="1098" y="418"/>
                  </a:cubicBezTo>
                  <a:cubicBezTo>
                    <a:pt x="1093" y="318"/>
                    <a:pt x="1062" y="222"/>
                    <a:pt x="1008" y="140"/>
                  </a:cubicBezTo>
                  <a:cubicBezTo>
                    <a:pt x="1002" y="131"/>
                    <a:pt x="992" y="117"/>
                    <a:pt x="986" y="110"/>
                  </a:cubicBezTo>
                  <a:cubicBezTo>
                    <a:pt x="989" y="108"/>
                    <a:pt x="989" y="108"/>
                    <a:pt x="989" y="108"/>
                  </a:cubicBezTo>
                  <a:cubicBezTo>
                    <a:pt x="995" y="115"/>
                    <a:pt x="1005" y="129"/>
                    <a:pt x="1011" y="138"/>
                  </a:cubicBezTo>
                  <a:cubicBezTo>
                    <a:pt x="1066" y="220"/>
                    <a:pt x="1097" y="317"/>
                    <a:pt x="1102" y="418"/>
                  </a:cubicBezTo>
                  <a:cubicBezTo>
                    <a:pt x="1102" y="426"/>
                    <a:pt x="1102" y="434"/>
                    <a:pt x="1102" y="443"/>
                  </a:cubicBezTo>
                  <a:cubicBezTo>
                    <a:pt x="1102" y="504"/>
                    <a:pt x="1092" y="564"/>
                    <a:pt x="1072" y="622"/>
                  </a:cubicBezTo>
                  <a:cubicBezTo>
                    <a:pt x="996" y="844"/>
                    <a:pt x="786" y="994"/>
                    <a:pt x="551" y="9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7" name="Freeform 167"/>
            <p:cNvSpPr>
              <a:spLocks noEditPoints="1"/>
            </p:cNvSpPr>
            <p:nvPr/>
          </p:nvSpPr>
          <p:spPr bwMode="auto">
            <a:xfrm>
              <a:off x="1922954" y="1313148"/>
              <a:ext cx="2050352" cy="624685"/>
            </a:xfrm>
            <a:custGeom>
              <a:avLst/>
              <a:gdLst>
                <a:gd name="T0" fmla="*/ 10 w 850"/>
                <a:gd name="T1" fmla="*/ 124 h 259"/>
                <a:gd name="T2" fmla="*/ 43 w 850"/>
                <a:gd name="T3" fmla="*/ 148 h 259"/>
                <a:gd name="T4" fmla="*/ 175 w 850"/>
                <a:gd name="T5" fmla="*/ 74 h 259"/>
                <a:gd name="T6" fmla="*/ 238 w 850"/>
                <a:gd name="T7" fmla="*/ 90 h 259"/>
                <a:gd name="T8" fmla="*/ 727 w 850"/>
                <a:gd name="T9" fmla="*/ 199 h 259"/>
                <a:gd name="T10" fmla="*/ 806 w 850"/>
                <a:gd name="T11" fmla="*/ 254 h 259"/>
                <a:gd name="T12" fmla="*/ 848 w 850"/>
                <a:gd name="T13" fmla="*/ 255 h 259"/>
                <a:gd name="T14" fmla="*/ 836 w 850"/>
                <a:gd name="T15" fmla="*/ 253 h 259"/>
                <a:gd name="T16" fmla="*/ 726 w 850"/>
                <a:gd name="T17" fmla="*/ 193 h 259"/>
                <a:gd name="T18" fmla="*/ 237 w 850"/>
                <a:gd name="T19" fmla="*/ 84 h 259"/>
                <a:gd name="T20" fmla="*/ 172 w 850"/>
                <a:gd name="T21" fmla="*/ 69 h 259"/>
                <a:gd name="T22" fmla="*/ 28 w 850"/>
                <a:gd name="T23" fmla="*/ 142 h 259"/>
                <a:gd name="T24" fmla="*/ 23 w 850"/>
                <a:gd name="T25" fmla="*/ 136 h 259"/>
                <a:gd name="T26" fmla="*/ 39 w 850"/>
                <a:gd name="T27" fmla="*/ 124 h 259"/>
                <a:gd name="T28" fmla="*/ 55 w 850"/>
                <a:gd name="T29" fmla="*/ 113 h 259"/>
                <a:gd name="T30" fmla="*/ 71 w 850"/>
                <a:gd name="T31" fmla="*/ 103 h 259"/>
                <a:gd name="T32" fmla="*/ 83 w 850"/>
                <a:gd name="T33" fmla="*/ 83 h 259"/>
                <a:gd name="T34" fmla="*/ 100 w 850"/>
                <a:gd name="T35" fmla="*/ 73 h 259"/>
                <a:gd name="T36" fmla="*/ 118 w 850"/>
                <a:gd name="T37" fmla="*/ 64 h 259"/>
                <a:gd name="T38" fmla="*/ 136 w 850"/>
                <a:gd name="T39" fmla="*/ 56 h 259"/>
                <a:gd name="T40" fmla="*/ 154 w 850"/>
                <a:gd name="T41" fmla="*/ 48 h 259"/>
                <a:gd name="T42" fmla="*/ 173 w 850"/>
                <a:gd name="T43" fmla="*/ 41 h 259"/>
                <a:gd name="T44" fmla="*/ 192 w 850"/>
                <a:gd name="T45" fmla="*/ 34 h 259"/>
                <a:gd name="T46" fmla="*/ 203 w 850"/>
                <a:gd name="T47" fmla="*/ 43 h 259"/>
                <a:gd name="T48" fmla="*/ 222 w 850"/>
                <a:gd name="T49" fmla="*/ 37 h 259"/>
                <a:gd name="T50" fmla="*/ 241 w 850"/>
                <a:gd name="T51" fmla="*/ 33 h 259"/>
                <a:gd name="T52" fmla="*/ 260 w 850"/>
                <a:gd name="T53" fmla="*/ 29 h 259"/>
                <a:gd name="T54" fmla="*/ 279 w 850"/>
                <a:gd name="T55" fmla="*/ 25 h 259"/>
                <a:gd name="T56" fmla="*/ 298 w 850"/>
                <a:gd name="T57" fmla="*/ 22 h 259"/>
                <a:gd name="T58" fmla="*/ 318 w 850"/>
                <a:gd name="T59" fmla="*/ 20 h 259"/>
                <a:gd name="T60" fmla="*/ 337 w 850"/>
                <a:gd name="T61" fmla="*/ 19 h 259"/>
                <a:gd name="T62" fmla="*/ 357 w 850"/>
                <a:gd name="T63" fmla="*/ 18 h 259"/>
                <a:gd name="T64" fmla="*/ 376 w 850"/>
                <a:gd name="T65" fmla="*/ 18 h 259"/>
                <a:gd name="T66" fmla="*/ 396 w 850"/>
                <a:gd name="T67" fmla="*/ 19 h 259"/>
                <a:gd name="T68" fmla="*/ 415 w 850"/>
                <a:gd name="T69" fmla="*/ 20 h 259"/>
                <a:gd name="T70" fmla="*/ 434 w 850"/>
                <a:gd name="T71" fmla="*/ 22 h 259"/>
                <a:gd name="T72" fmla="*/ 446 w 850"/>
                <a:gd name="T73" fmla="*/ 23 h 259"/>
                <a:gd name="T74" fmla="*/ 465 w 850"/>
                <a:gd name="T75" fmla="*/ 26 h 259"/>
                <a:gd name="T76" fmla="*/ 484 w 850"/>
                <a:gd name="T77" fmla="*/ 29 h 259"/>
                <a:gd name="T78" fmla="*/ 503 w 850"/>
                <a:gd name="T79" fmla="*/ 34 h 259"/>
                <a:gd name="T80" fmla="*/ 522 w 850"/>
                <a:gd name="T81" fmla="*/ 39 h 259"/>
                <a:gd name="T82" fmla="*/ 541 w 850"/>
                <a:gd name="T83" fmla="*/ 44 h 259"/>
                <a:gd name="T84" fmla="*/ 559 w 850"/>
                <a:gd name="T85" fmla="*/ 50 h 259"/>
                <a:gd name="T86" fmla="*/ 578 w 850"/>
                <a:gd name="T87" fmla="*/ 57 h 259"/>
                <a:gd name="T88" fmla="*/ 596 w 850"/>
                <a:gd name="T89" fmla="*/ 65 h 259"/>
                <a:gd name="T90" fmla="*/ 613 w 850"/>
                <a:gd name="T91" fmla="*/ 73 h 259"/>
                <a:gd name="T92" fmla="*/ 631 w 850"/>
                <a:gd name="T93" fmla="*/ 81 h 259"/>
                <a:gd name="T94" fmla="*/ 648 w 850"/>
                <a:gd name="T95" fmla="*/ 91 h 259"/>
                <a:gd name="T96" fmla="*/ 665 w 850"/>
                <a:gd name="T97" fmla="*/ 101 h 259"/>
                <a:gd name="T98" fmla="*/ 681 w 850"/>
                <a:gd name="T99" fmla="*/ 111 h 259"/>
                <a:gd name="T100" fmla="*/ 698 w 850"/>
                <a:gd name="T101" fmla="*/ 122 h 259"/>
                <a:gd name="T102" fmla="*/ 713 w 850"/>
                <a:gd name="T103" fmla="*/ 134 h 259"/>
                <a:gd name="T104" fmla="*/ 729 w 850"/>
                <a:gd name="T105" fmla="*/ 146 h 259"/>
                <a:gd name="T106" fmla="*/ 744 w 850"/>
                <a:gd name="T107" fmla="*/ 158 h 259"/>
                <a:gd name="T108" fmla="*/ 758 w 850"/>
                <a:gd name="T109" fmla="*/ 171 h 259"/>
                <a:gd name="T110" fmla="*/ 772 w 850"/>
                <a:gd name="T111" fmla="*/ 185 h 259"/>
                <a:gd name="T112" fmla="*/ 786 w 850"/>
                <a:gd name="T113" fmla="*/ 199 h 259"/>
                <a:gd name="T114" fmla="*/ 800 w 850"/>
                <a:gd name="T115" fmla="*/ 197 h 259"/>
                <a:gd name="T116" fmla="*/ 814 w 850"/>
                <a:gd name="T117" fmla="*/ 212 h 259"/>
                <a:gd name="T118" fmla="*/ 826 w 850"/>
                <a:gd name="T119" fmla="*/ 227 h 259"/>
                <a:gd name="T120" fmla="*/ 839 w 850"/>
                <a:gd name="T121" fmla="*/ 24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50" h="259">
                  <a:moveTo>
                    <a:pt x="845" y="242"/>
                  </a:moveTo>
                  <a:cubicBezTo>
                    <a:pt x="735" y="91"/>
                    <a:pt x="558" y="0"/>
                    <a:pt x="371" y="0"/>
                  </a:cubicBezTo>
                  <a:cubicBezTo>
                    <a:pt x="265" y="0"/>
                    <a:pt x="162" y="28"/>
                    <a:pt x="72" y="82"/>
                  </a:cubicBezTo>
                  <a:cubicBezTo>
                    <a:pt x="50" y="95"/>
                    <a:pt x="30" y="109"/>
                    <a:pt x="10" y="124"/>
                  </a:cubicBezTo>
                  <a:cubicBezTo>
                    <a:pt x="8" y="126"/>
                    <a:pt x="0" y="132"/>
                    <a:pt x="0" y="138"/>
                  </a:cubicBezTo>
                  <a:cubicBezTo>
                    <a:pt x="2" y="146"/>
                    <a:pt x="8" y="148"/>
                    <a:pt x="28" y="148"/>
                  </a:cubicBezTo>
                  <a:cubicBezTo>
                    <a:pt x="28" y="148"/>
                    <a:pt x="28" y="148"/>
                    <a:pt x="28" y="148"/>
                  </a:cubicBezTo>
                  <a:cubicBezTo>
                    <a:pt x="32" y="148"/>
                    <a:pt x="37" y="148"/>
                    <a:pt x="43" y="148"/>
                  </a:cubicBezTo>
                  <a:cubicBezTo>
                    <a:pt x="44" y="148"/>
                    <a:pt x="44" y="148"/>
                    <a:pt x="44" y="148"/>
                  </a:cubicBezTo>
                  <a:cubicBezTo>
                    <a:pt x="45" y="147"/>
                    <a:pt x="45" y="147"/>
                    <a:pt x="45" y="147"/>
                  </a:cubicBezTo>
                  <a:cubicBezTo>
                    <a:pt x="57" y="139"/>
                    <a:pt x="76" y="125"/>
                    <a:pt x="92" y="116"/>
                  </a:cubicBezTo>
                  <a:cubicBezTo>
                    <a:pt x="121" y="98"/>
                    <a:pt x="155" y="83"/>
                    <a:pt x="175" y="74"/>
                  </a:cubicBezTo>
                  <a:cubicBezTo>
                    <a:pt x="177" y="73"/>
                    <a:pt x="180" y="73"/>
                    <a:pt x="182" y="73"/>
                  </a:cubicBezTo>
                  <a:cubicBezTo>
                    <a:pt x="190" y="73"/>
                    <a:pt x="198" y="77"/>
                    <a:pt x="206" y="81"/>
                  </a:cubicBezTo>
                  <a:cubicBezTo>
                    <a:pt x="215" y="86"/>
                    <a:pt x="223" y="90"/>
                    <a:pt x="232" y="90"/>
                  </a:cubicBezTo>
                  <a:cubicBezTo>
                    <a:pt x="234" y="90"/>
                    <a:pt x="236" y="90"/>
                    <a:pt x="238" y="90"/>
                  </a:cubicBezTo>
                  <a:cubicBezTo>
                    <a:pt x="284" y="79"/>
                    <a:pt x="333" y="73"/>
                    <a:pt x="371" y="73"/>
                  </a:cubicBezTo>
                  <a:cubicBezTo>
                    <a:pt x="502" y="73"/>
                    <a:pt x="607" y="111"/>
                    <a:pt x="703" y="195"/>
                  </a:cubicBezTo>
                  <a:cubicBezTo>
                    <a:pt x="708" y="199"/>
                    <a:pt x="714" y="199"/>
                    <a:pt x="719" y="199"/>
                  </a:cubicBezTo>
                  <a:cubicBezTo>
                    <a:pt x="721" y="199"/>
                    <a:pt x="724" y="199"/>
                    <a:pt x="727" y="199"/>
                  </a:cubicBezTo>
                  <a:cubicBezTo>
                    <a:pt x="729" y="199"/>
                    <a:pt x="732" y="199"/>
                    <a:pt x="735" y="199"/>
                  </a:cubicBezTo>
                  <a:cubicBezTo>
                    <a:pt x="746" y="199"/>
                    <a:pt x="758" y="200"/>
                    <a:pt x="769" y="212"/>
                  </a:cubicBezTo>
                  <a:cubicBezTo>
                    <a:pt x="782" y="225"/>
                    <a:pt x="796" y="242"/>
                    <a:pt x="805" y="254"/>
                  </a:cubicBezTo>
                  <a:cubicBezTo>
                    <a:pt x="806" y="254"/>
                    <a:pt x="806" y="254"/>
                    <a:pt x="806" y="254"/>
                  </a:cubicBezTo>
                  <a:cubicBezTo>
                    <a:pt x="807" y="255"/>
                    <a:pt x="807" y="255"/>
                    <a:pt x="807" y="255"/>
                  </a:cubicBezTo>
                  <a:cubicBezTo>
                    <a:pt x="808" y="255"/>
                    <a:pt x="822" y="258"/>
                    <a:pt x="836" y="259"/>
                  </a:cubicBezTo>
                  <a:cubicBezTo>
                    <a:pt x="837" y="259"/>
                    <a:pt x="838" y="259"/>
                    <a:pt x="839" y="259"/>
                  </a:cubicBezTo>
                  <a:cubicBezTo>
                    <a:pt x="844" y="259"/>
                    <a:pt x="847" y="258"/>
                    <a:pt x="848" y="255"/>
                  </a:cubicBezTo>
                  <a:cubicBezTo>
                    <a:pt x="850" y="252"/>
                    <a:pt x="849" y="247"/>
                    <a:pt x="845" y="242"/>
                  </a:cubicBezTo>
                  <a:close/>
                  <a:moveTo>
                    <a:pt x="843" y="252"/>
                  </a:moveTo>
                  <a:cubicBezTo>
                    <a:pt x="843" y="252"/>
                    <a:pt x="842" y="253"/>
                    <a:pt x="839" y="253"/>
                  </a:cubicBezTo>
                  <a:cubicBezTo>
                    <a:pt x="838" y="253"/>
                    <a:pt x="837" y="253"/>
                    <a:pt x="836" y="253"/>
                  </a:cubicBezTo>
                  <a:cubicBezTo>
                    <a:pt x="825" y="252"/>
                    <a:pt x="813" y="250"/>
                    <a:pt x="809" y="249"/>
                  </a:cubicBezTo>
                  <a:cubicBezTo>
                    <a:pt x="800" y="237"/>
                    <a:pt x="786" y="221"/>
                    <a:pt x="774" y="208"/>
                  </a:cubicBezTo>
                  <a:cubicBezTo>
                    <a:pt x="761" y="194"/>
                    <a:pt x="746" y="193"/>
                    <a:pt x="735" y="193"/>
                  </a:cubicBezTo>
                  <a:cubicBezTo>
                    <a:pt x="732" y="193"/>
                    <a:pt x="729" y="193"/>
                    <a:pt x="726" y="193"/>
                  </a:cubicBezTo>
                  <a:cubicBezTo>
                    <a:pt x="724" y="193"/>
                    <a:pt x="721" y="193"/>
                    <a:pt x="719" y="193"/>
                  </a:cubicBezTo>
                  <a:cubicBezTo>
                    <a:pt x="713" y="193"/>
                    <a:pt x="709" y="192"/>
                    <a:pt x="707" y="190"/>
                  </a:cubicBezTo>
                  <a:cubicBezTo>
                    <a:pt x="610" y="106"/>
                    <a:pt x="503" y="67"/>
                    <a:pt x="371" y="67"/>
                  </a:cubicBezTo>
                  <a:cubicBezTo>
                    <a:pt x="332" y="67"/>
                    <a:pt x="283" y="73"/>
                    <a:pt x="237" y="84"/>
                  </a:cubicBezTo>
                  <a:cubicBezTo>
                    <a:pt x="235" y="84"/>
                    <a:pt x="234" y="84"/>
                    <a:pt x="232" y="84"/>
                  </a:cubicBezTo>
                  <a:cubicBezTo>
                    <a:pt x="225" y="84"/>
                    <a:pt x="217" y="80"/>
                    <a:pt x="209" y="76"/>
                  </a:cubicBezTo>
                  <a:cubicBezTo>
                    <a:pt x="200" y="71"/>
                    <a:pt x="191" y="67"/>
                    <a:pt x="182" y="67"/>
                  </a:cubicBezTo>
                  <a:cubicBezTo>
                    <a:pt x="179" y="67"/>
                    <a:pt x="175" y="67"/>
                    <a:pt x="172" y="69"/>
                  </a:cubicBezTo>
                  <a:cubicBezTo>
                    <a:pt x="152" y="77"/>
                    <a:pt x="118" y="93"/>
                    <a:pt x="89" y="111"/>
                  </a:cubicBezTo>
                  <a:cubicBezTo>
                    <a:pt x="73" y="120"/>
                    <a:pt x="54" y="133"/>
                    <a:pt x="42" y="142"/>
                  </a:cubicBezTo>
                  <a:cubicBezTo>
                    <a:pt x="36" y="142"/>
                    <a:pt x="32" y="142"/>
                    <a:pt x="28" y="142"/>
                  </a:cubicBezTo>
                  <a:cubicBezTo>
                    <a:pt x="28" y="142"/>
                    <a:pt x="28" y="142"/>
                    <a:pt x="28" y="142"/>
                  </a:cubicBezTo>
                  <a:cubicBezTo>
                    <a:pt x="7" y="142"/>
                    <a:pt x="7" y="140"/>
                    <a:pt x="6" y="137"/>
                  </a:cubicBezTo>
                  <a:cubicBezTo>
                    <a:pt x="6" y="136"/>
                    <a:pt x="10" y="132"/>
                    <a:pt x="14" y="129"/>
                  </a:cubicBezTo>
                  <a:cubicBezTo>
                    <a:pt x="15" y="128"/>
                    <a:pt x="16" y="128"/>
                    <a:pt x="16" y="127"/>
                  </a:cubicBezTo>
                  <a:cubicBezTo>
                    <a:pt x="23" y="136"/>
                    <a:pt x="23" y="136"/>
                    <a:pt x="23" y="136"/>
                  </a:cubicBezTo>
                  <a:cubicBezTo>
                    <a:pt x="30" y="131"/>
                    <a:pt x="30" y="131"/>
                    <a:pt x="30" y="131"/>
                  </a:cubicBezTo>
                  <a:cubicBezTo>
                    <a:pt x="23" y="122"/>
                    <a:pt x="23" y="122"/>
                    <a:pt x="23" y="122"/>
                  </a:cubicBezTo>
                  <a:cubicBezTo>
                    <a:pt x="26" y="120"/>
                    <a:pt x="29" y="117"/>
                    <a:pt x="32" y="115"/>
                  </a:cubicBezTo>
                  <a:cubicBezTo>
                    <a:pt x="39" y="124"/>
                    <a:pt x="39" y="124"/>
                    <a:pt x="39" y="124"/>
                  </a:cubicBezTo>
                  <a:cubicBezTo>
                    <a:pt x="45" y="120"/>
                    <a:pt x="45" y="120"/>
                    <a:pt x="45" y="120"/>
                  </a:cubicBezTo>
                  <a:cubicBezTo>
                    <a:pt x="39" y="110"/>
                    <a:pt x="39" y="110"/>
                    <a:pt x="39" y="110"/>
                  </a:cubicBezTo>
                  <a:cubicBezTo>
                    <a:pt x="42" y="108"/>
                    <a:pt x="46" y="106"/>
                    <a:pt x="49" y="104"/>
                  </a:cubicBezTo>
                  <a:cubicBezTo>
                    <a:pt x="55" y="113"/>
                    <a:pt x="55" y="113"/>
                    <a:pt x="55" y="113"/>
                  </a:cubicBezTo>
                  <a:cubicBezTo>
                    <a:pt x="62" y="109"/>
                    <a:pt x="62" y="109"/>
                    <a:pt x="62" y="109"/>
                  </a:cubicBezTo>
                  <a:cubicBezTo>
                    <a:pt x="55" y="99"/>
                    <a:pt x="55" y="99"/>
                    <a:pt x="55" y="99"/>
                  </a:cubicBezTo>
                  <a:cubicBezTo>
                    <a:pt x="59" y="97"/>
                    <a:pt x="62" y="95"/>
                    <a:pt x="66" y="93"/>
                  </a:cubicBezTo>
                  <a:cubicBezTo>
                    <a:pt x="71" y="103"/>
                    <a:pt x="71" y="103"/>
                    <a:pt x="71" y="103"/>
                  </a:cubicBezTo>
                  <a:cubicBezTo>
                    <a:pt x="78" y="98"/>
                    <a:pt x="78" y="98"/>
                    <a:pt x="78" y="98"/>
                  </a:cubicBezTo>
                  <a:cubicBezTo>
                    <a:pt x="72" y="89"/>
                    <a:pt x="72" y="89"/>
                    <a:pt x="72" y="89"/>
                  </a:cubicBezTo>
                  <a:cubicBezTo>
                    <a:pt x="73" y="88"/>
                    <a:pt x="74" y="88"/>
                    <a:pt x="75" y="87"/>
                  </a:cubicBezTo>
                  <a:cubicBezTo>
                    <a:pt x="77" y="86"/>
                    <a:pt x="80" y="84"/>
                    <a:pt x="83" y="83"/>
                  </a:cubicBezTo>
                  <a:cubicBezTo>
                    <a:pt x="88" y="93"/>
                    <a:pt x="88" y="93"/>
                    <a:pt x="88" y="93"/>
                  </a:cubicBezTo>
                  <a:cubicBezTo>
                    <a:pt x="95" y="89"/>
                    <a:pt x="95" y="89"/>
                    <a:pt x="95" y="89"/>
                  </a:cubicBezTo>
                  <a:cubicBezTo>
                    <a:pt x="90" y="79"/>
                    <a:pt x="90" y="79"/>
                    <a:pt x="90" y="79"/>
                  </a:cubicBezTo>
                  <a:cubicBezTo>
                    <a:pt x="93" y="77"/>
                    <a:pt x="97" y="75"/>
                    <a:pt x="100" y="73"/>
                  </a:cubicBezTo>
                  <a:cubicBezTo>
                    <a:pt x="105" y="83"/>
                    <a:pt x="105" y="83"/>
                    <a:pt x="105" y="83"/>
                  </a:cubicBezTo>
                  <a:cubicBezTo>
                    <a:pt x="113" y="79"/>
                    <a:pt x="113" y="79"/>
                    <a:pt x="113" y="79"/>
                  </a:cubicBezTo>
                  <a:cubicBezTo>
                    <a:pt x="107" y="69"/>
                    <a:pt x="107" y="69"/>
                    <a:pt x="107" y="69"/>
                  </a:cubicBezTo>
                  <a:cubicBezTo>
                    <a:pt x="111" y="68"/>
                    <a:pt x="114" y="66"/>
                    <a:pt x="118" y="64"/>
                  </a:cubicBezTo>
                  <a:cubicBezTo>
                    <a:pt x="123" y="74"/>
                    <a:pt x="123" y="74"/>
                    <a:pt x="123" y="74"/>
                  </a:cubicBezTo>
                  <a:cubicBezTo>
                    <a:pt x="130" y="71"/>
                    <a:pt x="130" y="71"/>
                    <a:pt x="130" y="71"/>
                  </a:cubicBezTo>
                  <a:cubicBezTo>
                    <a:pt x="125" y="61"/>
                    <a:pt x="125" y="61"/>
                    <a:pt x="125" y="61"/>
                  </a:cubicBezTo>
                  <a:cubicBezTo>
                    <a:pt x="129" y="59"/>
                    <a:pt x="132" y="57"/>
                    <a:pt x="136" y="56"/>
                  </a:cubicBezTo>
                  <a:cubicBezTo>
                    <a:pt x="141" y="66"/>
                    <a:pt x="141" y="66"/>
                    <a:pt x="141" y="66"/>
                  </a:cubicBezTo>
                  <a:cubicBezTo>
                    <a:pt x="148" y="63"/>
                    <a:pt x="148" y="63"/>
                    <a:pt x="148" y="63"/>
                  </a:cubicBezTo>
                  <a:cubicBezTo>
                    <a:pt x="143" y="52"/>
                    <a:pt x="143" y="52"/>
                    <a:pt x="143" y="52"/>
                  </a:cubicBezTo>
                  <a:cubicBezTo>
                    <a:pt x="147" y="51"/>
                    <a:pt x="151" y="49"/>
                    <a:pt x="154" y="48"/>
                  </a:cubicBezTo>
                  <a:cubicBezTo>
                    <a:pt x="159" y="59"/>
                    <a:pt x="159" y="59"/>
                    <a:pt x="159" y="59"/>
                  </a:cubicBezTo>
                  <a:cubicBezTo>
                    <a:pt x="166" y="56"/>
                    <a:pt x="166" y="56"/>
                    <a:pt x="166" y="56"/>
                  </a:cubicBezTo>
                  <a:cubicBezTo>
                    <a:pt x="162" y="45"/>
                    <a:pt x="162" y="45"/>
                    <a:pt x="162" y="45"/>
                  </a:cubicBezTo>
                  <a:cubicBezTo>
                    <a:pt x="166" y="43"/>
                    <a:pt x="169" y="42"/>
                    <a:pt x="173" y="41"/>
                  </a:cubicBezTo>
                  <a:cubicBezTo>
                    <a:pt x="177" y="52"/>
                    <a:pt x="177" y="52"/>
                    <a:pt x="177" y="52"/>
                  </a:cubicBezTo>
                  <a:cubicBezTo>
                    <a:pt x="184" y="49"/>
                    <a:pt x="184" y="49"/>
                    <a:pt x="184" y="49"/>
                  </a:cubicBezTo>
                  <a:cubicBezTo>
                    <a:pt x="181" y="38"/>
                    <a:pt x="181" y="38"/>
                    <a:pt x="181" y="38"/>
                  </a:cubicBezTo>
                  <a:cubicBezTo>
                    <a:pt x="184" y="37"/>
                    <a:pt x="188" y="36"/>
                    <a:pt x="192" y="34"/>
                  </a:cubicBezTo>
                  <a:cubicBezTo>
                    <a:pt x="195" y="45"/>
                    <a:pt x="195" y="45"/>
                    <a:pt x="195" y="45"/>
                  </a:cubicBezTo>
                  <a:cubicBezTo>
                    <a:pt x="199" y="44"/>
                    <a:pt x="199" y="44"/>
                    <a:pt x="199" y="44"/>
                  </a:cubicBezTo>
                  <a:cubicBezTo>
                    <a:pt x="200" y="44"/>
                    <a:pt x="200" y="44"/>
                    <a:pt x="201" y="43"/>
                  </a:cubicBezTo>
                  <a:cubicBezTo>
                    <a:pt x="203" y="43"/>
                    <a:pt x="203" y="43"/>
                    <a:pt x="203" y="43"/>
                  </a:cubicBezTo>
                  <a:cubicBezTo>
                    <a:pt x="200" y="32"/>
                    <a:pt x="200" y="32"/>
                    <a:pt x="200" y="32"/>
                  </a:cubicBezTo>
                  <a:cubicBezTo>
                    <a:pt x="203" y="31"/>
                    <a:pt x="207" y="30"/>
                    <a:pt x="211" y="29"/>
                  </a:cubicBezTo>
                  <a:cubicBezTo>
                    <a:pt x="214" y="40"/>
                    <a:pt x="214" y="40"/>
                    <a:pt x="214" y="40"/>
                  </a:cubicBezTo>
                  <a:cubicBezTo>
                    <a:pt x="222" y="37"/>
                    <a:pt x="222" y="37"/>
                    <a:pt x="222" y="37"/>
                  </a:cubicBezTo>
                  <a:cubicBezTo>
                    <a:pt x="219" y="26"/>
                    <a:pt x="219" y="26"/>
                    <a:pt x="219" y="26"/>
                  </a:cubicBezTo>
                  <a:cubicBezTo>
                    <a:pt x="223" y="25"/>
                    <a:pt x="226" y="24"/>
                    <a:pt x="230" y="23"/>
                  </a:cubicBezTo>
                  <a:cubicBezTo>
                    <a:pt x="233" y="35"/>
                    <a:pt x="233" y="35"/>
                    <a:pt x="233" y="35"/>
                  </a:cubicBezTo>
                  <a:cubicBezTo>
                    <a:pt x="241" y="33"/>
                    <a:pt x="241" y="33"/>
                    <a:pt x="241" y="33"/>
                  </a:cubicBezTo>
                  <a:cubicBezTo>
                    <a:pt x="238" y="21"/>
                    <a:pt x="238" y="21"/>
                    <a:pt x="238" y="21"/>
                  </a:cubicBezTo>
                  <a:cubicBezTo>
                    <a:pt x="242" y="21"/>
                    <a:pt x="246" y="20"/>
                    <a:pt x="250" y="19"/>
                  </a:cubicBezTo>
                  <a:cubicBezTo>
                    <a:pt x="252" y="30"/>
                    <a:pt x="252" y="30"/>
                    <a:pt x="252" y="30"/>
                  </a:cubicBezTo>
                  <a:cubicBezTo>
                    <a:pt x="260" y="29"/>
                    <a:pt x="260" y="29"/>
                    <a:pt x="260" y="29"/>
                  </a:cubicBezTo>
                  <a:cubicBezTo>
                    <a:pt x="257" y="17"/>
                    <a:pt x="257" y="17"/>
                    <a:pt x="257" y="17"/>
                  </a:cubicBezTo>
                  <a:cubicBezTo>
                    <a:pt x="261" y="16"/>
                    <a:pt x="265" y="16"/>
                    <a:pt x="269" y="15"/>
                  </a:cubicBezTo>
                  <a:cubicBezTo>
                    <a:pt x="271" y="27"/>
                    <a:pt x="271" y="27"/>
                    <a:pt x="271" y="27"/>
                  </a:cubicBezTo>
                  <a:cubicBezTo>
                    <a:pt x="279" y="25"/>
                    <a:pt x="279" y="25"/>
                    <a:pt x="279" y="25"/>
                  </a:cubicBezTo>
                  <a:cubicBezTo>
                    <a:pt x="277" y="14"/>
                    <a:pt x="277" y="14"/>
                    <a:pt x="277" y="14"/>
                  </a:cubicBezTo>
                  <a:cubicBezTo>
                    <a:pt x="281" y="13"/>
                    <a:pt x="285" y="12"/>
                    <a:pt x="289" y="12"/>
                  </a:cubicBezTo>
                  <a:cubicBezTo>
                    <a:pt x="290" y="23"/>
                    <a:pt x="290" y="23"/>
                    <a:pt x="290" y="23"/>
                  </a:cubicBezTo>
                  <a:cubicBezTo>
                    <a:pt x="298" y="22"/>
                    <a:pt x="298" y="22"/>
                    <a:pt x="298" y="22"/>
                  </a:cubicBezTo>
                  <a:cubicBezTo>
                    <a:pt x="297" y="11"/>
                    <a:pt x="297" y="11"/>
                    <a:pt x="297" y="11"/>
                  </a:cubicBezTo>
                  <a:cubicBezTo>
                    <a:pt x="301" y="10"/>
                    <a:pt x="305" y="10"/>
                    <a:pt x="309" y="9"/>
                  </a:cubicBezTo>
                  <a:cubicBezTo>
                    <a:pt x="310" y="21"/>
                    <a:pt x="310" y="21"/>
                    <a:pt x="310" y="21"/>
                  </a:cubicBezTo>
                  <a:cubicBezTo>
                    <a:pt x="318" y="20"/>
                    <a:pt x="318" y="20"/>
                    <a:pt x="318" y="20"/>
                  </a:cubicBezTo>
                  <a:cubicBezTo>
                    <a:pt x="317" y="9"/>
                    <a:pt x="317" y="9"/>
                    <a:pt x="317" y="9"/>
                  </a:cubicBezTo>
                  <a:cubicBezTo>
                    <a:pt x="321" y="8"/>
                    <a:pt x="324" y="8"/>
                    <a:pt x="328" y="8"/>
                  </a:cubicBezTo>
                  <a:cubicBezTo>
                    <a:pt x="329" y="19"/>
                    <a:pt x="329" y="19"/>
                    <a:pt x="329" y="19"/>
                  </a:cubicBezTo>
                  <a:cubicBezTo>
                    <a:pt x="337" y="19"/>
                    <a:pt x="337" y="19"/>
                    <a:pt x="337" y="19"/>
                  </a:cubicBezTo>
                  <a:cubicBezTo>
                    <a:pt x="336" y="7"/>
                    <a:pt x="336" y="7"/>
                    <a:pt x="336" y="7"/>
                  </a:cubicBezTo>
                  <a:cubicBezTo>
                    <a:pt x="340" y="7"/>
                    <a:pt x="344" y="7"/>
                    <a:pt x="348" y="6"/>
                  </a:cubicBezTo>
                  <a:cubicBezTo>
                    <a:pt x="349" y="18"/>
                    <a:pt x="349" y="18"/>
                    <a:pt x="349" y="18"/>
                  </a:cubicBezTo>
                  <a:cubicBezTo>
                    <a:pt x="357" y="18"/>
                    <a:pt x="357" y="18"/>
                    <a:pt x="357" y="18"/>
                  </a:cubicBezTo>
                  <a:cubicBezTo>
                    <a:pt x="356" y="6"/>
                    <a:pt x="356" y="6"/>
                    <a:pt x="356" y="6"/>
                  </a:cubicBezTo>
                  <a:cubicBezTo>
                    <a:pt x="360" y="6"/>
                    <a:pt x="364" y="6"/>
                    <a:pt x="368" y="6"/>
                  </a:cubicBezTo>
                  <a:cubicBezTo>
                    <a:pt x="368" y="18"/>
                    <a:pt x="368" y="18"/>
                    <a:pt x="368" y="18"/>
                  </a:cubicBezTo>
                  <a:cubicBezTo>
                    <a:pt x="376" y="18"/>
                    <a:pt x="376" y="18"/>
                    <a:pt x="376" y="18"/>
                  </a:cubicBezTo>
                  <a:cubicBezTo>
                    <a:pt x="376" y="6"/>
                    <a:pt x="376" y="6"/>
                    <a:pt x="376" y="6"/>
                  </a:cubicBezTo>
                  <a:cubicBezTo>
                    <a:pt x="380" y="6"/>
                    <a:pt x="384" y="6"/>
                    <a:pt x="388" y="6"/>
                  </a:cubicBezTo>
                  <a:cubicBezTo>
                    <a:pt x="388" y="18"/>
                    <a:pt x="388" y="18"/>
                    <a:pt x="388" y="18"/>
                  </a:cubicBezTo>
                  <a:cubicBezTo>
                    <a:pt x="396" y="19"/>
                    <a:pt x="396" y="19"/>
                    <a:pt x="396" y="19"/>
                  </a:cubicBezTo>
                  <a:cubicBezTo>
                    <a:pt x="396" y="7"/>
                    <a:pt x="396" y="7"/>
                    <a:pt x="396" y="7"/>
                  </a:cubicBezTo>
                  <a:cubicBezTo>
                    <a:pt x="400" y="7"/>
                    <a:pt x="404" y="7"/>
                    <a:pt x="408" y="7"/>
                  </a:cubicBezTo>
                  <a:cubicBezTo>
                    <a:pt x="407" y="19"/>
                    <a:pt x="407" y="19"/>
                    <a:pt x="407" y="19"/>
                  </a:cubicBezTo>
                  <a:cubicBezTo>
                    <a:pt x="415" y="20"/>
                    <a:pt x="415" y="20"/>
                    <a:pt x="415" y="20"/>
                  </a:cubicBezTo>
                  <a:cubicBezTo>
                    <a:pt x="416" y="8"/>
                    <a:pt x="416" y="8"/>
                    <a:pt x="416" y="8"/>
                  </a:cubicBezTo>
                  <a:cubicBezTo>
                    <a:pt x="420" y="8"/>
                    <a:pt x="424" y="9"/>
                    <a:pt x="428" y="9"/>
                  </a:cubicBezTo>
                  <a:cubicBezTo>
                    <a:pt x="426" y="21"/>
                    <a:pt x="426" y="21"/>
                    <a:pt x="426" y="21"/>
                  </a:cubicBezTo>
                  <a:cubicBezTo>
                    <a:pt x="434" y="22"/>
                    <a:pt x="434" y="22"/>
                    <a:pt x="434" y="22"/>
                  </a:cubicBezTo>
                  <a:cubicBezTo>
                    <a:pt x="436" y="10"/>
                    <a:pt x="436" y="10"/>
                    <a:pt x="436" y="10"/>
                  </a:cubicBezTo>
                  <a:cubicBezTo>
                    <a:pt x="440" y="10"/>
                    <a:pt x="444" y="11"/>
                    <a:pt x="448" y="11"/>
                  </a:cubicBezTo>
                  <a:cubicBezTo>
                    <a:pt x="446" y="21"/>
                    <a:pt x="446" y="21"/>
                    <a:pt x="446" y="21"/>
                  </a:cubicBezTo>
                  <a:cubicBezTo>
                    <a:pt x="446" y="23"/>
                    <a:pt x="446" y="23"/>
                    <a:pt x="446" y="23"/>
                  </a:cubicBezTo>
                  <a:cubicBezTo>
                    <a:pt x="454" y="24"/>
                    <a:pt x="454" y="24"/>
                    <a:pt x="454" y="24"/>
                  </a:cubicBezTo>
                  <a:cubicBezTo>
                    <a:pt x="456" y="12"/>
                    <a:pt x="456" y="12"/>
                    <a:pt x="456" y="12"/>
                  </a:cubicBezTo>
                  <a:cubicBezTo>
                    <a:pt x="459" y="13"/>
                    <a:pt x="463" y="14"/>
                    <a:pt x="467" y="14"/>
                  </a:cubicBezTo>
                  <a:cubicBezTo>
                    <a:pt x="465" y="26"/>
                    <a:pt x="465" y="26"/>
                    <a:pt x="465" y="26"/>
                  </a:cubicBezTo>
                  <a:cubicBezTo>
                    <a:pt x="473" y="27"/>
                    <a:pt x="473" y="27"/>
                    <a:pt x="473" y="27"/>
                  </a:cubicBezTo>
                  <a:cubicBezTo>
                    <a:pt x="475" y="16"/>
                    <a:pt x="475" y="16"/>
                    <a:pt x="475" y="16"/>
                  </a:cubicBezTo>
                  <a:cubicBezTo>
                    <a:pt x="479" y="16"/>
                    <a:pt x="483" y="17"/>
                    <a:pt x="487" y="18"/>
                  </a:cubicBezTo>
                  <a:cubicBezTo>
                    <a:pt x="484" y="29"/>
                    <a:pt x="484" y="29"/>
                    <a:pt x="484" y="29"/>
                  </a:cubicBezTo>
                  <a:cubicBezTo>
                    <a:pt x="492" y="31"/>
                    <a:pt x="492" y="31"/>
                    <a:pt x="492" y="31"/>
                  </a:cubicBezTo>
                  <a:cubicBezTo>
                    <a:pt x="495" y="20"/>
                    <a:pt x="495" y="20"/>
                    <a:pt x="495" y="20"/>
                  </a:cubicBezTo>
                  <a:cubicBezTo>
                    <a:pt x="499" y="20"/>
                    <a:pt x="502" y="21"/>
                    <a:pt x="506" y="22"/>
                  </a:cubicBezTo>
                  <a:cubicBezTo>
                    <a:pt x="503" y="34"/>
                    <a:pt x="503" y="34"/>
                    <a:pt x="503" y="34"/>
                  </a:cubicBezTo>
                  <a:cubicBezTo>
                    <a:pt x="511" y="36"/>
                    <a:pt x="511" y="36"/>
                    <a:pt x="511" y="36"/>
                  </a:cubicBezTo>
                  <a:cubicBezTo>
                    <a:pt x="514" y="24"/>
                    <a:pt x="514" y="24"/>
                    <a:pt x="514" y="24"/>
                  </a:cubicBezTo>
                  <a:cubicBezTo>
                    <a:pt x="518" y="25"/>
                    <a:pt x="522" y="26"/>
                    <a:pt x="526" y="27"/>
                  </a:cubicBezTo>
                  <a:cubicBezTo>
                    <a:pt x="522" y="39"/>
                    <a:pt x="522" y="39"/>
                    <a:pt x="522" y="39"/>
                  </a:cubicBezTo>
                  <a:cubicBezTo>
                    <a:pt x="530" y="41"/>
                    <a:pt x="530" y="41"/>
                    <a:pt x="530" y="41"/>
                  </a:cubicBezTo>
                  <a:cubicBezTo>
                    <a:pt x="533" y="30"/>
                    <a:pt x="533" y="30"/>
                    <a:pt x="533" y="30"/>
                  </a:cubicBezTo>
                  <a:cubicBezTo>
                    <a:pt x="537" y="31"/>
                    <a:pt x="541" y="32"/>
                    <a:pt x="545" y="33"/>
                  </a:cubicBezTo>
                  <a:cubicBezTo>
                    <a:pt x="541" y="44"/>
                    <a:pt x="541" y="44"/>
                    <a:pt x="541" y="44"/>
                  </a:cubicBezTo>
                  <a:cubicBezTo>
                    <a:pt x="548" y="47"/>
                    <a:pt x="548" y="47"/>
                    <a:pt x="548" y="47"/>
                  </a:cubicBezTo>
                  <a:cubicBezTo>
                    <a:pt x="552" y="35"/>
                    <a:pt x="552" y="35"/>
                    <a:pt x="552" y="35"/>
                  </a:cubicBezTo>
                  <a:cubicBezTo>
                    <a:pt x="556" y="37"/>
                    <a:pt x="560" y="38"/>
                    <a:pt x="564" y="39"/>
                  </a:cubicBezTo>
                  <a:cubicBezTo>
                    <a:pt x="559" y="50"/>
                    <a:pt x="559" y="50"/>
                    <a:pt x="559" y="50"/>
                  </a:cubicBezTo>
                  <a:cubicBezTo>
                    <a:pt x="567" y="53"/>
                    <a:pt x="567" y="53"/>
                    <a:pt x="567" y="53"/>
                  </a:cubicBezTo>
                  <a:cubicBezTo>
                    <a:pt x="571" y="42"/>
                    <a:pt x="571" y="42"/>
                    <a:pt x="571" y="42"/>
                  </a:cubicBezTo>
                  <a:cubicBezTo>
                    <a:pt x="575" y="43"/>
                    <a:pt x="579" y="45"/>
                    <a:pt x="582" y="46"/>
                  </a:cubicBezTo>
                  <a:cubicBezTo>
                    <a:pt x="578" y="57"/>
                    <a:pt x="578" y="57"/>
                    <a:pt x="578" y="57"/>
                  </a:cubicBezTo>
                  <a:cubicBezTo>
                    <a:pt x="585" y="60"/>
                    <a:pt x="585" y="60"/>
                    <a:pt x="585" y="60"/>
                  </a:cubicBezTo>
                  <a:cubicBezTo>
                    <a:pt x="590" y="49"/>
                    <a:pt x="590" y="49"/>
                    <a:pt x="590" y="49"/>
                  </a:cubicBezTo>
                  <a:cubicBezTo>
                    <a:pt x="593" y="51"/>
                    <a:pt x="597" y="52"/>
                    <a:pt x="601" y="54"/>
                  </a:cubicBezTo>
                  <a:cubicBezTo>
                    <a:pt x="596" y="65"/>
                    <a:pt x="596" y="65"/>
                    <a:pt x="596" y="65"/>
                  </a:cubicBezTo>
                  <a:cubicBezTo>
                    <a:pt x="603" y="68"/>
                    <a:pt x="603" y="68"/>
                    <a:pt x="603" y="68"/>
                  </a:cubicBezTo>
                  <a:cubicBezTo>
                    <a:pt x="608" y="57"/>
                    <a:pt x="608" y="57"/>
                    <a:pt x="608" y="57"/>
                  </a:cubicBezTo>
                  <a:cubicBezTo>
                    <a:pt x="612" y="59"/>
                    <a:pt x="615" y="60"/>
                    <a:pt x="619" y="62"/>
                  </a:cubicBezTo>
                  <a:cubicBezTo>
                    <a:pt x="613" y="73"/>
                    <a:pt x="613" y="73"/>
                    <a:pt x="613" y="73"/>
                  </a:cubicBezTo>
                  <a:cubicBezTo>
                    <a:pt x="621" y="76"/>
                    <a:pt x="621" y="76"/>
                    <a:pt x="621" y="76"/>
                  </a:cubicBezTo>
                  <a:cubicBezTo>
                    <a:pt x="626" y="66"/>
                    <a:pt x="626" y="66"/>
                    <a:pt x="626" y="66"/>
                  </a:cubicBezTo>
                  <a:cubicBezTo>
                    <a:pt x="630" y="67"/>
                    <a:pt x="633" y="69"/>
                    <a:pt x="637" y="71"/>
                  </a:cubicBezTo>
                  <a:cubicBezTo>
                    <a:pt x="631" y="81"/>
                    <a:pt x="631" y="81"/>
                    <a:pt x="631" y="81"/>
                  </a:cubicBezTo>
                  <a:cubicBezTo>
                    <a:pt x="638" y="85"/>
                    <a:pt x="638" y="85"/>
                    <a:pt x="638" y="85"/>
                  </a:cubicBezTo>
                  <a:cubicBezTo>
                    <a:pt x="644" y="75"/>
                    <a:pt x="644" y="75"/>
                    <a:pt x="644" y="75"/>
                  </a:cubicBezTo>
                  <a:cubicBezTo>
                    <a:pt x="647" y="77"/>
                    <a:pt x="651" y="79"/>
                    <a:pt x="654" y="80"/>
                  </a:cubicBezTo>
                  <a:cubicBezTo>
                    <a:pt x="648" y="91"/>
                    <a:pt x="648" y="91"/>
                    <a:pt x="648" y="91"/>
                  </a:cubicBezTo>
                  <a:cubicBezTo>
                    <a:pt x="655" y="95"/>
                    <a:pt x="655" y="95"/>
                    <a:pt x="655" y="95"/>
                  </a:cubicBezTo>
                  <a:cubicBezTo>
                    <a:pt x="661" y="84"/>
                    <a:pt x="661" y="84"/>
                    <a:pt x="661" y="84"/>
                  </a:cubicBezTo>
                  <a:cubicBezTo>
                    <a:pt x="665" y="86"/>
                    <a:pt x="668" y="88"/>
                    <a:pt x="671" y="91"/>
                  </a:cubicBezTo>
                  <a:cubicBezTo>
                    <a:pt x="665" y="101"/>
                    <a:pt x="665" y="101"/>
                    <a:pt x="665" y="101"/>
                  </a:cubicBezTo>
                  <a:cubicBezTo>
                    <a:pt x="672" y="105"/>
                    <a:pt x="672" y="105"/>
                    <a:pt x="672" y="105"/>
                  </a:cubicBezTo>
                  <a:cubicBezTo>
                    <a:pt x="678" y="95"/>
                    <a:pt x="678" y="95"/>
                    <a:pt x="678" y="95"/>
                  </a:cubicBezTo>
                  <a:cubicBezTo>
                    <a:pt x="682" y="97"/>
                    <a:pt x="685" y="99"/>
                    <a:pt x="688" y="101"/>
                  </a:cubicBezTo>
                  <a:cubicBezTo>
                    <a:pt x="681" y="111"/>
                    <a:pt x="681" y="111"/>
                    <a:pt x="681" y="111"/>
                  </a:cubicBezTo>
                  <a:cubicBezTo>
                    <a:pt x="688" y="115"/>
                    <a:pt x="688" y="115"/>
                    <a:pt x="688" y="115"/>
                  </a:cubicBezTo>
                  <a:cubicBezTo>
                    <a:pt x="695" y="106"/>
                    <a:pt x="695" y="106"/>
                    <a:pt x="695" y="106"/>
                  </a:cubicBezTo>
                  <a:cubicBezTo>
                    <a:pt x="698" y="108"/>
                    <a:pt x="702" y="110"/>
                    <a:pt x="705" y="112"/>
                  </a:cubicBezTo>
                  <a:cubicBezTo>
                    <a:pt x="698" y="122"/>
                    <a:pt x="698" y="122"/>
                    <a:pt x="698" y="122"/>
                  </a:cubicBezTo>
                  <a:cubicBezTo>
                    <a:pt x="704" y="127"/>
                    <a:pt x="704" y="127"/>
                    <a:pt x="704" y="127"/>
                  </a:cubicBezTo>
                  <a:cubicBezTo>
                    <a:pt x="711" y="117"/>
                    <a:pt x="711" y="117"/>
                    <a:pt x="711" y="117"/>
                  </a:cubicBezTo>
                  <a:cubicBezTo>
                    <a:pt x="715" y="119"/>
                    <a:pt x="718" y="122"/>
                    <a:pt x="721" y="124"/>
                  </a:cubicBezTo>
                  <a:cubicBezTo>
                    <a:pt x="713" y="134"/>
                    <a:pt x="713" y="134"/>
                    <a:pt x="713" y="134"/>
                  </a:cubicBezTo>
                  <a:cubicBezTo>
                    <a:pt x="720" y="139"/>
                    <a:pt x="720" y="139"/>
                    <a:pt x="720" y="139"/>
                  </a:cubicBezTo>
                  <a:cubicBezTo>
                    <a:pt x="727" y="129"/>
                    <a:pt x="727" y="129"/>
                    <a:pt x="727" y="129"/>
                  </a:cubicBezTo>
                  <a:cubicBezTo>
                    <a:pt x="730" y="131"/>
                    <a:pt x="734" y="134"/>
                    <a:pt x="737" y="136"/>
                  </a:cubicBezTo>
                  <a:cubicBezTo>
                    <a:pt x="729" y="146"/>
                    <a:pt x="729" y="146"/>
                    <a:pt x="729" y="146"/>
                  </a:cubicBezTo>
                  <a:cubicBezTo>
                    <a:pt x="735" y="151"/>
                    <a:pt x="735" y="151"/>
                    <a:pt x="735" y="151"/>
                  </a:cubicBezTo>
                  <a:cubicBezTo>
                    <a:pt x="743" y="142"/>
                    <a:pt x="743" y="142"/>
                    <a:pt x="743" y="142"/>
                  </a:cubicBezTo>
                  <a:cubicBezTo>
                    <a:pt x="746" y="144"/>
                    <a:pt x="749" y="147"/>
                    <a:pt x="752" y="149"/>
                  </a:cubicBezTo>
                  <a:cubicBezTo>
                    <a:pt x="744" y="158"/>
                    <a:pt x="744" y="158"/>
                    <a:pt x="744" y="158"/>
                  </a:cubicBezTo>
                  <a:cubicBezTo>
                    <a:pt x="750" y="164"/>
                    <a:pt x="750" y="164"/>
                    <a:pt x="750" y="164"/>
                  </a:cubicBezTo>
                  <a:cubicBezTo>
                    <a:pt x="758" y="155"/>
                    <a:pt x="758" y="155"/>
                    <a:pt x="758" y="155"/>
                  </a:cubicBezTo>
                  <a:cubicBezTo>
                    <a:pt x="761" y="157"/>
                    <a:pt x="764" y="160"/>
                    <a:pt x="767" y="163"/>
                  </a:cubicBezTo>
                  <a:cubicBezTo>
                    <a:pt x="758" y="171"/>
                    <a:pt x="758" y="171"/>
                    <a:pt x="758" y="171"/>
                  </a:cubicBezTo>
                  <a:cubicBezTo>
                    <a:pt x="764" y="177"/>
                    <a:pt x="764" y="177"/>
                    <a:pt x="764" y="177"/>
                  </a:cubicBezTo>
                  <a:cubicBezTo>
                    <a:pt x="773" y="168"/>
                    <a:pt x="773" y="168"/>
                    <a:pt x="773" y="168"/>
                  </a:cubicBezTo>
                  <a:cubicBezTo>
                    <a:pt x="775" y="171"/>
                    <a:pt x="778" y="174"/>
                    <a:pt x="781" y="177"/>
                  </a:cubicBezTo>
                  <a:cubicBezTo>
                    <a:pt x="772" y="185"/>
                    <a:pt x="772" y="185"/>
                    <a:pt x="772" y="185"/>
                  </a:cubicBezTo>
                  <a:cubicBezTo>
                    <a:pt x="778" y="191"/>
                    <a:pt x="778" y="191"/>
                    <a:pt x="778" y="191"/>
                  </a:cubicBezTo>
                  <a:cubicBezTo>
                    <a:pt x="787" y="182"/>
                    <a:pt x="787" y="182"/>
                    <a:pt x="787" y="182"/>
                  </a:cubicBezTo>
                  <a:cubicBezTo>
                    <a:pt x="790" y="185"/>
                    <a:pt x="792" y="188"/>
                    <a:pt x="795" y="191"/>
                  </a:cubicBezTo>
                  <a:cubicBezTo>
                    <a:pt x="786" y="199"/>
                    <a:pt x="786" y="199"/>
                    <a:pt x="786" y="199"/>
                  </a:cubicBezTo>
                  <a:cubicBezTo>
                    <a:pt x="788" y="202"/>
                    <a:pt x="788" y="202"/>
                    <a:pt x="788" y="202"/>
                  </a:cubicBezTo>
                  <a:cubicBezTo>
                    <a:pt x="789" y="202"/>
                    <a:pt x="789" y="203"/>
                    <a:pt x="790" y="204"/>
                  </a:cubicBezTo>
                  <a:cubicBezTo>
                    <a:pt x="791" y="205"/>
                    <a:pt x="791" y="205"/>
                    <a:pt x="791" y="205"/>
                  </a:cubicBezTo>
                  <a:cubicBezTo>
                    <a:pt x="800" y="197"/>
                    <a:pt x="800" y="197"/>
                    <a:pt x="800" y="197"/>
                  </a:cubicBezTo>
                  <a:cubicBezTo>
                    <a:pt x="803" y="200"/>
                    <a:pt x="806" y="203"/>
                    <a:pt x="809" y="206"/>
                  </a:cubicBezTo>
                  <a:cubicBezTo>
                    <a:pt x="799" y="214"/>
                    <a:pt x="799" y="214"/>
                    <a:pt x="799" y="214"/>
                  </a:cubicBezTo>
                  <a:cubicBezTo>
                    <a:pt x="804" y="220"/>
                    <a:pt x="804" y="220"/>
                    <a:pt x="804" y="220"/>
                  </a:cubicBezTo>
                  <a:cubicBezTo>
                    <a:pt x="814" y="212"/>
                    <a:pt x="814" y="212"/>
                    <a:pt x="814" y="212"/>
                  </a:cubicBezTo>
                  <a:cubicBezTo>
                    <a:pt x="816" y="215"/>
                    <a:pt x="819" y="218"/>
                    <a:pt x="821" y="221"/>
                  </a:cubicBezTo>
                  <a:cubicBezTo>
                    <a:pt x="811" y="229"/>
                    <a:pt x="811" y="229"/>
                    <a:pt x="811" y="229"/>
                  </a:cubicBezTo>
                  <a:cubicBezTo>
                    <a:pt x="816" y="235"/>
                    <a:pt x="816" y="235"/>
                    <a:pt x="816" y="235"/>
                  </a:cubicBezTo>
                  <a:cubicBezTo>
                    <a:pt x="826" y="227"/>
                    <a:pt x="826" y="227"/>
                    <a:pt x="826" y="227"/>
                  </a:cubicBezTo>
                  <a:cubicBezTo>
                    <a:pt x="829" y="231"/>
                    <a:pt x="831" y="234"/>
                    <a:pt x="834" y="237"/>
                  </a:cubicBezTo>
                  <a:cubicBezTo>
                    <a:pt x="823" y="244"/>
                    <a:pt x="823" y="244"/>
                    <a:pt x="823" y="244"/>
                  </a:cubicBezTo>
                  <a:cubicBezTo>
                    <a:pt x="828" y="251"/>
                    <a:pt x="828" y="251"/>
                    <a:pt x="828" y="251"/>
                  </a:cubicBezTo>
                  <a:cubicBezTo>
                    <a:pt x="839" y="243"/>
                    <a:pt x="839" y="243"/>
                    <a:pt x="839" y="243"/>
                  </a:cubicBezTo>
                  <a:cubicBezTo>
                    <a:pt x="839" y="244"/>
                    <a:pt x="840" y="245"/>
                    <a:pt x="840" y="246"/>
                  </a:cubicBezTo>
                  <a:cubicBezTo>
                    <a:pt x="843" y="250"/>
                    <a:pt x="843" y="252"/>
                    <a:pt x="843" y="2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48" name="组合 147"/>
            <p:cNvGrpSpPr/>
            <p:nvPr/>
          </p:nvGrpSpPr>
          <p:grpSpPr>
            <a:xfrm>
              <a:off x="2704574" y="1394673"/>
              <a:ext cx="916137" cy="299605"/>
              <a:chOff x="2704574" y="1394673"/>
              <a:chExt cx="916137" cy="299605"/>
            </a:xfrm>
            <a:grpFill/>
          </p:grpSpPr>
          <p:sp>
            <p:nvSpPr>
              <p:cNvPr id="149" name="Oval 169"/>
              <p:cNvSpPr>
                <a:spLocks noChangeArrowheads="1"/>
              </p:cNvSpPr>
              <p:nvPr/>
            </p:nvSpPr>
            <p:spPr bwMode="auto">
              <a:xfrm>
                <a:off x="3574852" y="1648419"/>
                <a:ext cx="45859" cy="458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0" name="Oval 170"/>
              <p:cNvSpPr>
                <a:spLocks noChangeArrowheads="1"/>
              </p:cNvSpPr>
              <p:nvPr/>
            </p:nvSpPr>
            <p:spPr bwMode="auto">
              <a:xfrm>
                <a:off x="3479061" y="1583200"/>
                <a:ext cx="44838" cy="4382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1" name="Oval 171"/>
              <p:cNvSpPr>
                <a:spLocks noChangeArrowheads="1"/>
              </p:cNvSpPr>
              <p:nvPr/>
            </p:nvSpPr>
            <p:spPr bwMode="auto">
              <a:xfrm>
                <a:off x="3377155" y="1530208"/>
                <a:ext cx="43820" cy="428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2" name="Oval 172"/>
              <p:cNvSpPr>
                <a:spLocks noChangeArrowheads="1"/>
              </p:cNvSpPr>
              <p:nvPr/>
            </p:nvSpPr>
            <p:spPr bwMode="auto">
              <a:xfrm>
                <a:off x="3269134" y="1484350"/>
                <a:ext cx="45859" cy="458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3" name="Oval 173"/>
              <p:cNvSpPr>
                <a:spLocks noChangeArrowheads="1"/>
              </p:cNvSpPr>
              <p:nvPr/>
            </p:nvSpPr>
            <p:spPr bwMode="auto">
              <a:xfrm>
                <a:off x="3163152" y="1447665"/>
                <a:ext cx="45859" cy="4382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4" name="Oval 174"/>
              <p:cNvSpPr>
                <a:spLocks noChangeArrowheads="1"/>
              </p:cNvSpPr>
              <p:nvPr/>
            </p:nvSpPr>
            <p:spPr bwMode="auto">
              <a:xfrm>
                <a:off x="3049017" y="1417093"/>
                <a:ext cx="43820" cy="45859"/>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5" name="Oval 175"/>
              <p:cNvSpPr>
                <a:spLocks noChangeArrowheads="1"/>
              </p:cNvSpPr>
              <p:nvPr/>
            </p:nvSpPr>
            <p:spPr bwMode="auto">
              <a:xfrm>
                <a:off x="2933863" y="1401806"/>
                <a:ext cx="42801" cy="45859"/>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6" name="Oval 176"/>
              <p:cNvSpPr>
                <a:spLocks noChangeArrowheads="1"/>
              </p:cNvSpPr>
              <p:nvPr/>
            </p:nvSpPr>
            <p:spPr bwMode="auto">
              <a:xfrm>
                <a:off x="2827881" y="1394673"/>
                <a:ext cx="45859" cy="43820"/>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7" name="Oval 177"/>
              <p:cNvSpPr>
                <a:spLocks noChangeArrowheads="1"/>
              </p:cNvSpPr>
              <p:nvPr/>
            </p:nvSpPr>
            <p:spPr bwMode="auto">
              <a:xfrm>
                <a:off x="2704574" y="1394673"/>
                <a:ext cx="43820" cy="43820"/>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sp>
        <p:nvSpPr>
          <p:cNvPr id="158" name="Freeform 180"/>
          <p:cNvSpPr>
            <a:spLocks noEditPoints="1"/>
          </p:cNvSpPr>
          <p:nvPr/>
        </p:nvSpPr>
        <p:spPr bwMode="auto">
          <a:xfrm>
            <a:off x="5233591" y="1562112"/>
            <a:ext cx="1687566" cy="1717119"/>
          </a:xfrm>
          <a:custGeom>
            <a:avLst/>
            <a:gdLst>
              <a:gd name="T0" fmla="*/ 700 w 700"/>
              <a:gd name="T1" fmla="*/ 356 h 712"/>
              <a:gd name="T2" fmla="*/ 660 w 700"/>
              <a:gd name="T3" fmla="*/ 196 h 712"/>
              <a:gd name="T4" fmla="*/ 672 w 700"/>
              <a:gd name="T5" fmla="*/ 190 h 712"/>
              <a:gd name="T6" fmla="*/ 555 w 700"/>
              <a:gd name="T7" fmla="*/ 60 h 712"/>
              <a:gd name="T8" fmla="*/ 548 w 700"/>
              <a:gd name="T9" fmla="*/ 71 h 712"/>
              <a:gd name="T10" fmla="*/ 356 w 700"/>
              <a:gd name="T11" fmla="*/ 13 h 712"/>
              <a:gd name="T12" fmla="*/ 356 w 700"/>
              <a:gd name="T13" fmla="*/ 13 h 712"/>
              <a:gd name="T14" fmla="*/ 356 w 700"/>
              <a:gd name="T15" fmla="*/ 0 h 712"/>
              <a:gd name="T16" fmla="*/ 284 w 700"/>
              <a:gd name="T17" fmla="*/ 7 h 712"/>
              <a:gd name="T18" fmla="*/ 130 w 700"/>
              <a:gd name="T19" fmla="*/ 81 h 712"/>
              <a:gd name="T20" fmla="*/ 138 w 700"/>
              <a:gd name="T21" fmla="*/ 91 h 712"/>
              <a:gd name="T22" fmla="*/ 17 w 700"/>
              <a:gd name="T23" fmla="*/ 304 h 712"/>
              <a:gd name="T24" fmla="*/ 4 w 700"/>
              <a:gd name="T25" fmla="*/ 302 h 712"/>
              <a:gd name="T26" fmla="*/ 0 w 700"/>
              <a:gd name="T27" fmla="*/ 356 h 712"/>
              <a:gd name="T28" fmla="*/ 19 w 700"/>
              <a:gd name="T29" fmla="*/ 469 h 712"/>
              <a:gd name="T30" fmla="*/ 31 w 700"/>
              <a:gd name="T31" fmla="*/ 465 h 712"/>
              <a:gd name="T32" fmla="*/ 203 w 700"/>
              <a:gd name="T33" fmla="*/ 663 h 712"/>
              <a:gd name="T34" fmla="*/ 197 w 700"/>
              <a:gd name="T35" fmla="*/ 674 h 712"/>
              <a:gd name="T36" fmla="*/ 356 w 700"/>
              <a:gd name="T37" fmla="*/ 712 h 712"/>
              <a:gd name="T38" fmla="*/ 357 w 700"/>
              <a:gd name="T39" fmla="*/ 712 h 712"/>
              <a:gd name="T40" fmla="*/ 357 w 700"/>
              <a:gd name="T41" fmla="*/ 699 h 712"/>
              <a:gd name="T42" fmla="*/ 604 w 700"/>
              <a:gd name="T43" fmla="*/ 593 h 712"/>
              <a:gd name="T44" fmla="*/ 613 w 700"/>
              <a:gd name="T45" fmla="*/ 603 h 712"/>
              <a:gd name="T46" fmla="*/ 698 w 700"/>
              <a:gd name="T47" fmla="*/ 457 h 712"/>
              <a:gd name="T48" fmla="*/ 685 w 700"/>
              <a:gd name="T49" fmla="*/ 453 h 712"/>
              <a:gd name="T50" fmla="*/ 700 w 700"/>
              <a:gd name="T51" fmla="*/ 356 h 712"/>
              <a:gd name="T52" fmla="*/ 356 w 700"/>
              <a:gd name="T53" fmla="*/ 689 h 712"/>
              <a:gd name="T54" fmla="*/ 126 w 700"/>
              <a:gd name="T55" fmla="*/ 596 h 712"/>
              <a:gd name="T56" fmla="*/ 133 w 700"/>
              <a:gd name="T57" fmla="*/ 589 h 712"/>
              <a:gd name="T58" fmla="*/ 34 w 700"/>
              <a:gd name="T59" fmla="*/ 356 h 712"/>
              <a:gd name="T60" fmla="*/ 41 w 700"/>
              <a:gd name="T61" fmla="*/ 288 h 712"/>
              <a:gd name="T62" fmla="*/ 31 w 700"/>
              <a:gd name="T63" fmla="*/ 285 h 712"/>
              <a:gd name="T64" fmla="*/ 356 w 700"/>
              <a:gd name="T65" fmla="*/ 23 h 712"/>
              <a:gd name="T66" fmla="*/ 356 w 700"/>
              <a:gd name="T67" fmla="*/ 33 h 712"/>
              <a:gd name="T68" fmla="*/ 356 w 700"/>
              <a:gd name="T69" fmla="*/ 33 h 712"/>
              <a:gd name="T70" fmla="*/ 632 w 700"/>
              <a:gd name="T71" fmla="*/ 188 h 712"/>
              <a:gd name="T72" fmla="*/ 641 w 700"/>
              <a:gd name="T73" fmla="*/ 183 h 712"/>
              <a:gd name="T74" fmla="*/ 690 w 700"/>
              <a:gd name="T75" fmla="*/ 356 h 712"/>
              <a:gd name="T76" fmla="*/ 356 w 700"/>
              <a:gd name="T77" fmla="*/ 689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0" h="712">
                <a:moveTo>
                  <a:pt x="700" y="356"/>
                </a:moveTo>
                <a:cubicBezTo>
                  <a:pt x="700" y="298"/>
                  <a:pt x="685" y="244"/>
                  <a:pt x="660" y="196"/>
                </a:cubicBezTo>
                <a:cubicBezTo>
                  <a:pt x="672" y="190"/>
                  <a:pt x="672" y="190"/>
                  <a:pt x="672" y="190"/>
                </a:cubicBezTo>
                <a:cubicBezTo>
                  <a:pt x="644" y="138"/>
                  <a:pt x="604" y="93"/>
                  <a:pt x="555" y="60"/>
                </a:cubicBezTo>
                <a:cubicBezTo>
                  <a:pt x="548" y="71"/>
                  <a:pt x="548" y="71"/>
                  <a:pt x="548" y="71"/>
                </a:cubicBezTo>
                <a:cubicBezTo>
                  <a:pt x="493" y="34"/>
                  <a:pt x="427" y="13"/>
                  <a:pt x="356" y="13"/>
                </a:cubicBezTo>
                <a:cubicBezTo>
                  <a:pt x="356" y="13"/>
                  <a:pt x="356" y="13"/>
                  <a:pt x="356" y="13"/>
                </a:cubicBezTo>
                <a:cubicBezTo>
                  <a:pt x="356" y="0"/>
                  <a:pt x="356" y="0"/>
                  <a:pt x="356" y="0"/>
                </a:cubicBezTo>
                <a:cubicBezTo>
                  <a:pt x="332" y="0"/>
                  <a:pt x="308" y="2"/>
                  <a:pt x="284" y="7"/>
                </a:cubicBezTo>
                <a:cubicBezTo>
                  <a:pt x="228" y="19"/>
                  <a:pt x="174" y="44"/>
                  <a:pt x="130" y="81"/>
                </a:cubicBezTo>
                <a:cubicBezTo>
                  <a:pt x="138" y="91"/>
                  <a:pt x="138" y="91"/>
                  <a:pt x="138" y="91"/>
                </a:cubicBezTo>
                <a:cubicBezTo>
                  <a:pt x="74" y="144"/>
                  <a:pt x="30" y="219"/>
                  <a:pt x="17" y="304"/>
                </a:cubicBezTo>
                <a:cubicBezTo>
                  <a:pt x="4" y="302"/>
                  <a:pt x="4" y="302"/>
                  <a:pt x="4" y="302"/>
                </a:cubicBezTo>
                <a:cubicBezTo>
                  <a:pt x="2" y="320"/>
                  <a:pt x="0" y="338"/>
                  <a:pt x="0" y="356"/>
                </a:cubicBezTo>
                <a:cubicBezTo>
                  <a:pt x="0" y="395"/>
                  <a:pt x="6" y="433"/>
                  <a:pt x="19" y="469"/>
                </a:cubicBezTo>
                <a:cubicBezTo>
                  <a:pt x="31" y="465"/>
                  <a:pt x="31" y="465"/>
                  <a:pt x="31" y="465"/>
                </a:cubicBezTo>
                <a:cubicBezTo>
                  <a:pt x="60" y="551"/>
                  <a:pt x="122" y="622"/>
                  <a:pt x="203" y="663"/>
                </a:cubicBezTo>
                <a:cubicBezTo>
                  <a:pt x="197" y="674"/>
                  <a:pt x="197" y="674"/>
                  <a:pt x="197" y="674"/>
                </a:cubicBezTo>
                <a:cubicBezTo>
                  <a:pt x="247" y="699"/>
                  <a:pt x="300" y="712"/>
                  <a:pt x="356" y="712"/>
                </a:cubicBezTo>
                <a:cubicBezTo>
                  <a:pt x="357" y="712"/>
                  <a:pt x="357" y="712"/>
                  <a:pt x="357" y="712"/>
                </a:cubicBezTo>
                <a:cubicBezTo>
                  <a:pt x="357" y="699"/>
                  <a:pt x="357" y="699"/>
                  <a:pt x="357" y="699"/>
                </a:cubicBezTo>
                <a:cubicBezTo>
                  <a:pt x="454" y="699"/>
                  <a:pt x="541" y="658"/>
                  <a:pt x="604" y="593"/>
                </a:cubicBezTo>
                <a:cubicBezTo>
                  <a:pt x="613" y="603"/>
                  <a:pt x="613" y="603"/>
                  <a:pt x="613" y="603"/>
                </a:cubicBezTo>
                <a:cubicBezTo>
                  <a:pt x="653" y="562"/>
                  <a:pt x="682" y="511"/>
                  <a:pt x="698" y="457"/>
                </a:cubicBezTo>
                <a:cubicBezTo>
                  <a:pt x="685" y="453"/>
                  <a:pt x="685" y="453"/>
                  <a:pt x="685" y="453"/>
                </a:cubicBezTo>
                <a:cubicBezTo>
                  <a:pt x="695" y="422"/>
                  <a:pt x="700" y="390"/>
                  <a:pt x="700" y="356"/>
                </a:cubicBezTo>
                <a:close/>
                <a:moveTo>
                  <a:pt x="356" y="689"/>
                </a:moveTo>
                <a:cubicBezTo>
                  <a:pt x="267" y="689"/>
                  <a:pt x="186" y="654"/>
                  <a:pt x="126" y="596"/>
                </a:cubicBezTo>
                <a:cubicBezTo>
                  <a:pt x="133" y="589"/>
                  <a:pt x="133" y="589"/>
                  <a:pt x="133" y="589"/>
                </a:cubicBezTo>
                <a:cubicBezTo>
                  <a:pt x="69" y="527"/>
                  <a:pt x="34" y="445"/>
                  <a:pt x="34" y="356"/>
                </a:cubicBezTo>
                <a:cubicBezTo>
                  <a:pt x="34" y="333"/>
                  <a:pt x="37" y="310"/>
                  <a:pt x="41" y="288"/>
                </a:cubicBezTo>
                <a:cubicBezTo>
                  <a:pt x="31" y="285"/>
                  <a:pt x="31" y="285"/>
                  <a:pt x="31" y="285"/>
                </a:cubicBezTo>
                <a:cubicBezTo>
                  <a:pt x="63" y="135"/>
                  <a:pt x="197" y="23"/>
                  <a:pt x="356" y="23"/>
                </a:cubicBezTo>
                <a:cubicBezTo>
                  <a:pt x="356" y="33"/>
                  <a:pt x="356" y="33"/>
                  <a:pt x="356" y="33"/>
                </a:cubicBezTo>
                <a:cubicBezTo>
                  <a:pt x="356" y="33"/>
                  <a:pt x="356" y="33"/>
                  <a:pt x="356" y="33"/>
                </a:cubicBezTo>
                <a:cubicBezTo>
                  <a:pt x="470" y="33"/>
                  <a:pt x="573" y="91"/>
                  <a:pt x="632" y="188"/>
                </a:cubicBezTo>
                <a:cubicBezTo>
                  <a:pt x="641" y="183"/>
                  <a:pt x="641" y="183"/>
                  <a:pt x="641" y="183"/>
                </a:cubicBezTo>
                <a:cubicBezTo>
                  <a:pt x="672" y="233"/>
                  <a:pt x="690" y="293"/>
                  <a:pt x="690" y="356"/>
                </a:cubicBezTo>
                <a:cubicBezTo>
                  <a:pt x="690" y="540"/>
                  <a:pt x="540" y="689"/>
                  <a:pt x="356" y="689"/>
                </a:cubicBezTo>
                <a:close/>
              </a:path>
            </a:pathLst>
          </a:custGeom>
          <a:solidFill>
            <a:srgbClr val="45D8FF"/>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59" name="组合 158"/>
          <p:cNvGrpSpPr/>
          <p:nvPr/>
        </p:nvGrpSpPr>
        <p:grpSpPr>
          <a:xfrm>
            <a:off x="4893224" y="1231937"/>
            <a:ext cx="2385623" cy="2379508"/>
            <a:chOff x="1633540" y="1535304"/>
            <a:chExt cx="2385623" cy="2379508"/>
          </a:xfrm>
          <a:solidFill>
            <a:srgbClr val="45D8FF"/>
          </a:solidFill>
        </p:grpSpPr>
        <p:sp>
          <p:nvSpPr>
            <p:cNvPr id="160" name="Freeform 178"/>
            <p:cNvSpPr>
              <a:spLocks noEditPoints="1"/>
            </p:cNvSpPr>
            <p:nvPr/>
          </p:nvSpPr>
          <p:spPr bwMode="auto">
            <a:xfrm>
              <a:off x="2791194" y="1535304"/>
              <a:ext cx="1227969" cy="1400190"/>
            </a:xfrm>
            <a:custGeom>
              <a:avLst/>
              <a:gdLst>
                <a:gd name="T0" fmla="*/ 22 w 509"/>
                <a:gd name="T1" fmla="*/ 45 h 581"/>
                <a:gd name="T2" fmla="*/ 13 w 509"/>
                <a:gd name="T3" fmla="*/ 40 h 581"/>
                <a:gd name="T4" fmla="*/ 31 w 509"/>
                <a:gd name="T5" fmla="*/ 32 h 581"/>
                <a:gd name="T6" fmla="*/ 68 w 509"/>
                <a:gd name="T7" fmla="*/ 48 h 581"/>
                <a:gd name="T8" fmla="*/ 83 w 509"/>
                <a:gd name="T9" fmla="*/ 4 h 581"/>
                <a:gd name="T10" fmla="*/ 61 w 509"/>
                <a:gd name="T11" fmla="*/ 34 h 581"/>
                <a:gd name="T12" fmla="*/ 89 w 509"/>
                <a:gd name="T13" fmla="*/ 18 h 581"/>
                <a:gd name="T14" fmla="*/ 114 w 509"/>
                <a:gd name="T15" fmla="*/ 52 h 581"/>
                <a:gd name="T16" fmla="*/ 150 w 509"/>
                <a:gd name="T17" fmla="*/ 22 h 581"/>
                <a:gd name="T18" fmla="*/ 118 w 509"/>
                <a:gd name="T19" fmla="*/ 50 h 581"/>
                <a:gd name="T20" fmla="*/ 146 w 509"/>
                <a:gd name="T21" fmla="*/ 24 h 581"/>
                <a:gd name="T22" fmla="*/ 166 w 509"/>
                <a:gd name="T23" fmla="*/ 58 h 581"/>
                <a:gd name="T24" fmla="*/ 206 w 509"/>
                <a:gd name="T25" fmla="*/ 52 h 581"/>
                <a:gd name="T26" fmla="*/ 171 w 509"/>
                <a:gd name="T27" fmla="*/ 66 h 581"/>
                <a:gd name="T28" fmla="*/ 202 w 509"/>
                <a:gd name="T29" fmla="*/ 50 h 581"/>
                <a:gd name="T30" fmla="*/ 217 w 509"/>
                <a:gd name="T31" fmla="*/ 89 h 581"/>
                <a:gd name="T32" fmla="*/ 260 w 509"/>
                <a:gd name="T33" fmla="*/ 68 h 581"/>
                <a:gd name="T34" fmla="*/ 222 w 509"/>
                <a:gd name="T35" fmla="*/ 88 h 581"/>
                <a:gd name="T36" fmla="*/ 255 w 509"/>
                <a:gd name="T37" fmla="*/ 70 h 581"/>
                <a:gd name="T38" fmla="*/ 279 w 509"/>
                <a:gd name="T39" fmla="*/ 91 h 581"/>
                <a:gd name="T40" fmla="*/ 296 w 509"/>
                <a:gd name="T41" fmla="*/ 127 h 581"/>
                <a:gd name="T42" fmla="*/ 273 w 509"/>
                <a:gd name="T43" fmla="*/ 121 h 581"/>
                <a:gd name="T44" fmla="*/ 302 w 509"/>
                <a:gd name="T45" fmla="*/ 97 h 581"/>
                <a:gd name="T46" fmla="*/ 326 w 509"/>
                <a:gd name="T47" fmla="*/ 126 h 581"/>
                <a:gd name="T48" fmla="*/ 339 w 509"/>
                <a:gd name="T49" fmla="*/ 164 h 581"/>
                <a:gd name="T50" fmla="*/ 317 w 509"/>
                <a:gd name="T51" fmla="*/ 156 h 581"/>
                <a:gd name="T52" fmla="*/ 348 w 509"/>
                <a:gd name="T53" fmla="*/ 135 h 581"/>
                <a:gd name="T54" fmla="*/ 368 w 509"/>
                <a:gd name="T55" fmla="*/ 167 h 581"/>
                <a:gd name="T56" fmla="*/ 377 w 509"/>
                <a:gd name="T57" fmla="*/ 206 h 581"/>
                <a:gd name="T58" fmla="*/ 356 w 509"/>
                <a:gd name="T59" fmla="*/ 195 h 581"/>
                <a:gd name="T60" fmla="*/ 389 w 509"/>
                <a:gd name="T61" fmla="*/ 178 h 581"/>
                <a:gd name="T62" fmla="*/ 413 w 509"/>
                <a:gd name="T63" fmla="*/ 210 h 581"/>
                <a:gd name="T64" fmla="*/ 409 w 509"/>
                <a:gd name="T65" fmla="*/ 252 h 581"/>
                <a:gd name="T66" fmla="*/ 390 w 509"/>
                <a:gd name="T67" fmla="*/ 239 h 581"/>
                <a:gd name="T68" fmla="*/ 426 w 509"/>
                <a:gd name="T69" fmla="*/ 232 h 581"/>
                <a:gd name="T70" fmla="*/ 443 w 509"/>
                <a:gd name="T71" fmla="*/ 260 h 581"/>
                <a:gd name="T72" fmla="*/ 429 w 509"/>
                <a:gd name="T73" fmla="*/ 304 h 581"/>
                <a:gd name="T74" fmla="*/ 421 w 509"/>
                <a:gd name="T75" fmla="*/ 275 h 581"/>
                <a:gd name="T76" fmla="*/ 451 w 509"/>
                <a:gd name="T77" fmla="*/ 289 h 581"/>
                <a:gd name="T78" fmla="*/ 479 w 509"/>
                <a:gd name="T79" fmla="*/ 323 h 581"/>
                <a:gd name="T80" fmla="*/ 439 w 509"/>
                <a:gd name="T81" fmla="*/ 347 h 581"/>
                <a:gd name="T82" fmla="*/ 440 w 509"/>
                <a:gd name="T83" fmla="*/ 330 h 581"/>
                <a:gd name="T84" fmla="*/ 477 w 509"/>
                <a:gd name="T85" fmla="*/ 339 h 581"/>
                <a:gd name="T86" fmla="*/ 496 w 509"/>
                <a:gd name="T87" fmla="*/ 399 h 581"/>
                <a:gd name="T88" fmla="*/ 453 w 509"/>
                <a:gd name="T89" fmla="*/ 381 h 581"/>
                <a:gd name="T90" fmla="*/ 456 w 509"/>
                <a:gd name="T91" fmla="*/ 390 h 581"/>
                <a:gd name="T92" fmla="*/ 493 w 509"/>
                <a:gd name="T93" fmla="*/ 391 h 581"/>
                <a:gd name="T94" fmla="*/ 472 w 509"/>
                <a:gd name="T95" fmla="*/ 430 h 581"/>
                <a:gd name="T96" fmla="*/ 496 w 509"/>
                <a:gd name="T97" fmla="*/ 463 h 581"/>
                <a:gd name="T98" fmla="*/ 502 w 509"/>
                <a:gd name="T99" fmla="*/ 450 h 581"/>
                <a:gd name="T100" fmla="*/ 467 w 509"/>
                <a:gd name="T101" fmla="*/ 438 h 581"/>
                <a:gd name="T102" fmla="*/ 496 w 509"/>
                <a:gd name="T103" fmla="*/ 487 h 581"/>
                <a:gd name="T104" fmla="*/ 496 w 509"/>
                <a:gd name="T105" fmla="*/ 522 h 581"/>
                <a:gd name="T106" fmla="*/ 496 w 509"/>
                <a:gd name="T107" fmla="*/ 520 h 581"/>
                <a:gd name="T108" fmla="*/ 496 w 509"/>
                <a:gd name="T109" fmla="*/ 492 h 581"/>
                <a:gd name="T110" fmla="*/ 459 w 509"/>
                <a:gd name="T111" fmla="*/ 554 h 581"/>
                <a:gd name="T112" fmla="*/ 505 w 509"/>
                <a:gd name="T113" fmla="*/ 560 h 581"/>
                <a:gd name="T114" fmla="*/ 470 w 509"/>
                <a:gd name="T115" fmla="*/ 573 h 581"/>
                <a:gd name="T116" fmla="*/ 498 w 509"/>
                <a:gd name="T117" fmla="*/ 55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9" h="581">
                  <a:moveTo>
                    <a:pt x="22" y="0"/>
                  </a:moveTo>
                  <a:cubicBezTo>
                    <a:pt x="13" y="0"/>
                    <a:pt x="13" y="0"/>
                    <a:pt x="13" y="0"/>
                  </a:cubicBezTo>
                  <a:cubicBezTo>
                    <a:pt x="6" y="0"/>
                    <a:pt x="0" y="5"/>
                    <a:pt x="0" y="13"/>
                  </a:cubicBezTo>
                  <a:cubicBezTo>
                    <a:pt x="0" y="32"/>
                    <a:pt x="0" y="32"/>
                    <a:pt x="0" y="32"/>
                  </a:cubicBezTo>
                  <a:cubicBezTo>
                    <a:pt x="0" y="39"/>
                    <a:pt x="6" y="45"/>
                    <a:pt x="13" y="45"/>
                  </a:cubicBezTo>
                  <a:cubicBezTo>
                    <a:pt x="22" y="45"/>
                    <a:pt x="22" y="45"/>
                    <a:pt x="22" y="45"/>
                  </a:cubicBezTo>
                  <a:cubicBezTo>
                    <a:pt x="30" y="45"/>
                    <a:pt x="35" y="39"/>
                    <a:pt x="35" y="32"/>
                  </a:cubicBezTo>
                  <a:cubicBezTo>
                    <a:pt x="35" y="13"/>
                    <a:pt x="35" y="13"/>
                    <a:pt x="35" y="13"/>
                  </a:cubicBezTo>
                  <a:cubicBezTo>
                    <a:pt x="35" y="5"/>
                    <a:pt x="30" y="0"/>
                    <a:pt x="22" y="0"/>
                  </a:cubicBezTo>
                  <a:close/>
                  <a:moveTo>
                    <a:pt x="31" y="32"/>
                  </a:moveTo>
                  <a:cubicBezTo>
                    <a:pt x="31" y="37"/>
                    <a:pt x="27" y="40"/>
                    <a:pt x="22" y="40"/>
                  </a:cubicBezTo>
                  <a:cubicBezTo>
                    <a:pt x="13" y="40"/>
                    <a:pt x="13" y="40"/>
                    <a:pt x="13" y="40"/>
                  </a:cubicBezTo>
                  <a:cubicBezTo>
                    <a:pt x="9" y="40"/>
                    <a:pt x="5" y="37"/>
                    <a:pt x="5" y="32"/>
                  </a:cubicBezTo>
                  <a:cubicBezTo>
                    <a:pt x="5" y="13"/>
                    <a:pt x="5" y="13"/>
                    <a:pt x="5" y="13"/>
                  </a:cubicBezTo>
                  <a:cubicBezTo>
                    <a:pt x="5" y="8"/>
                    <a:pt x="9" y="4"/>
                    <a:pt x="13" y="4"/>
                  </a:cubicBezTo>
                  <a:cubicBezTo>
                    <a:pt x="22" y="4"/>
                    <a:pt x="22" y="4"/>
                    <a:pt x="22" y="4"/>
                  </a:cubicBezTo>
                  <a:cubicBezTo>
                    <a:pt x="27" y="4"/>
                    <a:pt x="31" y="8"/>
                    <a:pt x="31" y="13"/>
                  </a:cubicBezTo>
                  <a:lnTo>
                    <a:pt x="31" y="32"/>
                  </a:lnTo>
                  <a:close/>
                  <a:moveTo>
                    <a:pt x="83" y="4"/>
                  </a:moveTo>
                  <a:cubicBezTo>
                    <a:pt x="73" y="3"/>
                    <a:pt x="73" y="3"/>
                    <a:pt x="73" y="3"/>
                  </a:cubicBezTo>
                  <a:cubicBezTo>
                    <a:pt x="66" y="2"/>
                    <a:pt x="60" y="7"/>
                    <a:pt x="59" y="14"/>
                  </a:cubicBezTo>
                  <a:cubicBezTo>
                    <a:pt x="56" y="34"/>
                    <a:pt x="56" y="34"/>
                    <a:pt x="56" y="34"/>
                  </a:cubicBezTo>
                  <a:cubicBezTo>
                    <a:pt x="56" y="37"/>
                    <a:pt x="57" y="41"/>
                    <a:pt x="59" y="43"/>
                  </a:cubicBezTo>
                  <a:cubicBezTo>
                    <a:pt x="61" y="46"/>
                    <a:pt x="64" y="48"/>
                    <a:pt x="68" y="48"/>
                  </a:cubicBezTo>
                  <a:cubicBezTo>
                    <a:pt x="77" y="50"/>
                    <a:pt x="77" y="50"/>
                    <a:pt x="77" y="50"/>
                  </a:cubicBezTo>
                  <a:cubicBezTo>
                    <a:pt x="77" y="50"/>
                    <a:pt x="78" y="50"/>
                    <a:pt x="79" y="50"/>
                  </a:cubicBezTo>
                  <a:cubicBezTo>
                    <a:pt x="85" y="50"/>
                    <a:pt x="91" y="45"/>
                    <a:pt x="91" y="38"/>
                  </a:cubicBezTo>
                  <a:cubicBezTo>
                    <a:pt x="94" y="19"/>
                    <a:pt x="94" y="19"/>
                    <a:pt x="94" y="19"/>
                  </a:cubicBezTo>
                  <a:cubicBezTo>
                    <a:pt x="94" y="15"/>
                    <a:pt x="93" y="12"/>
                    <a:pt x="91" y="9"/>
                  </a:cubicBezTo>
                  <a:cubicBezTo>
                    <a:pt x="89" y="6"/>
                    <a:pt x="86" y="5"/>
                    <a:pt x="83" y="4"/>
                  </a:cubicBezTo>
                  <a:close/>
                  <a:moveTo>
                    <a:pt x="89" y="18"/>
                  </a:moveTo>
                  <a:cubicBezTo>
                    <a:pt x="87" y="38"/>
                    <a:pt x="87" y="38"/>
                    <a:pt x="87" y="38"/>
                  </a:cubicBezTo>
                  <a:cubicBezTo>
                    <a:pt x="86" y="42"/>
                    <a:pt x="82" y="45"/>
                    <a:pt x="78" y="45"/>
                  </a:cubicBezTo>
                  <a:cubicBezTo>
                    <a:pt x="68" y="44"/>
                    <a:pt x="68" y="44"/>
                    <a:pt x="68" y="44"/>
                  </a:cubicBezTo>
                  <a:cubicBezTo>
                    <a:pt x="66" y="43"/>
                    <a:pt x="64" y="42"/>
                    <a:pt x="63" y="41"/>
                  </a:cubicBezTo>
                  <a:cubicBezTo>
                    <a:pt x="61" y="39"/>
                    <a:pt x="61" y="37"/>
                    <a:pt x="61" y="34"/>
                  </a:cubicBezTo>
                  <a:cubicBezTo>
                    <a:pt x="64" y="15"/>
                    <a:pt x="64" y="15"/>
                    <a:pt x="64" y="15"/>
                  </a:cubicBezTo>
                  <a:cubicBezTo>
                    <a:pt x="64" y="11"/>
                    <a:pt x="68" y="8"/>
                    <a:pt x="72" y="8"/>
                  </a:cubicBezTo>
                  <a:cubicBezTo>
                    <a:pt x="73" y="8"/>
                    <a:pt x="73" y="8"/>
                    <a:pt x="73" y="8"/>
                  </a:cubicBezTo>
                  <a:cubicBezTo>
                    <a:pt x="82" y="9"/>
                    <a:pt x="82" y="9"/>
                    <a:pt x="82" y="9"/>
                  </a:cubicBezTo>
                  <a:cubicBezTo>
                    <a:pt x="84" y="9"/>
                    <a:pt x="86" y="10"/>
                    <a:pt x="87" y="12"/>
                  </a:cubicBezTo>
                  <a:cubicBezTo>
                    <a:pt x="89" y="14"/>
                    <a:pt x="89" y="16"/>
                    <a:pt x="89" y="18"/>
                  </a:cubicBezTo>
                  <a:close/>
                  <a:moveTo>
                    <a:pt x="142" y="16"/>
                  </a:moveTo>
                  <a:cubicBezTo>
                    <a:pt x="133" y="14"/>
                    <a:pt x="133" y="14"/>
                    <a:pt x="133" y="14"/>
                  </a:cubicBezTo>
                  <a:cubicBezTo>
                    <a:pt x="132" y="13"/>
                    <a:pt x="131" y="13"/>
                    <a:pt x="130" y="13"/>
                  </a:cubicBezTo>
                  <a:cubicBezTo>
                    <a:pt x="124" y="13"/>
                    <a:pt x="118" y="17"/>
                    <a:pt x="117" y="23"/>
                  </a:cubicBezTo>
                  <a:cubicBezTo>
                    <a:pt x="112" y="42"/>
                    <a:pt x="112" y="42"/>
                    <a:pt x="112" y="42"/>
                  </a:cubicBezTo>
                  <a:cubicBezTo>
                    <a:pt x="111" y="46"/>
                    <a:pt x="112" y="49"/>
                    <a:pt x="114" y="52"/>
                  </a:cubicBezTo>
                  <a:cubicBezTo>
                    <a:pt x="115" y="55"/>
                    <a:pt x="118" y="57"/>
                    <a:pt x="122" y="58"/>
                  </a:cubicBezTo>
                  <a:cubicBezTo>
                    <a:pt x="131" y="60"/>
                    <a:pt x="131" y="60"/>
                    <a:pt x="131" y="60"/>
                  </a:cubicBezTo>
                  <a:cubicBezTo>
                    <a:pt x="132" y="61"/>
                    <a:pt x="133" y="61"/>
                    <a:pt x="134" y="61"/>
                  </a:cubicBezTo>
                  <a:cubicBezTo>
                    <a:pt x="140" y="61"/>
                    <a:pt x="145" y="57"/>
                    <a:pt x="146" y="51"/>
                  </a:cubicBezTo>
                  <a:cubicBezTo>
                    <a:pt x="151" y="32"/>
                    <a:pt x="151" y="32"/>
                    <a:pt x="151" y="32"/>
                  </a:cubicBezTo>
                  <a:cubicBezTo>
                    <a:pt x="152" y="28"/>
                    <a:pt x="151" y="25"/>
                    <a:pt x="150" y="22"/>
                  </a:cubicBezTo>
                  <a:cubicBezTo>
                    <a:pt x="148" y="19"/>
                    <a:pt x="145" y="17"/>
                    <a:pt x="142" y="16"/>
                  </a:cubicBezTo>
                  <a:close/>
                  <a:moveTo>
                    <a:pt x="147" y="31"/>
                  </a:moveTo>
                  <a:cubicBezTo>
                    <a:pt x="142" y="50"/>
                    <a:pt x="142" y="50"/>
                    <a:pt x="142" y="50"/>
                  </a:cubicBezTo>
                  <a:cubicBezTo>
                    <a:pt x="141" y="54"/>
                    <a:pt x="136" y="57"/>
                    <a:pt x="132" y="56"/>
                  </a:cubicBezTo>
                  <a:cubicBezTo>
                    <a:pt x="123" y="53"/>
                    <a:pt x="123" y="53"/>
                    <a:pt x="123" y="53"/>
                  </a:cubicBezTo>
                  <a:cubicBezTo>
                    <a:pt x="121" y="53"/>
                    <a:pt x="119" y="52"/>
                    <a:pt x="118" y="50"/>
                  </a:cubicBezTo>
                  <a:cubicBezTo>
                    <a:pt x="117" y="48"/>
                    <a:pt x="116" y="46"/>
                    <a:pt x="117" y="43"/>
                  </a:cubicBezTo>
                  <a:cubicBezTo>
                    <a:pt x="122" y="24"/>
                    <a:pt x="122" y="24"/>
                    <a:pt x="122" y="24"/>
                  </a:cubicBezTo>
                  <a:cubicBezTo>
                    <a:pt x="122" y="21"/>
                    <a:pt x="126" y="18"/>
                    <a:pt x="130" y="18"/>
                  </a:cubicBezTo>
                  <a:cubicBezTo>
                    <a:pt x="130" y="18"/>
                    <a:pt x="131" y="18"/>
                    <a:pt x="132" y="18"/>
                  </a:cubicBezTo>
                  <a:cubicBezTo>
                    <a:pt x="141" y="21"/>
                    <a:pt x="141" y="21"/>
                    <a:pt x="141" y="21"/>
                  </a:cubicBezTo>
                  <a:cubicBezTo>
                    <a:pt x="143" y="21"/>
                    <a:pt x="144" y="22"/>
                    <a:pt x="146" y="24"/>
                  </a:cubicBezTo>
                  <a:cubicBezTo>
                    <a:pt x="147" y="26"/>
                    <a:pt x="147" y="28"/>
                    <a:pt x="147" y="31"/>
                  </a:cubicBezTo>
                  <a:close/>
                  <a:moveTo>
                    <a:pt x="199" y="35"/>
                  </a:moveTo>
                  <a:cubicBezTo>
                    <a:pt x="190" y="32"/>
                    <a:pt x="190" y="32"/>
                    <a:pt x="190" y="32"/>
                  </a:cubicBezTo>
                  <a:cubicBezTo>
                    <a:pt x="189" y="31"/>
                    <a:pt x="187" y="31"/>
                    <a:pt x="186" y="31"/>
                  </a:cubicBezTo>
                  <a:cubicBezTo>
                    <a:pt x="180" y="31"/>
                    <a:pt x="175" y="34"/>
                    <a:pt x="173" y="39"/>
                  </a:cubicBezTo>
                  <a:cubicBezTo>
                    <a:pt x="166" y="58"/>
                    <a:pt x="166" y="58"/>
                    <a:pt x="166" y="58"/>
                  </a:cubicBezTo>
                  <a:cubicBezTo>
                    <a:pt x="165" y="61"/>
                    <a:pt x="165" y="64"/>
                    <a:pt x="167" y="67"/>
                  </a:cubicBezTo>
                  <a:cubicBezTo>
                    <a:pt x="168" y="71"/>
                    <a:pt x="171" y="73"/>
                    <a:pt x="174" y="74"/>
                  </a:cubicBezTo>
                  <a:cubicBezTo>
                    <a:pt x="183" y="78"/>
                    <a:pt x="183" y="78"/>
                    <a:pt x="183" y="78"/>
                  </a:cubicBezTo>
                  <a:cubicBezTo>
                    <a:pt x="184" y="78"/>
                    <a:pt x="186" y="79"/>
                    <a:pt x="187" y="79"/>
                  </a:cubicBezTo>
                  <a:cubicBezTo>
                    <a:pt x="193" y="79"/>
                    <a:pt x="197" y="75"/>
                    <a:pt x="199" y="70"/>
                  </a:cubicBezTo>
                  <a:cubicBezTo>
                    <a:pt x="206" y="52"/>
                    <a:pt x="206" y="52"/>
                    <a:pt x="206" y="52"/>
                  </a:cubicBezTo>
                  <a:cubicBezTo>
                    <a:pt x="209" y="45"/>
                    <a:pt x="206" y="38"/>
                    <a:pt x="199" y="35"/>
                  </a:cubicBezTo>
                  <a:close/>
                  <a:moveTo>
                    <a:pt x="202" y="50"/>
                  </a:moveTo>
                  <a:cubicBezTo>
                    <a:pt x="195" y="68"/>
                    <a:pt x="195" y="68"/>
                    <a:pt x="195" y="68"/>
                  </a:cubicBezTo>
                  <a:cubicBezTo>
                    <a:pt x="193" y="73"/>
                    <a:pt x="188" y="75"/>
                    <a:pt x="184" y="73"/>
                  </a:cubicBezTo>
                  <a:cubicBezTo>
                    <a:pt x="176" y="70"/>
                    <a:pt x="176" y="70"/>
                    <a:pt x="176" y="70"/>
                  </a:cubicBezTo>
                  <a:cubicBezTo>
                    <a:pt x="174" y="69"/>
                    <a:pt x="172" y="68"/>
                    <a:pt x="171" y="66"/>
                  </a:cubicBezTo>
                  <a:cubicBezTo>
                    <a:pt x="170" y="64"/>
                    <a:pt x="170" y="61"/>
                    <a:pt x="171" y="59"/>
                  </a:cubicBezTo>
                  <a:cubicBezTo>
                    <a:pt x="178" y="41"/>
                    <a:pt x="178" y="41"/>
                    <a:pt x="178" y="41"/>
                  </a:cubicBezTo>
                  <a:cubicBezTo>
                    <a:pt x="179" y="38"/>
                    <a:pt x="182" y="36"/>
                    <a:pt x="186" y="36"/>
                  </a:cubicBezTo>
                  <a:cubicBezTo>
                    <a:pt x="187" y="36"/>
                    <a:pt x="188" y="36"/>
                    <a:pt x="189" y="36"/>
                  </a:cubicBezTo>
                  <a:cubicBezTo>
                    <a:pt x="197" y="39"/>
                    <a:pt x="197" y="39"/>
                    <a:pt x="197" y="39"/>
                  </a:cubicBezTo>
                  <a:cubicBezTo>
                    <a:pt x="201" y="41"/>
                    <a:pt x="204" y="46"/>
                    <a:pt x="202" y="50"/>
                  </a:cubicBezTo>
                  <a:close/>
                  <a:moveTo>
                    <a:pt x="253" y="61"/>
                  </a:moveTo>
                  <a:cubicBezTo>
                    <a:pt x="245" y="56"/>
                    <a:pt x="245" y="56"/>
                    <a:pt x="245" y="56"/>
                  </a:cubicBezTo>
                  <a:cubicBezTo>
                    <a:pt x="243" y="55"/>
                    <a:pt x="241" y="55"/>
                    <a:pt x="239" y="55"/>
                  </a:cubicBezTo>
                  <a:cubicBezTo>
                    <a:pt x="234" y="55"/>
                    <a:pt x="230" y="58"/>
                    <a:pt x="228" y="62"/>
                  </a:cubicBezTo>
                  <a:cubicBezTo>
                    <a:pt x="218" y="79"/>
                    <a:pt x="218" y="79"/>
                    <a:pt x="218" y="79"/>
                  </a:cubicBezTo>
                  <a:cubicBezTo>
                    <a:pt x="217" y="82"/>
                    <a:pt x="216" y="86"/>
                    <a:pt x="217" y="89"/>
                  </a:cubicBezTo>
                  <a:cubicBezTo>
                    <a:pt x="218" y="92"/>
                    <a:pt x="221" y="95"/>
                    <a:pt x="224" y="97"/>
                  </a:cubicBezTo>
                  <a:cubicBezTo>
                    <a:pt x="232" y="101"/>
                    <a:pt x="232" y="101"/>
                    <a:pt x="232" y="101"/>
                  </a:cubicBezTo>
                  <a:cubicBezTo>
                    <a:pt x="234" y="102"/>
                    <a:pt x="236" y="103"/>
                    <a:pt x="238" y="103"/>
                  </a:cubicBezTo>
                  <a:cubicBezTo>
                    <a:pt x="243" y="103"/>
                    <a:pt x="247" y="100"/>
                    <a:pt x="250" y="96"/>
                  </a:cubicBezTo>
                  <a:cubicBezTo>
                    <a:pt x="259" y="78"/>
                    <a:pt x="259" y="78"/>
                    <a:pt x="259" y="78"/>
                  </a:cubicBezTo>
                  <a:cubicBezTo>
                    <a:pt x="260" y="75"/>
                    <a:pt x="261" y="72"/>
                    <a:pt x="260" y="68"/>
                  </a:cubicBezTo>
                  <a:cubicBezTo>
                    <a:pt x="259" y="65"/>
                    <a:pt x="257" y="62"/>
                    <a:pt x="253" y="61"/>
                  </a:cubicBezTo>
                  <a:close/>
                  <a:moveTo>
                    <a:pt x="255" y="76"/>
                  </a:moveTo>
                  <a:cubicBezTo>
                    <a:pt x="245" y="94"/>
                    <a:pt x="245" y="94"/>
                    <a:pt x="245" y="94"/>
                  </a:cubicBezTo>
                  <a:cubicBezTo>
                    <a:pt x="243" y="97"/>
                    <a:pt x="238" y="99"/>
                    <a:pt x="234" y="97"/>
                  </a:cubicBezTo>
                  <a:cubicBezTo>
                    <a:pt x="226" y="93"/>
                    <a:pt x="226" y="93"/>
                    <a:pt x="226" y="93"/>
                  </a:cubicBezTo>
                  <a:cubicBezTo>
                    <a:pt x="224" y="92"/>
                    <a:pt x="223" y="90"/>
                    <a:pt x="222" y="88"/>
                  </a:cubicBezTo>
                  <a:cubicBezTo>
                    <a:pt x="221" y="86"/>
                    <a:pt x="222" y="83"/>
                    <a:pt x="223" y="81"/>
                  </a:cubicBezTo>
                  <a:cubicBezTo>
                    <a:pt x="232" y="64"/>
                    <a:pt x="232" y="64"/>
                    <a:pt x="232" y="64"/>
                  </a:cubicBezTo>
                  <a:cubicBezTo>
                    <a:pt x="233" y="61"/>
                    <a:pt x="236" y="60"/>
                    <a:pt x="239" y="60"/>
                  </a:cubicBezTo>
                  <a:cubicBezTo>
                    <a:pt x="241" y="60"/>
                    <a:pt x="242" y="60"/>
                    <a:pt x="243" y="61"/>
                  </a:cubicBezTo>
                  <a:cubicBezTo>
                    <a:pt x="251" y="65"/>
                    <a:pt x="251" y="65"/>
                    <a:pt x="251" y="65"/>
                  </a:cubicBezTo>
                  <a:cubicBezTo>
                    <a:pt x="253" y="66"/>
                    <a:pt x="255" y="68"/>
                    <a:pt x="255" y="70"/>
                  </a:cubicBezTo>
                  <a:cubicBezTo>
                    <a:pt x="256" y="72"/>
                    <a:pt x="256" y="74"/>
                    <a:pt x="255" y="76"/>
                  </a:cubicBezTo>
                  <a:close/>
                  <a:moveTo>
                    <a:pt x="310" y="101"/>
                  </a:moveTo>
                  <a:cubicBezTo>
                    <a:pt x="309" y="98"/>
                    <a:pt x="307" y="95"/>
                    <a:pt x="304" y="93"/>
                  </a:cubicBezTo>
                  <a:cubicBezTo>
                    <a:pt x="297" y="88"/>
                    <a:pt x="297" y="88"/>
                    <a:pt x="297" y="88"/>
                  </a:cubicBezTo>
                  <a:cubicBezTo>
                    <a:pt x="295" y="86"/>
                    <a:pt x="292" y="85"/>
                    <a:pt x="289" y="85"/>
                  </a:cubicBezTo>
                  <a:cubicBezTo>
                    <a:pt x="285" y="85"/>
                    <a:pt x="281" y="87"/>
                    <a:pt x="279" y="91"/>
                  </a:cubicBezTo>
                  <a:cubicBezTo>
                    <a:pt x="267" y="107"/>
                    <a:pt x="267" y="107"/>
                    <a:pt x="267" y="107"/>
                  </a:cubicBezTo>
                  <a:cubicBezTo>
                    <a:pt x="265" y="110"/>
                    <a:pt x="265" y="113"/>
                    <a:pt x="265" y="117"/>
                  </a:cubicBezTo>
                  <a:cubicBezTo>
                    <a:pt x="266" y="120"/>
                    <a:pt x="268" y="123"/>
                    <a:pt x="271" y="125"/>
                  </a:cubicBezTo>
                  <a:cubicBezTo>
                    <a:pt x="278" y="131"/>
                    <a:pt x="278" y="131"/>
                    <a:pt x="278" y="131"/>
                  </a:cubicBezTo>
                  <a:cubicBezTo>
                    <a:pt x="280" y="132"/>
                    <a:pt x="283" y="133"/>
                    <a:pt x="286" y="133"/>
                  </a:cubicBezTo>
                  <a:cubicBezTo>
                    <a:pt x="290" y="133"/>
                    <a:pt x="294" y="131"/>
                    <a:pt x="296" y="127"/>
                  </a:cubicBezTo>
                  <a:cubicBezTo>
                    <a:pt x="308" y="111"/>
                    <a:pt x="308" y="111"/>
                    <a:pt x="308" y="111"/>
                  </a:cubicBezTo>
                  <a:cubicBezTo>
                    <a:pt x="310" y="108"/>
                    <a:pt x="310" y="105"/>
                    <a:pt x="310" y="101"/>
                  </a:cubicBezTo>
                  <a:close/>
                  <a:moveTo>
                    <a:pt x="304" y="108"/>
                  </a:moveTo>
                  <a:cubicBezTo>
                    <a:pt x="292" y="125"/>
                    <a:pt x="292" y="125"/>
                    <a:pt x="292" y="125"/>
                  </a:cubicBezTo>
                  <a:cubicBezTo>
                    <a:pt x="290" y="128"/>
                    <a:pt x="285" y="129"/>
                    <a:pt x="281" y="127"/>
                  </a:cubicBezTo>
                  <a:cubicBezTo>
                    <a:pt x="273" y="121"/>
                    <a:pt x="273" y="121"/>
                    <a:pt x="273" y="121"/>
                  </a:cubicBezTo>
                  <a:cubicBezTo>
                    <a:pt x="272" y="120"/>
                    <a:pt x="270" y="118"/>
                    <a:pt x="270" y="116"/>
                  </a:cubicBezTo>
                  <a:cubicBezTo>
                    <a:pt x="270" y="114"/>
                    <a:pt x="270" y="112"/>
                    <a:pt x="271" y="110"/>
                  </a:cubicBezTo>
                  <a:cubicBezTo>
                    <a:pt x="283" y="94"/>
                    <a:pt x="283" y="94"/>
                    <a:pt x="283" y="94"/>
                  </a:cubicBezTo>
                  <a:cubicBezTo>
                    <a:pt x="284" y="91"/>
                    <a:pt x="287" y="90"/>
                    <a:pt x="289" y="90"/>
                  </a:cubicBezTo>
                  <a:cubicBezTo>
                    <a:pt x="291" y="90"/>
                    <a:pt x="293" y="91"/>
                    <a:pt x="294" y="92"/>
                  </a:cubicBezTo>
                  <a:cubicBezTo>
                    <a:pt x="302" y="97"/>
                    <a:pt x="302" y="97"/>
                    <a:pt x="302" y="97"/>
                  </a:cubicBezTo>
                  <a:cubicBezTo>
                    <a:pt x="303" y="98"/>
                    <a:pt x="305" y="100"/>
                    <a:pt x="305" y="102"/>
                  </a:cubicBezTo>
                  <a:cubicBezTo>
                    <a:pt x="305" y="104"/>
                    <a:pt x="305" y="107"/>
                    <a:pt x="304" y="108"/>
                  </a:cubicBezTo>
                  <a:close/>
                  <a:moveTo>
                    <a:pt x="355" y="140"/>
                  </a:moveTo>
                  <a:cubicBezTo>
                    <a:pt x="355" y="137"/>
                    <a:pt x="354" y="134"/>
                    <a:pt x="351" y="131"/>
                  </a:cubicBezTo>
                  <a:cubicBezTo>
                    <a:pt x="344" y="125"/>
                    <a:pt x="344" y="125"/>
                    <a:pt x="344" y="125"/>
                  </a:cubicBezTo>
                  <a:cubicBezTo>
                    <a:pt x="339" y="120"/>
                    <a:pt x="330" y="121"/>
                    <a:pt x="326" y="126"/>
                  </a:cubicBezTo>
                  <a:cubicBezTo>
                    <a:pt x="313" y="141"/>
                    <a:pt x="313" y="141"/>
                    <a:pt x="313" y="141"/>
                  </a:cubicBezTo>
                  <a:cubicBezTo>
                    <a:pt x="310" y="143"/>
                    <a:pt x="309" y="147"/>
                    <a:pt x="309" y="150"/>
                  </a:cubicBezTo>
                  <a:cubicBezTo>
                    <a:pt x="309" y="154"/>
                    <a:pt x="311" y="157"/>
                    <a:pt x="314" y="159"/>
                  </a:cubicBezTo>
                  <a:cubicBezTo>
                    <a:pt x="320" y="165"/>
                    <a:pt x="320" y="165"/>
                    <a:pt x="320" y="165"/>
                  </a:cubicBezTo>
                  <a:cubicBezTo>
                    <a:pt x="323" y="167"/>
                    <a:pt x="326" y="169"/>
                    <a:pt x="329" y="169"/>
                  </a:cubicBezTo>
                  <a:cubicBezTo>
                    <a:pt x="333" y="169"/>
                    <a:pt x="336" y="167"/>
                    <a:pt x="339" y="164"/>
                  </a:cubicBezTo>
                  <a:cubicBezTo>
                    <a:pt x="352" y="150"/>
                    <a:pt x="352" y="150"/>
                    <a:pt x="352" y="150"/>
                  </a:cubicBezTo>
                  <a:cubicBezTo>
                    <a:pt x="354" y="147"/>
                    <a:pt x="356" y="144"/>
                    <a:pt x="355" y="140"/>
                  </a:cubicBezTo>
                  <a:close/>
                  <a:moveTo>
                    <a:pt x="348" y="146"/>
                  </a:moveTo>
                  <a:cubicBezTo>
                    <a:pt x="335" y="161"/>
                    <a:pt x="335" y="161"/>
                    <a:pt x="335" y="161"/>
                  </a:cubicBezTo>
                  <a:cubicBezTo>
                    <a:pt x="332" y="164"/>
                    <a:pt x="327" y="165"/>
                    <a:pt x="324" y="162"/>
                  </a:cubicBezTo>
                  <a:cubicBezTo>
                    <a:pt x="317" y="156"/>
                    <a:pt x="317" y="156"/>
                    <a:pt x="317" y="156"/>
                  </a:cubicBezTo>
                  <a:cubicBezTo>
                    <a:pt x="315" y="154"/>
                    <a:pt x="314" y="152"/>
                    <a:pt x="314" y="150"/>
                  </a:cubicBezTo>
                  <a:cubicBezTo>
                    <a:pt x="314" y="148"/>
                    <a:pt x="315" y="146"/>
                    <a:pt x="316" y="144"/>
                  </a:cubicBezTo>
                  <a:cubicBezTo>
                    <a:pt x="329" y="129"/>
                    <a:pt x="329" y="129"/>
                    <a:pt x="329" y="129"/>
                  </a:cubicBezTo>
                  <a:cubicBezTo>
                    <a:pt x="331" y="128"/>
                    <a:pt x="333" y="127"/>
                    <a:pt x="335" y="127"/>
                  </a:cubicBezTo>
                  <a:cubicBezTo>
                    <a:pt x="338" y="127"/>
                    <a:pt x="339" y="127"/>
                    <a:pt x="341" y="129"/>
                  </a:cubicBezTo>
                  <a:cubicBezTo>
                    <a:pt x="348" y="135"/>
                    <a:pt x="348" y="135"/>
                    <a:pt x="348" y="135"/>
                  </a:cubicBezTo>
                  <a:cubicBezTo>
                    <a:pt x="349" y="136"/>
                    <a:pt x="350" y="138"/>
                    <a:pt x="351" y="141"/>
                  </a:cubicBezTo>
                  <a:cubicBezTo>
                    <a:pt x="351" y="143"/>
                    <a:pt x="350" y="145"/>
                    <a:pt x="348" y="146"/>
                  </a:cubicBezTo>
                  <a:close/>
                  <a:moveTo>
                    <a:pt x="396" y="184"/>
                  </a:moveTo>
                  <a:cubicBezTo>
                    <a:pt x="396" y="181"/>
                    <a:pt x="395" y="178"/>
                    <a:pt x="393" y="175"/>
                  </a:cubicBezTo>
                  <a:cubicBezTo>
                    <a:pt x="387" y="168"/>
                    <a:pt x="387" y="168"/>
                    <a:pt x="387" y="168"/>
                  </a:cubicBezTo>
                  <a:cubicBezTo>
                    <a:pt x="382" y="163"/>
                    <a:pt x="373" y="162"/>
                    <a:pt x="368" y="167"/>
                  </a:cubicBezTo>
                  <a:cubicBezTo>
                    <a:pt x="353" y="180"/>
                    <a:pt x="353" y="180"/>
                    <a:pt x="353" y="180"/>
                  </a:cubicBezTo>
                  <a:cubicBezTo>
                    <a:pt x="351" y="182"/>
                    <a:pt x="349" y="185"/>
                    <a:pt x="349" y="189"/>
                  </a:cubicBezTo>
                  <a:cubicBezTo>
                    <a:pt x="349" y="192"/>
                    <a:pt x="350" y="195"/>
                    <a:pt x="352" y="198"/>
                  </a:cubicBezTo>
                  <a:cubicBezTo>
                    <a:pt x="358" y="205"/>
                    <a:pt x="358" y="205"/>
                    <a:pt x="358" y="205"/>
                  </a:cubicBezTo>
                  <a:cubicBezTo>
                    <a:pt x="361" y="208"/>
                    <a:pt x="364" y="209"/>
                    <a:pt x="368" y="209"/>
                  </a:cubicBezTo>
                  <a:cubicBezTo>
                    <a:pt x="371" y="209"/>
                    <a:pt x="374" y="208"/>
                    <a:pt x="377" y="206"/>
                  </a:cubicBezTo>
                  <a:cubicBezTo>
                    <a:pt x="391" y="193"/>
                    <a:pt x="391" y="193"/>
                    <a:pt x="391" y="193"/>
                  </a:cubicBezTo>
                  <a:cubicBezTo>
                    <a:pt x="394" y="191"/>
                    <a:pt x="396" y="188"/>
                    <a:pt x="396" y="184"/>
                  </a:cubicBezTo>
                  <a:close/>
                  <a:moveTo>
                    <a:pt x="388" y="190"/>
                  </a:moveTo>
                  <a:cubicBezTo>
                    <a:pt x="373" y="203"/>
                    <a:pt x="373" y="203"/>
                    <a:pt x="373" y="203"/>
                  </a:cubicBezTo>
                  <a:cubicBezTo>
                    <a:pt x="370" y="206"/>
                    <a:pt x="365" y="205"/>
                    <a:pt x="362" y="202"/>
                  </a:cubicBezTo>
                  <a:cubicBezTo>
                    <a:pt x="356" y="195"/>
                    <a:pt x="356" y="195"/>
                    <a:pt x="356" y="195"/>
                  </a:cubicBezTo>
                  <a:cubicBezTo>
                    <a:pt x="354" y="193"/>
                    <a:pt x="354" y="191"/>
                    <a:pt x="354" y="189"/>
                  </a:cubicBezTo>
                  <a:cubicBezTo>
                    <a:pt x="354" y="187"/>
                    <a:pt x="355" y="185"/>
                    <a:pt x="357" y="183"/>
                  </a:cubicBezTo>
                  <a:cubicBezTo>
                    <a:pt x="371" y="170"/>
                    <a:pt x="371" y="170"/>
                    <a:pt x="371" y="170"/>
                  </a:cubicBezTo>
                  <a:cubicBezTo>
                    <a:pt x="373" y="169"/>
                    <a:pt x="375" y="168"/>
                    <a:pt x="377" y="168"/>
                  </a:cubicBezTo>
                  <a:cubicBezTo>
                    <a:pt x="379" y="168"/>
                    <a:pt x="381" y="169"/>
                    <a:pt x="383" y="171"/>
                  </a:cubicBezTo>
                  <a:cubicBezTo>
                    <a:pt x="389" y="178"/>
                    <a:pt x="389" y="178"/>
                    <a:pt x="389" y="178"/>
                  </a:cubicBezTo>
                  <a:cubicBezTo>
                    <a:pt x="391" y="180"/>
                    <a:pt x="391" y="182"/>
                    <a:pt x="391" y="184"/>
                  </a:cubicBezTo>
                  <a:cubicBezTo>
                    <a:pt x="391" y="186"/>
                    <a:pt x="390" y="188"/>
                    <a:pt x="388" y="190"/>
                  </a:cubicBezTo>
                  <a:close/>
                  <a:moveTo>
                    <a:pt x="431" y="233"/>
                  </a:moveTo>
                  <a:cubicBezTo>
                    <a:pt x="431" y="230"/>
                    <a:pt x="431" y="226"/>
                    <a:pt x="429" y="223"/>
                  </a:cubicBezTo>
                  <a:cubicBezTo>
                    <a:pt x="424" y="216"/>
                    <a:pt x="424" y="216"/>
                    <a:pt x="424" y="216"/>
                  </a:cubicBezTo>
                  <a:cubicBezTo>
                    <a:pt x="421" y="212"/>
                    <a:pt x="417" y="210"/>
                    <a:pt x="413" y="210"/>
                  </a:cubicBezTo>
                  <a:cubicBezTo>
                    <a:pt x="410" y="210"/>
                    <a:pt x="408" y="211"/>
                    <a:pt x="405" y="212"/>
                  </a:cubicBezTo>
                  <a:cubicBezTo>
                    <a:pt x="389" y="223"/>
                    <a:pt x="389" y="223"/>
                    <a:pt x="389" y="223"/>
                  </a:cubicBezTo>
                  <a:cubicBezTo>
                    <a:pt x="383" y="227"/>
                    <a:pt x="382" y="235"/>
                    <a:pt x="386" y="241"/>
                  </a:cubicBezTo>
                  <a:cubicBezTo>
                    <a:pt x="391" y="249"/>
                    <a:pt x="391" y="249"/>
                    <a:pt x="391" y="249"/>
                  </a:cubicBezTo>
                  <a:cubicBezTo>
                    <a:pt x="393" y="253"/>
                    <a:pt x="397" y="255"/>
                    <a:pt x="402" y="255"/>
                  </a:cubicBezTo>
                  <a:cubicBezTo>
                    <a:pt x="404" y="255"/>
                    <a:pt x="407" y="254"/>
                    <a:pt x="409" y="252"/>
                  </a:cubicBezTo>
                  <a:cubicBezTo>
                    <a:pt x="425" y="241"/>
                    <a:pt x="425" y="241"/>
                    <a:pt x="425" y="241"/>
                  </a:cubicBezTo>
                  <a:cubicBezTo>
                    <a:pt x="428" y="239"/>
                    <a:pt x="430" y="237"/>
                    <a:pt x="431" y="233"/>
                  </a:cubicBezTo>
                  <a:close/>
                  <a:moveTo>
                    <a:pt x="423" y="237"/>
                  </a:moveTo>
                  <a:cubicBezTo>
                    <a:pt x="406" y="248"/>
                    <a:pt x="406" y="248"/>
                    <a:pt x="406" y="248"/>
                  </a:cubicBezTo>
                  <a:cubicBezTo>
                    <a:pt x="403" y="251"/>
                    <a:pt x="397" y="250"/>
                    <a:pt x="395" y="246"/>
                  </a:cubicBezTo>
                  <a:cubicBezTo>
                    <a:pt x="390" y="239"/>
                    <a:pt x="390" y="239"/>
                    <a:pt x="390" y="239"/>
                  </a:cubicBezTo>
                  <a:cubicBezTo>
                    <a:pt x="387" y="235"/>
                    <a:pt x="388" y="230"/>
                    <a:pt x="392" y="227"/>
                  </a:cubicBezTo>
                  <a:cubicBezTo>
                    <a:pt x="408" y="216"/>
                    <a:pt x="408" y="216"/>
                    <a:pt x="408" y="216"/>
                  </a:cubicBezTo>
                  <a:cubicBezTo>
                    <a:pt x="410" y="215"/>
                    <a:pt x="411" y="215"/>
                    <a:pt x="413" y="215"/>
                  </a:cubicBezTo>
                  <a:cubicBezTo>
                    <a:pt x="415" y="215"/>
                    <a:pt x="418" y="216"/>
                    <a:pt x="420" y="218"/>
                  </a:cubicBezTo>
                  <a:cubicBezTo>
                    <a:pt x="425" y="226"/>
                    <a:pt x="425" y="226"/>
                    <a:pt x="425" y="226"/>
                  </a:cubicBezTo>
                  <a:cubicBezTo>
                    <a:pt x="426" y="228"/>
                    <a:pt x="426" y="230"/>
                    <a:pt x="426" y="232"/>
                  </a:cubicBezTo>
                  <a:cubicBezTo>
                    <a:pt x="426" y="234"/>
                    <a:pt x="424" y="236"/>
                    <a:pt x="423" y="237"/>
                  </a:cubicBezTo>
                  <a:close/>
                  <a:moveTo>
                    <a:pt x="453" y="293"/>
                  </a:moveTo>
                  <a:cubicBezTo>
                    <a:pt x="456" y="292"/>
                    <a:pt x="458" y="289"/>
                    <a:pt x="459" y="286"/>
                  </a:cubicBezTo>
                  <a:cubicBezTo>
                    <a:pt x="460" y="282"/>
                    <a:pt x="460" y="279"/>
                    <a:pt x="459" y="276"/>
                  </a:cubicBezTo>
                  <a:cubicBezTo>
                    <a:pt x="454" y="267"/>
                    <a:pt x="454" y="267"/>
                    <a:pt x="454" y="267"/>
                  </a:cubicBezTo>
                  <a:cubicBezTo>
                    <a:pt x="452" y="263"/>
                    <a:pt x="448" y="260"/>
                    <a:pt x="443" y="260"/>
                  </a:cubicBezTo>
                  <a:cubicBezTo>
                    <a:pt x="441" y="260"/>
                    <a:pt x="439" y="261"/>
                    <a:pt x="437" y="262"/>
                  </a:cubicBezTo>
                  <a:cubicBezTo>
                    <a:pt x="419" y="271"/>
                    <a:pt x="419" y="271"/>
                    <a:pt x="419" y="271"/>
                  </a:cubicBezTo>
                  <a:cubicBezTo>
                    <a:pt x="416" y="272"/>
                    <a:pt x="414" y="275"/>
                    <a:pt x="413" y="278"/>
                  </a:cubicBezTo>
                  <a:cubicBezTo>
                    <a:pt x="412" y="282"/>
                    <a:pt x="412" y="285"/>
                    <a:pt x="414" y="288"/>
                  </a:cubicBezTo>
                  <a:cubicBezTo>
                    <a:pt x="418" y="297"/>
                    <a:pt x="418" y="297"/>
                    <a:pt x="418" y="297"/>
                  </a:cubicBezTo>
                  <a:cubicBezTo>
                    <a:pt x="420" y="301"/>
                    <a:pt x="424" y="304"/>
                    <a:pt x="429" y="304"/>
                  </a:cubicBezTo>
                  <a:cubicBezTo>
                    <a:pt x="431" y="304"/>
                    <a:pt x="434" y="303"/>
                    <a:pt x="435" y="302"/>
                  </a:cubicBezTo>
                  <a:lnTo>
                    <a:pt x="453" y="293"/>
                  </a:lnTo>
                  <a:close/>
                  <a:moveTo>
                    <a:pt x="422" y="294"/>
                  </a:moveTo>
                  <a:cubicBezTo>
                    <a:pt x="418" y="286"/>
                    <a:pt x="418" y="286"/>
                    <a:pt x="418" y="286"/>
                  </a:cubicBezTo>
                  <a:cubicBezTo>
                    <a:pt x="417" y="284"/>
                    <a:pt x="417" y="282"/>
                    <a:pt x="417" y="280"/>
                  </a:cubicBezTo>
                  <a:cubicBezTo>
                    <a:pt x="418" y="278"/>
                    <a:pt x="420" y="276"/>
                    <a:pt x="421" y="275"/>
                  </a:cubicBezTo>
                  <a:cubicBezTo>
                    <a:pt x="439" y="266"/>
                    <a:pt x="439" y="266"/>
                    <a:pt x="439" y="266"/>
                  </a:cubicBezTo>
                  <a:cubicBezTo>
                    <a:pt x="440" y="265"/>
                    <a:pt x="441" y="265"/>
                    <a:pt x="443" y="265"/>
                  </a:cubicBezTo>
                  <a:cubicBezTo>
                    <a:pt x="446" y="265"/>
                    <a:pt x="449" y="267"/>
                    <a:pt x="450" y="270"/>
                  </a:cubicBezTo>
                  <a:cubicBezTo>
                    <a:pt x="454" y="278"/>
                    <a:pt x="454" y="278"/>
                    <a:pt x="454" y="278"/>
                  </a:cubicBezTo>
                  <a:cubicBezTo>
                    <a:pt x="455" y="280"/>
                    <a:pt x="455" y="282"/>
                    <a:pt x="455" y="284"/>
                  </a:cubicBezTo>
                  <a:cubicBezTo>
                    <a:pt x="454" y="286"/>
                    <a:pt x="453" y="288"/>
                    <a:pt x="451" y="289"/>
                  </a:cubicBezTo>
                  <a:cubicBezTo>
                    <a:pt x="433" y="298"/>
                    <a:pt x="433" y="298"/>
                    <a:pt x="433" y="298"/>
                  </a:cubicBezTo>
                  <a:cubicBezTo>
                    <a:pt x="429" y="300"/>
                    <a:pt x="424" y="298"/>
                    <a:pt x="422" y="294"/>
                  </a:cubicBezTo>
                  <a:close/>
                  <a:moveTo>
                    <a:pt x="474" y="348"/>
                  </a:moveTo>
                  <a:cubicBezTo>
                    <a:pt x="477" y="347"/>
                    <a:pt x="480" y="345"/>
                    <a:pt x="481" y="341"/>
                  </a:cubicBezTo>
                  <a:cubicBezTo>
                    <a:pt x="483" y="338"/>
                    <a:pt x="483" y="335"/>
                    <a:pt x="482" y="331"/>
                  </a:cubicBezTo>
                  <a:cubicBezTo>
                    <a:pt x="479" y="323"/>
                    <a:pt x="479" y="323"/>
                    <a:pt x="479" y="323"/>
                  </a:cubicBezTo>
                  <a:cubicBezTo>
                    <a:pt x="477" y="318"/>
                    <a:pt x="472" y="314"/>
                    <a:pt x="466" y="314"/>
                  </a:cubicBezTo>
                  <a:cubicBezTo>
                    <a:pt x="465" y="314"/>
                    <a:pt x="463" y="314"/>
                    <a:pt x="462" y="315"/>
                  </a:cubicBezTo>
                  <a:cubicBezTo>
                    <a:pt x="443" y="322"/>
                    <a:pt x="443" y="322"/>
                    <a:pt x="443" y="322"/>
                  </a:cubicBezTo>
                  <a:cubicBezTo>
                    <a:pt x="440" y="323"/>
                    <a:pt x="438" y="325"/>
                    <a:pt x="436" y="328"/>
                  </a:cubicBezTo>
                  <a:cubicBezTo>
                    <a:pt x="435" y="332"/>
                    <a:pt x="434" y="335"/>
                    <a:pt x="436" y="338"/>
                  </a:cubicBezTo>
                  <a:cubicBezTo>
                    <a:pt x="439" y="347"/>
                    <a:pt x="439" y="347"/>
                    <a:pt x="439" y="347"/>
                  </a:cubicBezTo>
                  <a:cubicBezTo>
                    <a:pt x="441" y="352"/>
                    <a:pt x="446" y="356"/>
                    <a:pt x="451" y="356"/>
                  </a:cubicBezTo>
                  <a:cubicBezTo>
                    <a:pt x="453" y="356"/>
                    <a:pt x="454" y="355"/>
                    <a:pt x="456" y="355"/>
                  </a:cubicBezTo>
                  <a:lnTo>
                    <a:pt x="474" y="348"/>
                  </a:lnTo>
                  <a:close/>
                  <a:moveTo>
                    <a:pt x="443" y="345"/>
                  </a:moveTo>
                  <a:cubicBezTo>
                    <a:pt x="440" y="337"/>
                    <a:pt x="440" y="337"/>
                    <a:pt x="440" y="337"/>
                  </a:cubicBezTo>
                  <a:cubicBezTo>
                    <a:pt x="439" y="335"/>
                    <a:pt x="439" y="332"/>
                    <a:pt x="440" y="330"/>
                  </a:cubicBezTo>
                  <a:cubicBezTo>
                    <a:pt x="441" y="328"/>
                    <a:pt x="443" y="327"/>
                    <a:pt x="445" y="326"/>
                  </a:cubicBezTo>
                  <a:cubicBezTo>
                    <a:pt x="464" y="319"/>
                    <a:pt x="464" y="319"/>
                    <a:pt x="464" y="319"/>
                  </a:cubicBezTo>
                  <a:cubicBezTo>
                    <a:pt x="464" y="319"/>
                    <a:pt x="465" y="319"/>
                    <a:pt x="466" y="319"/>
                  </a:cubicBezTo>
                  <a:cubicBezTo>
                    <a:pt x="470" y="319"/>
                    <a:pt x="473" y="321"/>
                    <a:pt x="474" y="324"/>
                  </a:cubicBezTo>
                  <a:cubicBezTo>
                    <a:pt x="477" y="333"/>
                    <a:pt x="477" y="333"/>
                    <a:pt x="477" y="333"/>
                  </a:cubicBezTo>
                  <a:cubicBezTo>
                    <a:pt x="478" y="335"/>
                    <a:pt x="478" y="337"/>
                    <a:pt x="477" y="339"/>
                  </a:cubicBezTo>
                  <a:cubicBezTo>
                    <a:pt x="476" y="341"/>
                    <a:pt x="474" y="343"/>
                    <a:pt x="472" y="344"/>
                  </a:cubicBezTo>
                  <a:cubicBezTo>
                    <a:pt x="454" y="350"/>
                    <a:pt x="454" y="350"/>
                    <a:pt x="454" y="350"/>
                  </a:cubicBezTo>
                  <a:cubicBezTo>
                    <a:pt x="450" y="352"/>
                    <a:pt x="445" y="350"/>
                    <a:pt x="443" y="345"/>
                  </a:cubicBezTo>
                  <a:close/>
                  <a:moveTo>
                    <a:pt x="469" y="410"/>
                  </a:moveTo>
                  <a:cubicBezTo>
                    <a:pt x="488" y="405"/>
                    <a:pt x="488" y="405"/>
                    <a:pt x="488" y="405"/>
                  </a:cubicBezTo>
                  <a:cubicBezTo>
                    <a:pt x="492" y="404"/>
                    <a:pt x="495" y="402"/>
                    <a:pt x="496" y="399"/>
                  </a:cubicBezTo>
                  <a:cubicBezTo>
                    <a:pt x="498" y="396"/>
                    <a:pt x="499" y="393"/>
                    <a:pt x="498" y="390"/>
                  </a:cubicBezTo>
                  <a:cubicBezTo>
                    <a:pt x="496" y="380"/>
                    <a:pt x="496" y="380"/>
                    <a:pt x="496" y="380"/>
                  </a:cubicBezTo>
                  <a:cubicBezTo>
                    <a:pt x="495" y="375"/>
                    <a:pt x="489" y="370"/>
                    <a:pt x="483" y="370"/>
                  </a:cubicBezTo>
                  <a:cubicBezTo>
                    <a:pt x="482" y="370"/>
                    <a:pt x="481" y="370"/>
                    <a:pt x="480" y="371"/>
                  </a:cubicBezTo>
                  <a:cubicBezTo>
                    <a:pt x="461" y="375"/>
                    <a:pt x="461" y="375"/>
                    <a:pt x="461" y="375"/>
                  </a:cubicBezTo>
                  <a:cubicBezTo>
                    <a:pt x="458" y="376"/>
                    <a:pt x="455" y="378"/>
                    <a:pt x="453" y="381"/>
                  </a:cubicBezTo>
                  <a:cubicBezTo>
                    <a:pt x="451" y="384"/>
                    <a:pt x="451" y="387"/>
                    <a:pt x="451" y="391"/>
                  </a:cubicBezTo>
                  <a:cubicBezTo>
                    <a:pt x="453" y="400"/>
                    <a:pt x="453" y="400"/>
                    <a:pt x="453" y="400"/>
                  </a:cubicBezTo>
                  <a:cubicBezTo>
                    <a:pt x="455" y="406"/>
                    <a:pt x="460" y="410"/>
                    <a:pt x="466" y="410"/>
                  </a:cubicBezTo>
                  <a:cubicBezTo>
                    <a:pt x="467" y="410"/>
                    <a:pt x="468" y="410"/>
                    <a:pt x="469" y="410"/>
                  </a:cubicBezTo>
                  <a:close/>
                  <a:moveTo>
                    <a:pt x="458" y="399"/>
                  </a:moveTo>
                  <a:cubicBezTo>
                    <a:pt x="456" y="390"/>
                    <a:pt x="456" y="390"/>
                    <a:pt x="456" y="390"/>
                  </a:cubicBezTo>
                  <a:cubicBezTo>
                    <a:pt x="456" y="388"/>
                    <a:pt x="456" y="385"/>
                    <a:pt x="457" y="383"/>
                  </a:cubicBezTo>
                  <a:cubicBezTo>
                    <a:pt x="458" y="382"/>
                    <a:pt x="460" y="380"/>
                    <a:pt x="462" y="380"/>
                  </a:cubicBezTo>
                  <a:cubicBezTo>
                    <a:pt x="481" y="375"/>
                    <a:pt x="481" y="375"/>
                    <a:pt x="481" y="375"/>
                  </a:cubicBezTo>
                  <a:cubicBezTo>
                    <a:pt x="482" y="375"/>
                    <a:pt x="483" y="375"/>
                    <a:pt x="483" y="375"/>
                  </a:cubicBezTo>
                  <a:cubicBezTo>
                    <a:pt x="487" y="375"/>
                    <a:pt x="490" y="378"/>
                    <a:pt x="491" y="382"/>
                  </a:cubicBezTo>
                  <a:cubicBezTo>
                    <a:pt x="493" y="391"/>
                    <a:pt x="493" y="391"/>
                    <a:pt x="493" y="391"/>
                  </a:cubicBezTo>
                  <a:cubicBezTo>
                    <a:pt x="494" y="393"/>
                    <a:pt x="494" y="395"/>
                    <a:pt x="492" y="397"/>
                  </a:cubicBezTo>
                  <a:cubicBezTo>
                    <a:pt x="491" y="399"/>
                    <a:pt x="489" y="400"/>
                    <a:pt x="487" y="400"/>
                  </a:cubicBezTo>
                  <a:cubicBezTo>
                    <a:pt x="468" y="405"/>
                    <a:pt x="468" y="405"/>
                    <a:pt x="468" y="405"/>
                  </a:cubicBezTo>
                  <a:cubicBezTo>
                    <a:pt x="464" y="406"/>
                    <a:pt x="459" y="403"/>
                    <a:pt x="458" y="399"/>
                  </a:cubicBezTo>
                  <a:close/>
                  <a:moveTo>
                    <a:pt x="492" y="428"/>
                  </a:moveTo>
                  <a:cubicBezTo>
                    <a:pt x="472" y="430"/>
                    <a:pt x="472" y="430"/>
                    <a:pt x="472" y="430"/>
                  </a:cubicBezTo>
                  <a:cubicBezTo>
                    <a:pt x="469" y="431"/>
                    <a:pt x="466" y="432"/>
                    <a:pt x="464" y="435"/>
                  </a:cubicBezTo>
                  <a:cubicBezTo>
                    <a:pt x="461" y="438"/>
                    <a:pt x="460" y="441"/>
                    <a:pt x="461" y="445"/>
                  </a:cubicBezTo>
                  <a:cubicBezTo>
                    <a:pt x="462" y="454"/>
                    <a:pt x="462" y="454"/>
                    <a:pt x="462" y="454"/>
                  </a:cubicBezTo>
                  <a:cubicBezTo>
                    <a:pt x="462" y="461"/>
                    <a:pt x="468" y="466"/>
                    <a:pt x="475" y="466"/>
                  </a:cubicBezTo>
                  <a:cubicBezTo>
                    <a:pt x="475" y="466"/>
                    <a:pt x="476" y="466"/>
                    <a:pt x="476" y="466"/>
                  </a:cubicBezTo>
                  <a:cubicBezTo>
                    <a:pt x="496" y="463"/>
                    <a:pt x="496" y="463"/>
                    <a:pt x="496" y="463"/>
                  </a:cubicBezTo>
                  <a:cubicBezTo>
                    <a:pt x="499" y="463"/>
                    <a:pt x="502" y="461"/>
                    <a:pt x="504" y="459"/>
                  </a:cubicBezTo>
                  <a:cubicBezTo>
                    <a:pt x="507" y="456"/>
                    <a:pt x="508" y="453"/>
                    <a:pt x="507" y="449"/>
                  </a:cubicBezTo>
                  <a:cubicBezTo>
                    <a:pt x="506" y="440"/>
                    <a:pt x="506" y="440"/>
                    <a:pt x="506" y="440"/>
                  </a:cubicBezTo>
                  <a:cubicBezTo>
                    <a:pt x="505" y="433"/>
                    <a:pt x="499" y="428"/>
                    <a:pt x="492" y="428"/>
                  </a:cubicBezTo>
                  <a:close/>
                  <a:moveTo>
                    <a:pt x="501" y="440"/>
                  </a:moveTo>
                  <a:cubicBezTo>
                    <a:pt x="502" y="450"/>
                    <a:pt x="502" y="450"/>
                    <a:pt x="502" y="450"/>
                  </a:cubicBezTo>
                  <a:cubicBezTo>
                    <a:pt x="503" y="452"/>
                    <a:pt x="502" y="454"/>
                    <a:pt x="501" y="456"/>
                  </a:cubicBezTo>
                  <a:cubicBezTo>
                    <a:pt x="499" y="457"/>
                    <a:pt x="497" y="458"/>
                    <a:pt x="495" y="459"/>
                  </a:cubicBezTo>
                  <a:cubicBezTo>
                    <a:pt x="475" y="461"/>
                    <a:pt x="475" y="461"/>
                    <a:pt x="475" y="461"/>
                  </a:cubicBezTo>
                  <a:cubicBezTo>
                    <a:pt x="471" y="461"/>
                    <a:pt x="467" y="458"/>
                    <a:pt x="466" y="453"/>
                  </a:cubicBezTo>
                  <a:cubicBezTo>
                    <a:pt x="465" y="444"/>
                    <a:pt x="465" y="444"/>
                    <a:pt x="465" y="444"/>
                  </a:cubicBezTo>
                  <a:cubicBezTo>
                    <a:pt x="465" y="442"/>
                    <a:pt x="466" y="440"/>
                    <a:pt x="467" y="438"/>
                  </a:cubicBezTo>
                  <a:cubicBezTo>
                    <a:pt x="469" y="436"/>
                    <a:pt x="471" y="435"/>
                    <a:pt x="473" y="435"/>
                  </a:cubicBezTo>
                  <a:cubicBezTo>
                    <a:pt x="492" y="433"/>
                    <a:pt x="492" y="433"/>
                    <a:pt x="492" y="433"/>
                  </a:cubicBezTo>
                  <a:cubicBezTo>
                    <a:pt x="493" y="433"/>
                    <a:pt x="493" y="433"/>
                    <a:pt x="493" y="433"/>
                  </a:cubicBezTo>
                  <a:cubicBezTo>
                    <a:pt x="497" y="433"/>
                    <a:pt x="501" y="436"/>
                    <a:pt x="501" y="440"/>
                  </a:cubicBezTo>
                  <a:close/>
                  <a:moveTo>
                    <a:pt x="505" y="491"/>
                  </a:moveTo>
                  <a:cubicBezTo>
                    <a:pt x="503" y="488"/>
                    <a:pt x="500" y="487"/>
                    <a:pt x="496" y="487"/>
                  </a:cubicBezTo>
                  <a:cubicBezTo>
                    <a:pt x="476" y="487"/>
                    <a:pt x="476" y="487"/>
                    <a:pt x="476" y="487"/>
                  </a:cubicBezTo>
                  <a:cubicBezTo>
                    <a:pt x="469" y="487"/>
                    <a:pt x="463" y="492"/>
                    <a:pt x="463" y="499"/>
                  </a:cubicBezTo>
                  <a:cubicBezTo>
                    <a:pt x="463" y="509"/>
                    <a:pt x="463" y="509"/>
                    <a:pt x="463" y="509"/>
                  </a:cubicBezTo>
                  <a:cubicBezTo>
                    <a:pt x="463" y="516"/>
                    <a:pt x="469" y="522"/>
                    <a:pt x="476" y="522"/>
                  </a:cubicBezTo>
                  <a:cubicBezTo>
                    <a:pt x="496" y="522"/>
                    <a:pt x="496" y="522"/>
                    <a:pt x="496" y="522"/>
                  </a:cubicBezTo>
                  <a:cubicBezTo>
                    <a:pt x="496" y="522"/>
                    <a:pt x="496" y="522"/>
                    <a:pt x="496" y="522"/>
                  </a:cubicBezTo>
                  <a:cubicBezTo>
                    <a:pt x="503" y="522"/>
                    <a:pt x="509" y="517"/>
                    <a:pt x="509" y="509"/>
                  </a:cubicBezTo>
                  <a:cubicBezTo>
                    <a:pt x="509" y="500"/>
                    <a:pt x="509" y="500"/>
                    <a:pt x="509" y="500"/>
                  </a:cubicBezTo>
                  <a:cubicBezTo>
                    <a:pt x="509" y="497"/>
                    <a:pt x="508" y="493"/>
                    <a:pt x="505" y="491"/>
                  </a:cubicBezTo>
                  <a:close/>
                  <a:moveTo>
                    <a:pt x="504" y="509"/>
                  </a:moveTo>
                  <a:cubicBezTo>
                    <a:pt x="504" y="514"/>
                    <a:pt x="500" y="517"/>
                    <a:pt x="496" y="517"/>
                  </a:cubicBezTo>
                  <a:cubicBezTo>
                    <a:pt x="496" y="520"/>
                    <a:pt x="496" y="520"/>
                    <a:pt x="496" y="520"/>
                  </a:cubicBezTo>
                  <a:cubicBezTo>
                    <a:pt x="496" y="517"/>
                    <a:pt x="496" y="517"/>
                    <a:pt x="496" y="517"/>
                  </a:cubicBezTo>
                  <a:cubicBezTo>
                    <a:pt x="476" y="517"/>
                    <a:pt x="476" y="517"/>
                    <a:pt x="476" y="517"/>
                  </a:cubicBezTo>
                  <a:cubicBezTo>
                    <a:pt x="471" y="517"/>
                    <a:pt x="468" y="513"/>
                    <a:pt x="468" y="509"/>
                  </a:cubicBezTo>
                  <a:cubicBezTo>
                    <a:pt x="468" y="499"/>
                    <a:pt x="468" y="499"/>
                    <a:pt x="468" y="499"/>
                  </a:cubicBezTo>
                  <a:cubicBezTo>
                    <a:pt x="468" y="495"/>
                    <a:pt x="472" y="491"/>
                    <a:pt x="476" y="491"/>
                  </a:cubicBezTo>
                  <a:cubicBezTo>
                    <a:pt x="496" y="492"/>
                    <a:pt x="496" y="492"/>
                    <a:pt x="496" y="492"/>
                  </a:cubicBezTo>
                  <a:cubicBezTo>
                    <a:pt x="498" y="492"/>
                    <a:pt x="500" y="493"/>
                    <a:pt x="502" y="494"/>
                  </a:cubicBezTo>
                  <a:cubicBezTo>
                    <a:pt x="504" y="496"/>
                    <a:pt x="504" y="498"/>
                    <a:pt x="504" y="500"/>
                  </a:cubicBezTo>
                  <a:lnTo>
                    <a:pt x="504" y="509"/>
                  </a:lnTo>
                  <a:close/>
                  <a:moveTo>
                    <a:pt x="493" y="546"/>
                  </a:moveTo>
                  <a:cubicBezTo>
                    <a:pt x="474" y="543"/>
                    <a:pt x="474" y="543"/>
                    <a:pt x="474" y="543"/>
                  </a:cubicBezTo>
                  <a:cubicBezTo>
                    <a:pt x="467" y="542"/>
                    <a:pt x="460" y="547"/>
                    <a:pt x="459" y="554"/>
                  </a:cubicBezTo>
                  <a:cubicBezTo>
                    <a:pt x="458" y="563"/>
                    <a:pt x="458" y="563"/>
                    <a:pt x="458" y="563"/>
                  </a:cubicBezTo>
                  <a:cubicBezTo>
                    <a:pt x="457" y="570"/>
                    <a:pt x="462" y="577"/>
                    <a:pt x="469" y="578"/>
                  </a:cubicBezTo>
                  <a:cubicBezTo>
                    <a:pt x="489" y="581"/>
                    <a:pt x="489" y="581"/>
                    <a:pt x="489" y="581"/>
                  </a:cubicBezTo>
                  <a:cubicBezTo>
                    <a:pt x="489" y="581"/>
                    <a:pt x="490" y="581"/>
                    <a:pt x="490" y="581"/>
                  </a:cubicBezTo>
                  <a:cubicBezTo>
                    <a:pt x="497" y="581"/>
                    <a:pt x="502" y="576"/>
                    <a:pt x="503" y="570"/>
                  </a:cubicBezTo>
                  <a:cubicBezTo>
                    <a:pt x="505" y="560"/>
                    <a:pt x="505" y="560"/>
                    <a:pt x="505" y="560"/>
                  </a:cubicBezTo>
                  <a:cubicBezTo>
                    <a:pt x="505" y="557"/>
                    <a:pt x="504" y="553"/>
                    <a:pt x="502" y="551"/>
                  </a:cubicBezTo>
                  <a:cubicBezTo>
                    <a:pt x="500" y="548"/>
                    <a:pt x="497" y="546"/>
                    <a:pt x="493" y="546"/>
                  </a:cubicBezTo>
                  <a:close/>
                  <a:moveTo>
                    <a:pt x="500" y="560"/>
                  </a:moveTo>
                  <a:cubicBezTo>
                    <a:pt x="499" y="569"/>
                    <a:pt x="499" y="569"/>
                    <a:pt x="499" y="569"/>
                  </a:cubicBezTo>
                  <a:cubicBezTo>
                    <a:pt x="498" y="573"/>
                    <a:pt x="494" y="577"/>
                    <a:pt x="489" y="576"/>
                  </a:cubicBezTo>
                  <a:cubicBezTo>
                    <a:pt x="470" y="573"/>
                    <a:pt x="470" y="573"/>
                    <a:pt x="470" y="573"/>
                  </a:cubicBezTo>
                  <a:cubicBezTo>
                    <a:pt x="465" y="572"/>
                    <a:pt x="462" y="568"/>
                    <a:pt x="463" y="564"/>
                  </a:cubicBezTo>
                  <a:cubicBezTo>
                    <a:pt x="464" y="555"/>
                    <a:pt x="464" y="555"/>
                    <a:pt x="464" y="555"/>
                  </a:cubicBezTo>
                  <a:cubicBezTo>
                    <a:pt x="465" y="551"/>
                    <a:pt x="468" y="548"/>
                    <a:pt x="472" y="548"/>
                  </a:cubicBezTo>
                  <a:cubicBezTo>
                    <a:pt x="473" y="548"/>
                    <a:pt x="473" y="548"/>
                    <a:pt x="473" y="548"/>
                  </a:cubicBezTo>
                  <a:cubicBezTo>
                    <a:pt x="493" y="550"/>
                    <a:pt x="493" y="550"/>
                    <a:pt x="493" y="550"/>
                  </a:cubicBezTo>
                  <a:cubicBezTo>
                    <a:pt x="495" y="551"/>
                    <a:pt x="497" y="552"/>
                    <a:pt x="498" y="554"/>
                  </a:cubicBezTo>
                  <a:cubicBezTo>
                    <a:pt x="500" y="555"/>
                    <a:pt x="500" y="557"/>
                    <a:pt x="500" y="5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61" name="Freeform 179"/>
            <p:cNvSpPr>
              <a:spLocks noEditPoints="1"/>
            </p:cNvSpPr>
            <p:nvPr/>
          </p:nvSpPr>
          <p:spPr bwMode="auto">
            <a:xfrm>
              <a:off x="1926012" y="3454196"/>
              <a:ext cx="1366562" cy="460616"/>
            </a:xfrm>
            <a:custGeom>
              <a:avLst/>
              <a:gdLst>
                <a:gd name="T0" fmla="*/ 536 w 567"/>
                <a:gd name="T1" fmla="*/ 129 h 191"/>
                <a:gd name="T2" fmla="*/ 566 w 567"/>
                <a:gd name="T3" fmla="*/ 147 h 191"/>
                <a:gd name="T4" fmla="*/ 541 w 567"/>
                <a:gd name="T5" fmla="*/ 136 h 191"/>
                <a:gd name="T6" fmla="*/ 561 w 567"/>
                <a:gd name="T7" fmla="*/ 139 h 191"/>
                <a:gd name="T8" fmla="*/ 498 w 567"/>
                <a:gd name="T9" fmla="*/ 142 h 191"/>
                <a:gd name="T10" fmla="*/ 526 w 567"/>
                <a:gd name="T11" fmla="*/ 162 h 191"/>
                <a:gd name="T12" fmla="*/ 505 w 567"/>
                <a:gd name="T13" fmla="*/ 160 h 191"/>
                <a:gd name="T14" fmla="*/ 519 w 567"/>
                <a:gd name="T15" fmla="*/ 144 h 191"/>
                <a:gd name="T16" fmla="*/ 459 w 567"/>
                <a:gd name="T17" fmla="*/ 151 h 191"/>
                <a:gd name="T18" fmla="*/ 485 w 567"/>
                <a:gd name="T19" fmla="*/ 174 h 191"/>
                <a:gd name="T20" fmla="*/ 464 w 567"/>
                <a:gd name="T21" fmla="*/ 170 h 191"/>
                <a:gd name="T22" fmla="*/ 479 w 567"/>
                <a:gd name="T23" fmla="*/ 155 h 191"/>
                <a:gd name="T24" fmla="*/ 419 w 567"/>
                <a:gd name="T25" fmla="*/ 157 h 191"/>
                <a:gd name="T26" fmla="*/ 443 w 567"/>
                <a:gd name="T27" fmla="*/ 182 h 191"/>
                <a:gd name="T28" fmla="*/ 423 w 567"/>
                <a:gd name="T29" fmla="*/ 176 h 191"/>
                <a:gd name="T30" fmla="*/ 439 w 567"/>
                <a:gd name="T31" fmla="*/ 163 h 191"/>
                <a:gd name="T32" fmla="*/ 376 w 567"/>
                <a:gd name="T33" fmla="*/ 168 h 191"/>
                <a:gd name="T34" fmla="*/ 403 w 567"/>
                <a:gd name="T35" fmla="*/ 167 h 191"/>
                <a:gd name="T36" fmla="*/ 380 w 567"/>
                <a:gd name="T37" fmla="*/ 168 h 191"/>
                <a:gd name="T38" fmla="*/ 397 w 567"/>
                <a:gd name="T39" fmla="*/ 183 h 191"/>
                <a:gd name="T40" fmla="*/ 349 w 567"/>
                <a:gd name="T41" fmla="*/ 191 h 191"/>
                <a:gd name="T42" fmla="*/ 346 w 567"/>
                <a:gd name="T43" fmla="*/ 186 h 191"/>
                <a:gd name="T44" fmla="*/ 357 w 567"/>
                <a:gd name="T45" fmla="*/ 168 h 191"/>
                <a:gd name="T46" fmla="*/ 303 w 567"/>
                <a:gd name="T47" fmla="*/ 187 h 191"/>
                <a:gd name="T48" fmla="*/ 316 w 567"/>
                <a:gd name="T49" fmla="*/ 165 h 191"/>
                <a:gd name="T50" fmla="*/ 306 w 567"/>
                <a:gd name="T51" fmla="*/ 156 h 191"/>
                <a:gd name="T52" fmla="*/ 254 w 567"/>
                <a:gd name="T53" fmla="*/ 154 h 191"/>
                <a:gd name="T54" fmla="*/ 280 w 567"/>
                <a:gd name="T55" fmla="*/ 160 h 191"/>
                <a:gd name="T56" fmla="*/ 256 w 567"/>
                <a:gd name="T57" fmla="*/ 165 h 191"/>
                <a:gd name="T58" fmla="*/ 233 w 567"/>
                <a:gd name="T59" fmla="*/ 135 h 191"/>
                <a:gd name="T60" fmla="*/ 222 w 567"/>
                <a:gd name="T61" fmla="*/ 168 h 191"/>
                <a:gd name="T62" fmla="*/ 233 w 567"/>
                <a:gd name="T63" fmla="*/ 159 h 191"/>
                <a:gd name="T64" fmla="*/ 228 w 567"/>
                <a:gd name="T65" fmla="*/ 139 h 191"/>
                <a:gd name="T66" fmla="*/ 176 w 567"/>
                <a:gd name="T67" fmla="*/ 127 h 191"/>
                <a:gd name="T68" fmla="*/ 201 w 567"/>
                <a:gd name="T69" fmla="*/ 137 h 191"/>
                <a:gd name="T70" fmla="*/ 176 w 567"/>
                <a:gd name="T71" fmla="*/ 139 h 191"/>
                <a:gd name="T72" fmla="*/ 159 w 567"/>
                <a:gd name="T73" fmla="*/ 104 h 191"/>
                <a:gd name="T74" fmla="*/ 142 w 567"/>
                <a:gd name="T75" fmla="*/ 136 h 191"/>
                <a:gd name="T76" fmla="*/ 155 w 567"/>
                <a:gd name="T77" fmla="*/ 128 h 191"/>
                <a:gd name="T78" fmla="*/ 154 w 567"/>
                <a:gd name="T79" fmla="*/ 107 h 191"/>
                <a:gd name="T80" fmla="*/ 105 w 567"/>
                <a:gd name="T81" fmla="*/ 86 h 191"/>
                <a:gd name="T82" fmla="*/ 128 w 567"/>
                <a:gd name="T83" fmla="*/ 101 h 191"/>
                <a:gd name="T84" fmla="*/ 103 w 567"/>
                <a:gd name="T85" fmla="*/ 98 h 191"/>
                <a:gd name="T86" fmla="*/ 91 w 567"/>
                <a:gd name="T87" fmla="*/ 62 h 191"/>
                <a:gd name="T88" fmla="*/ 70 w 567"/>
                <a:gd name="T89" fmla="*/ 89 h 191"/>
                <a:gd name="T90" fmla="*/ 83 w 567"/>
                <a:gd name="T91" fmla="*/ 84 h 191"/>
                <a:gd name="T92" fmla="*/ 86 w 567"/>
                <a:gd name="T93" fmla="*/ 63 h 191"/>
                <a:gd name="T94" fmla="*/ 34 w 567"/>
                <a:gd name="T95" fmla="*/ 43 h 191"/>
                <a:gd name="T96" fmla="*/ 61 w 567"/>
                <a:gd name="T97" fmla="*/ 36 h 191"/>
                <a:gd name="T98" fmla="*/ 45 w 567"/>
                <a:gd name="T99" fmla="*/ 38 h 191"/>
                <a:gd name="T100" fmla="*/ 30 w 567"/>
                <a:gd name="T101" fmla="*/ 5 h 191"/>
                <a:gd name="T102" fmla="*/ 23 w 567"/>
                <a:gd name="T103" fmla="*/ 32 h 191"/>
                <a:gd name="T104" fmla="*/ 8 w 567"/>
                <a:gd name="T105" fmla="*/ 26 h 191"/>
                <a:gd name="T106" fmla="*/ 28 w 567"/>
                <a:gd name="T107" fmla="*/ 2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7" h="191">
                  <a:moveTo>
                    <a:pt x="566" y="137"/>
                  </a:moveTo>
                  <a:cubicBezTo>
                    <a:pt x="562" y="127"/>
                    <a:pt x="562" y="127"/>
                    <a:pt x="562" y="127"/>
                  </a:cubicBezTo>
                  <a:cubicBezTo>
                    <a:pt x="560" y="123"/>
                    <a:pt x="555" y="120"/>
                    <a:pt x="550" y="120"/>
                  </a:cubicBezTo>
                  <a:cubicBezTo>
                    <a:pt x="549" y="120"/>
                    <a:pt x="547" y="120"/>
                    <a:pt x="546" y="121"/>
                  </a:cubicBezTo>
                  <a:cubicBezTo>
                    <a:pt x="543" y="122"/>
                    <a:pt x="543" y="122"/>
                    <a:pt x="543" y="122"/>
                  </a:cubicBezTo>
                  <a:cubicBezTo>
                    <a:pt x="540" y="123"/>
                    <a:pt x="537" y="126"/>
                    <a:pt x="536" y="129"/>
                  </a:cubicBezTo>
                  <a:cubicBezTo>
                    <a:pt x="535" y="132"/>
                    <a:pt x="535" y="135"/>
                    <a:pt x="536" y="138"/>
                  </a:cubicBezTo>
                  <a:cubicBezTo>
                    <a:pt x="540" y="148"/>
                    <a:pt x="540" y="148"/>
                    <a:pt x="540" y="148"/>
                  </a:cubicBezTo>
                  <a:cubicBezTo>
                    <a:pt x="542" y="153"/>
                    <a:pt x="547" y="155"/>
                    <a:pt x="552" y="155"/>
                  </a:cubicBezTo>
                  <a:cubicBezTo>
                    <a:pt x="553" y="155"/>
                    <a:pt x="555" y="155"/>
                    <a:pt x="556" y="155"/>
                  </a:cubicBezTo>
                  <a:cubicBezTo>
                    <a:pt x="559" y="153"/>
                    <a:pt x="559" y="153"/>
                    <a:pt x="559" y="153"/>
                  </a:cubicBezTo>
                  <a:cubicBezTo>
                    <a:pt x="562" y="152"/>
                    <a:pt x="565" y="150"/>
                    <a:pt x="566" y="147"/>
                  </a:cubicBezTo>
                  <a:cubicBezTo>
                    <a:pt x="567" y="144"/>
                    <a:pt x="567" y="140"/>
                    <a:pt x="566" y="137"/>
                  </a:cubicBezTo>
                  <a:close/>
                  <a:moveTo>
                    <a:pt x="561" y="145"/>
                  </a:moveTo>
                  <a:cubicBezTo>
                    <a:pt x="561" y="147"/>
                    <a:pt x="559" y="148"/>
                    <a:pt x="557" y="149"/>
                  </a:cubicBezTo>
                  <a:cubicBezTo>
                    <a:pt x="554" y="150"/>
                    <a:pt x="554" y="150"/>
                    <a:pt x="554" y="150"/>
                  </a:cubicBezTo>
                  <a:cubicBezTo>
                    <a:pt x="551" y="152"/>
                    <a:pt x="546" y="150"/>
                    <a:pt x="545" y="146"/>
                  </a:cubicBezTo>
                  <a:cubicBezTo>
                    <a:pt x="541" y="136"/>
                    <a:pt x="541" y="136"/>
                    <a:pt x="541" y="136"/>
                  </a:cubicBezTo>
                  <a:cubicBezTo>
                    <a:pt x="540" y="134"/>
                    <a:pt x="540" y="132"/>
                    <a:pt x="541" y="130"/>
                  </a:cubicBezTo>
                  <a:cubicBezTo>
                    <a:pt x="541" y="129"/>
                    <a:pt x="543" y="127"/>
                    <a:pt x="545" y="127"/>
                  </a:cubicBezTo>
                  <a:cubicBezTo>
                    <a:pt x="548" y="125"/>
                    <a:pt x="548" y="125"/>
                    <a:pt x="548" y="125"/>
                  </a:cubicBezTo>
                  <a:cubicBezTo>
                    <a:pt x="549" y="125"/>
                    <a:pt x="549" y="125"/>
                    <a:pt x="550" y="125"/>
                  </a:cubicBezTo>
                  <a:cubicBezTo>
                    <a:pt x="553" y="125"/>
                    <a:pt x="556" y="126"/>
                    <a:pt x="557" y="129"/>
                  </a:cubicBezTo>
                  <a:cubicBezTo>
                    <a:pt x="561" y="139"/>
                    <a:pt x="561" y="139"/>
                    <a:pt x="561" y="139"/>
                  </a:cubicBezTo>
                  <a:cubicBezTo>
                    <a:pt x="562" y="141"/>
                    <a:pt x="562" y="143"/>
                    <a:pt x="561" y="145"/>
                  </a:cubicBezTo>
                  <a:close/>
                  <a:moveTo>
                    <a:pt x="523" y="142"/>
                  </a:moveTo>
                  <a:cubicBezTo>
                    <a:pt x="522" y="137"/>
                    <a:pt x="517" y="134"/>
                    <a:pt x="512" y="134"/>
                  </a:cubicBezTo>
                  <a:cubicBezTo>
                    <a:pt x="511" y="134"/>
                    <a:pt x="509" y="134"/>
                    <a:pt x="508" y="135"/>
                  </a:cubicBezTo>
                  <a:cubicBezTo>
                    <a:pt x="505" y="136"/>
                    <a:pt x="505" y="136"/>
                    <a:pt x="505" y="136"/>
                  </a:cubicBezTo>
                  <a:cubicBezTo>
                    <a:pt x="502" y="137"/>
                    <a:pt x="500" y="139"/>
                    <a:pt x="498" y="142"/>
                  </a:cubicBezTo>
                  <a:cubicBezTo>
                    <a:pt x="497" y="144"/>
                    <a:pt x="496" y="148"/>
                    <a:pt x="497" y="151"/>
                  </a:cubicBezTo>
                  <a:cubicBezTo>
                    <a:pt x="501" y="161"/>
                    <a:pt x="501" y="161"/>
                    <a:pt x="501" y="161"/>
                  </a:cubicBezTo>
                  <a:cubicBezTo>
                    <a:pt x="502" y="166"/>
                    <a:pt x="507" y="170"/>
                    <a:pt x="512" y="170"/>
                  </a:cubicBezTo>
                  <a:cubicBezTo>
                    <a:pt x="513" y="170"/>
                    <a:pt x="515" y="169"/>
                    <a:pt x="516" y="169"/>
                  </a:cubicBezTo>
                  <a:cubicBezTo>
                    <a:pt x="519" y="168"/>
                    <a:pt x="519" y="168"/>
                    <a:pt x="519" y="168"/>
                  </a:cubicBezTo>
                  <a:cubicBezTo>
                    <a:pt x="522" y="167"/>
                    <a:pt x="524" y="165"/>
                    <a:pt x="526" y="162"/>
                  </a:cubicBezTo>
                  <a:cubicBezTo>
                    <a:pt x="527" y="159"/>
                    <a:pt x="528" y="156"/>
                    <a:pt x="527" y="153"/>
                  </a:cubicBezTo>
                  <a:lnTo>
                    <a:pt x="523" y="142"/>
                  </a:lnTo>
                  <a:close/>
                  <a:moveTo>
                    <a:pt x="522" y="160"/>
                  </a:moveTo>
                  <a:cubicBezTo>
                    <a:pt x="521" y="162"/>
                    <a:pt x="519" y="163"/>
                    <a:pt x="517" y="163"/>
                  </a:cubicBezTo>
                  <a:cubicBezTo>
                    <a:pt x="514" y="164"/>
                    <a:pt x="514" y="164"/>
                    <a:pt x="514" y="164"/>
                  </a:cubicBezTo>
                  <a:cubicBezTo>
                    <a:pt x="510" y="166"/>
                    <a:pt x="506" y="163"/>
                    <a:pt x="505" y="160"/>
                  </a:cubicBezTo>
                  <a:cubicBezTo>
                    <a:pt x="502" y="149"/>
                    <a:pt x="502" y="149"/>
                    <a:pt x="502" y="149"/>
                  </a:cubicBezTo>
                  <a:cubicBezTo>
                    <a:pt x="501" y="147"/>
                    <a:pt x="501" y="145"/>
                    <a:pt x="502" y="144"/>
                  </a:cubicBezTo>
                  <a:cubicBezTo>
                    <a:pt x="503" y="142"/>
                    <a:pt x="505" y="141"/>
                    <a:pt x="507" y="140"/>
                  </a:cubicBezTo>
                  <a:cubicBezTo>
                    <a:pt x="510" y="139"/>
                    <a:pt x="510" y="139"/>
                    <a:pt x="510" y="139"/>
                  </a:cubicBezTo>
                  <a:cubicBezTo>
                    <a:pt x="510" y="139"/>
                    <a:pt x="511" y="139"/>
                    <a:pt x="512" y="139"/>
                  </a:cubicBezTo>
                  <a:cubicBezTo>
                    <a:pt x="515" y="139"/>
                    <a:pt x="518" y="141"/>
                    <a:pt x="519" y="144"/>
                  </a:cubicBezTo>
                  <a:cubicBezTo>
                    <a:pt x="522" y="154"/>
                    <a:pt x="522" y="154"/>
                    <a:pt x="522" y="154"/>
                  </a:cubicBezTo>
                  <a:cubicBezTo>
                    <a:pt x="523" y="156"/>
                    <a:pt x="523" y="158"/>
                    <a:pt x="522" y="160"/>
                  </a:cubicBezTo>
                  <a:close/>
                  <a:moveTo>
                    <a:pt x="484" y="154"/>
                  </a:moveTo>
                  <a:cubicBezTo>
                    <a:pt x="483" y="148"/>
                    <a:pt x="476" y="144"/>
                    <a:pt x="470" y="145"/>
                  </a:cubicBezTo>
                  <a:cubicBezTo>
                    <a:pt x="466" y="146"/>
                    <a:pt x="466" y="146"/>
                    <a:pt x="466" y="146"/>
                  </a:cubicBezTo>
                  <a:cubicBezTo>
                    <a:pt x="463" y="146"/>
                    <a:pt x="461" y="148"/>
                    <a:pt x="459" y="151"/>
                  </a:cubicBezTo>
                  <a:cubicBezTo>
                    <a:pt x="457" y="154"/>
                    <a:pt x="457" y="157"/>
                    <a:pt x="457" y="160"/>
                  </a:cubicBezTo>
                  <a:cubicBezTo>
                    <a:pt x="460" y="171"/>
                    <a:pt x="460" y="171"/>
                    <a:pt x="460" y="171"/>
                  </a:cubicBezTo>
                  <a:cubicBezTo>
                    <a:pt x="461" y="176"/>
                    <a:pt x="466" y="180"/>
                    <a:pt x="471" y="180"/>
                  </a:cubicBezTo>
                  <a:cubicBezTo>
                    <a:pt x="472" y="180"/>
                    <a:pt x="473" y="180"/>
                    <a:pt x="474" y="180"/>
                  </a:cubicBezTo>
                  <a:cubicBezTo>
                    <a:pt x="477" y="179"/>
                    <a:pt x="477" y="179"/>
                    <a:pt x="477" y="179"/>
                  </a:cubicBezTo>
                  <a:cubicBezTo>
                    <a:pt x="480" y="179"/>
                    <a:pt x="483" y="177"/>
                    <a:pt x="485" y="174"/>
                  </a:cubicBezTo>
                  <a:cubicBezTo>
                    <a:pt x="487" y="171"/>
                    <a:pt x="487" y="168"/>
                    <a:pt x="486" y="165"/>
                  </a:cubicBezTo>
                  <a:lnTo>
                    <a:pt x="484" y="154"/>
                  </a:lnTo>
                  <a:close/>
                  <a:moveTo>
                    <a:pt x="481" y="171"/>
                  </a:moveTo>
                  <a:cubicBezTo>
                    <a:pt x="480" y="173"/>
                    <a:pt x="478" y="174"/>
                    <a:pt x="476" y="175"/>
                  </a:cubicBezTo>
                  <a:cubicBezTo>
                    <a:pt x="473" y="175"/>
                    <a:pt x="473" y="175"/>
                    <a:pt x="473" y="175"/>
                  </a:cubicBezTo>
                  <a:cubicBezTo>
                    <a:pt x="469" y="176"/>
                    <a:pt x="465" y="174"/>
                    <a:pt x="464" y="170"/>
                  </a:cubicBezTo>
                  <a:cubicBezTo>
                    <a:pt x="462" y="159"/>
                    <a:pt x="462" y="159"/>
                    <a:pt x="462" y="159"/>
                  </a:cubicBezTo>
                  <a:cubicBezTo>
                    <a:pt x="462" y="157"/>
                    <a:pt x="462" y="155"/>
                    <a:pt x="463" y="154"/>
                  </a:cubicBezTo>
                  <a:cubicBezTo>
                    <a:pt x="464" y="152"/>
                    <a:pt x="466" y="151"/>
                    <a:pt x="467" y="150"/>
                  </a:cubicBezTo>
                  <a:cubicBezTo>
                    <a:pt x="471" y="150"/>
                    <a:pt x="471" y="150"/>
                    <a:pt x="471" y="150"/>
                  </a:cubicBezTo>
                  <a:cubicBezTo>
                    <a:pt x="471" y="150"/>
                    <a:pt x="472" y="149"/>
                    <a:pt x="472" y="149"/>
                  </a:cubicBezTo>
                  <a:cubicBezTo>
                    <a:pt x="476" y="149"/>
                    <a:pt x="479" y="152"/>
                    <a:pt x="479" y="155"/>
                  </a:cubicBezTo>
                  <a:cubicBezTo>
                    <a:pt x="482" y="166"/>
                    <a:pt x="482" y="166"/>
                    <a:pt x="482" y="166"/>
                  </a:cubicBezTo>
                  <a:cubicBezTo>
                    <a:pt x="482" y="168"/>
                    <a:pt x="482" y="170"/>
                    <a:pt x="481" y="171"/>
                  </a:cubicBezTo>
                  <a:close/>
                  <a:moveTo>
                    <a:pt x="444" y="162"/>
                  </a:moveTo>
                  <a:cubicBezTo>
                    <a:pt x="443" y="156"/>
                    <a:pt x="437" y="151"/>
                    <a:pt x="430" y="152"/>
                  </a:cubicBezTo>
                  <a:cubicBezTo>
                    <a:pt x="427" y="152"/>
                    <a:pt x="427" y="152"/>
                    <a:pt x="427" y="152"/>
                  </a:cubicBezTo>
                  <a:cubicBezTo>
                    <a:pt x="424" y="153"/>
                    <a:pt x="421" y="154"/>
                    <a:pt x="419" y="157"/>
                  </a:cubicBezTo>
                  <a:cubicBezTo>
                    <a:pt x="417" y="160"/>
                    <a:pt x="416" y="163"/>
                    <a:pt x="417" y="166"/>
                  </a:cubicBezTo>
                  <a:cubicBezTo>
                    <a:pt x="418" y="177"/>
                    <a:pt x="418" y="177"/>
                    <a:pt x="418" y="177"/>
                  </a:cubicBezTo>
                  <a:cubicBezTo>
                    <a:pt x="419" y="183"/>
                    <a:pt x="424" y="187"/>
                    <a:pt x="430" y="187"/>
                  </a:cubicBezTo>
                  <a:cubicBezTo>
                    <a:pt x="431" y="187"/>
                    <a:pt x="431" y="187"/>
                    <a:pt x="432" y="187"/>
                  </a:cubicBezTo>
                  <a:cubicBezTo>
                    <a:pt x="435" y="187"/>
                    <a:pt x="435" y="187"/>
                    <a:pt x="435" y="187"/>
                  </a:cubicBezTo>
                  <a:cubicBezTo>
                    <a:pt x="438" y="186"/>
                    <a:pt x="441" y="185"/>
                    <a:pt x="443" y="182"/>
                  </a:cubicBezTo>
                  <a:cubicBezTo>
                    <a:pt x="445" y="180"/>
                    <a:pt x="446" y="176"/>
                    <a:pt x="445" y="173"/>
                  </a:cubicBezTo>
                  <a:lnTo>
                    <a:pt x="444" y="162"/>
                  </a:lnTo>
                  <a:close/>
                  <a:moveTo>
                    <a:pt x="439" y="179"/>
                  </a:moveTo>
                  <a:cubicBezTo>
                    <a:pt x="438" y="181"/>
                    <a:pt x="436" y="182"/>
                    <a:pt x="434" y="182"/>
                  </a:cubicBezTo>
                  <a:cubicBezTo>
                    <a:pt x="431" y="182"/>
                    <a:pt x="431" y="182"/>
                    <a:pt x="431" y="182"/>
                  </a:cubicBezTo>
                  <a:cubicBezTo>
                    <a:pt x="427" y="183"/>
                    <a:pt x="423" y="180"/>
                    <a:pt x="423" y="176"/>
                  </a:cubicBezTo>
                  <a:cubicBezTo>
                    <a:pt x="421" y="165"/>
                    <a:pt x="421" y="165"/>
                    <a:pt x="421" y="165"/>
                  </a:cubicBezTo>
                  <a:cubicBezTo>
                    <a:pt x="421" y="163"/>
                    <a:pt x="422" y="161"/>
                    <a:pt x="423" y="160"/>
                  </a:cubicBezTo>
                  <a:cubicBezTo>
                    <a:pt x="424" y="158"/>
                    <a:pt x="426" y="157"/>
                    <a:pt x="428" y="157"/>
                  </a:cubicBezTo>
                  <a:cubicBezTo>
                    <a:pt x="431" y="157"/>
                    <a:pt x="431" y="157"/>
                    <a:pt x="431" y="157"/>
                  </a:cubicBezTo>
                  <a:cubicBezTo>
                    <a:pt x="432" y="157"/>
                    <a:pt x="432" y="157"/>
                    <a:pt x="432" y="157"/>
                  </a:cubicBezTo>
                  <a:cubicBezTo>
                    <a:pt x="435" y="157"/>
                    <a:pt x="439" y="159"/>
                    <a:pt x="439" y="163"/>
                  </a:cubicBezTo>
                  <a:cubicBezTo>
                    <a:pt x="440" y="174"/>
                    <a:pt x="440" y="174"/>
                    <a:pt x="440" y="174"/>
                  </a:cubicBezTo>
                  <a:cubicBezTo>
                    <a:pt x="441" y="176"/>
                    <a:pt x="440" y="178"/>
                    <a:pt x="439" y="179"/>
                  </a:cubicBezTo>
                  <a:close/>
                  <a:moveTo>
                    <a:pt x="391" y="155"/>
                  </a:moveTo>
                  <a:cubicBezTo>
                    <a:pt x="387" y="156"/>
                    <a:pt x="387" y="156"/>
                    <a:pt x="387" y="156"/>
                  </a:cubicBezTo>
                  <a:cubicBezTo>
                    <a:pt x="384" y="156"/>
                    <a:pt x="381" y="157"/>
                    <a:pt x="379" y="160"/>
                  </a:cubicBezTo>
                  <a:cubicBezTo>
                    <a:pt x="377" y="162"/>
                    <a:pt x="375" y="165"/>
                    <a:pt x="376" y="168"/>
                  </a:cubicBezTo>
                  <a:cubicBezTo>
                    <a:pt x="376" y="179"/>
                    <a:pt x="376" y="179"/>
                    <a:pt x="376" y="179"/>
                  </a:cubicBezTo>
                  <a:cubicBezTo>
                    <a:pt x="376" y="186"/>
                    <a:pt x="382" y="191"/>
                    <a:pt x="388" y="191"/>
                  </a:cubicBezTo>
                  <a:cubicBezTo>
                    <a:pt x="392" y="191"/>
                    <a:pt x="392" y="191"/>
                    <a:pt x="392" y="191"/>
                  </a:cubicBezTo>
                  <a:cubicBezTo>
                    <a:pt x="395" y="190"/>
                    <a:pt x="398" y="189"/>
                    <a:pt x="400" y="187"/>
                  </a:cubicBezTo>
                  <a:cubicBezTo>
                    <a:pt x="403" y="184"/>
                    <a:pt x="404" y="181"/>
                    <a:pt x="403" y="178"/>
                  </a:cubicBezTo>
                  <a:cubicBezTo>
                    <a:pt x="403" y="167"/>
                    <a:pt x="403" y="167"/>
                    <a:pt x="403" y="167"/>
                  </a:cubicBezTo>
                  <a:cubicBezTo>
                    <a:pt x="403" y="161"/>
                    <a:pt x="397" y="155"/>
                    <a:pt x="391" y="155"/>
                  </a:cubicBezTo>
                  <a:close/>
                  <a:moveTo>
                    <a:pt x="397" y="183"/>
                  </a:moveTo>
                  <a:cubicBezTo>
                    <a:pt x="395" y="185"/>
                    <a:pt x="394" y="186"/>
                    <a:pt x="392" y="186"/>
                  </a:cubicBezTo>
                  <a:cubicBezTo>
                    <a:pt x="388" y="186"/>
                    <a:pt x="388" y="186"/>
                    <a:pt x="388" y="186"/>
                  </a:cubicBezTo>
                  <a:cubicBezTo>
                    <a:pt x="384" y="186"/>
                    <a:pt x="381" y="183"/>
                    <a:pt x="381" y="179"/>
                  </a:cubicBezTo>
                  <a:cubicBezTo>
                    <a:pt x="380" y="168"/>
                    <a:pt x="380" y="168"/>
                    <a:pt x="380" y="168"/>
                  </a:cubicBezTo>
                  <a:cubicBezTo>
                    <a:pt x="380" y="166"/>
                    <a:pt x="381" y="164"/>
                    <a:pt x="382" y="163"/>
                  </a:cubicBezTo>
                  <a:cubicBezTo>
                    <a:pt x="384" y="161"/>
                    <a:pt x="385" y="161"/>
                    <a:pt x="387" y="160"/>
                  </a:cubicBezTo>
                  <a:cubicBezTo>
                    <a:pt x="391" y="160"/>
                    <a:pt x="391" y="160"/>
                    <a:pt x="391" y="160"/>
                  </a:cubicBezTo>
                  <a:cubicBezTo>
                    <a:pt x="395" y="160"/>
                    <a:pt x="398" y="163"/>
                    <a:pt x="398" y="167"/>
                  </a:cubicBezTo>
                  <a:cubicBezTo>
                    <a:pt x="399" y="178"/>
                    <a:pt x="399" y="178"/>
                    <a:pt x="399" y="178"/>
                  </a:cubicBezTo>
                  <a:cubicBezTo>
                    <a:pt x="399" y="180"/>
                    <a:pt x="398" y="182"/>
                    <a:pt x="397" y="183"/>
                  </a:cubicBezTo>
                  <a:close/>
                  <a:moveTo>
                    <a:pt x="350" y="156"/>
                  </a:moveTo>
                  <a:cubicBezTo>
                    <a:pt x="347" y="155"/>
                    <a:pt x="347" y="155"/>
                    <a:pt x="347" y="155"/>
                  </a:cubicBezTo>
                  <a:cubicBezTo>
                    <a:pt x="340" y="155"/>
                    <a:pt x="335" y="160"/>
                    <a:pt x="335" y="167"/>
                  </a:cubicBezTo>
                  <a:cubicBezTo>
                    <a:pt x="334" y="178"/>
                    <a:pt x="334" y="178"/>
                    <a:pt x="334" y="178"/>
                  </a:cubicBezTo>
                  <a:cubicBezTo>
                    <a:pt x="334" y="185"/>
                    <a:pt x="339" y="190"/>
                    <a:pt x="346" y="190"/>
                  </a:cubicBezTo>
                  <a:cubicBezTo>
                    <a:pt x="349" y="191"/>
                    <a:pt x="349" y="191"/>
                    <a:pt x="349" y="191"/>
                  </a:cubicBezTo>
                  <a:cubicBezTo>
                    <a:pt x="356" y="191"/>
                    <a:pt x="361" y="186"/>
                    <a:pt x="361" y="179"/>
                  </a:cubicBezTo>
                  <a:cubicBezTo>
                    <a:pt x="362" y="168"/>
                    <a:pt x="362" y="168"/>
                    <a:pt x="362" y="168"/>
                  </a:cubicBezTo>
                  <a:cubicBezTo>
                    <a:pt x="362" y="161"/>
                    <a:pt x="357" y="156"/>
                    <a:pt x="350" y="156"/>
                  </a:cubicBezTo>
                  <a:close/>
                  <a:moveTo>
                    <a:pt x="357" y="179"/>
                  </a:moveTo>
                  <a:cubicBezTo>
                    <a:pt x="357" y="183"/>
                    <a:pt x="353" y="186"/>
                    <a:pt x="349" y="186"/>
                  </a:cubicBezTo>
                  <a:cubicBezTo>
                    <a:pt x="346" y="186"/>
                    <a:pt x="346" y="186"/>
                    <a:pt x="346" y="186"/>
                  </a:cubicBezTo>
                  <a:cubicBezTo>
                    <a:pt x="342" y="186"/>
                    <a:pt x="339" y="182"/>
                    <a:pt x="339" y="178"/>
                  </a:cubicBezTo>
                  <a:cubicBezTo>
                    <a:pt x="339" y="167"/>
                    <a:pt x="339" y="167"/>
                    <a:pt x="339" y="167"/>
                  </a:cubicBezTo>
                  <a:cubicBezTo>
                    <a:pt x="340" y="163"/>
                    <a:pt x="343" y="160"/>
                    <a:pt x="347" y="160"/>
                  </a:cubicBezTo>
                  <a:cubicBezTo>
                    <a:pt x="347" y="160"/>
                    <a:pt x="347" y="160"/>
                    <a:pt x="347" y="160"/>
                  </a:cubicBezTo>
                  <a:cubicBezTo>
                    <a:pt x="350" y="160"/>
                    <a:pt x="350" y="160"/>
                    <a:pt x="350" y="160"/>
                  </a:cubicBezTo>
                  <a:cubicBezTo>
                    <a:pt x="354" y="161"/>
                    <a:pt x="357" y="164"/>
                    <a:pt x="357" y="168"/>
                  </a:cubicBezTo>
                  <a:lnTo>
                    <a:pt x="357" y="179"/>
                  </a:lnTo>
                  <a:close/>
                  <a:moveTo>
                    <a:pt x="311" y="152"/>
                  </a:moveTo>
                  <a:cubicBezTo>
                    <a:pt x="307" y="152"/>
                    <a:pt x="307" y="152"/>
                    <a:pt x="307" y="152"/>
                  </a:cubicBezTo>
                  <a:cubicBezTo>
                    <a:pt x="301" y="151"/>
                    <a:pt x="295" y="156"/>
                    <a:pt x="294" y="162"/>
                  </a:cubicBezTo>
                  <a:cubicBezTo>
                    <a:pt x="292" y="173"/>
                    <a:pt x="292" y="173"/>
                    <a:pt x="292" y="173"/>
                  </a:cubicBezTo>
                  <a:cubicBezTo>
                    <a:pt x="291" y="180"/>
                    <a:pt x="296" y="186"/>
                    <a:pt x="303" y="187"/>
                  </a:cubicBezTo>
                  <a:cubicBezTo>
                    <a:pt x="306" y="187"/>
                    <a:pt x="306" y="187"/>
                    <a:pt x="306" y="187"/>
                  </a:cubicBezTo>
                  <a:cubicBezTo>
                    <a:pt x="307" y="187"/>
                    <a:pt x="307" y="187"/>
                    <a:pt x="308" y="187"/>
                  </a:cubicBezTo>
                  <a:cubicBezTo>
                    <a:pt x="314" y="187"/>
                    <a:pt x="319" y="183"/>
                    <a:pt x="320" y="177"/>
                  </a:cubicBezTo>
                  <a:cubicBezTo>
                    <a:pt x="321" y="166"/>
                    <a:pt x="321" y="166"/>
                    <a:pt x="321" y="166"/>
                  </a:cubicBezTo>
                  <a:cubicBezTo>
                    <a:pt x="322" y="159"/>
                    <a:pt x="317" y="153"/>
                    <a:pt x="311" y="152"/>
                  </a:cubicBezTo>
                  <a:close/>
                  <a:moveTo>
                    <a:pt x="316" y="165"/>
                  </a:moveTo>
                  <a:cubicBezTo>
                    <a:pt x="315" y="176"/>
                    <a:pt x="315" y="176"/>
                    <a:pt x="315" y="176"/>
                  </a:cubicBezTo>
                  <a:cubicBezTo>
                    <a:pt x="314" y="180"/>
                    <a:pt x="311" y="183"/>
                    <a:pt x="307" y="182"/>
                  </a:cubicBezTo>
                  <a:cubicBezTo>
                    <a:pt x="303" y="182"/>
                    <a:pt x="303" y="182"/>
                    <a:pt x="303" y="182"/>
                  </a:cubicBezTo>
                  <a:cubicBezTo>
                    <a:pt x="299" y="181"/>
                    <a:pt x="297" y="178"/>
                    <a:pt x="297" y="174"/>
                  </a:cubicBezTo>
                  <a:cubicBezTo>
                    <a:pt x="299" y="163"/>
                    <a:pt x="299" y="163"/>
                    <a:pt x="299" y="163"/>
                  </a:cubicBezTo>
                  <a:cubicBezTo>
                    <a:pt x="299" y="159"/>
                    <a:pt x="302" y="156"/>
                    <a:pt x="306" y="156"/>
                  </a:cubicBezTo>
                  <a:cubicBezTo>
                    <a:pt x="307" y="156"/>
                    <a:pt x="307" y="156"/>
                    <a:pt x="307" y="156"/>
                  </a:cubicBezTo>
                  <a:cubicBezTo>
                    <a:pt x="310" y="157"/>
                    <a:pt x="310" y="157"/>
                    <a:pt x="310" y="157"/>
                  </a:cubicBezTo>
                  <a:cubicBezTo>
                    <a:pt x="314" y="157"/>
                    <a:pt x="317" y="161"/>
                    <a:pt x="316" y="165"/>
                  </a:cubicBezTo>
                  <a:close/>
                  <a:moveTo>
                    <a:pt x="271" y="145"/>
                  </a:moveTo>
                  <a:cubicBezTo>
                    <a:pt x="268" y="145"/>
                    <a:pt x="268" y="145"/>
                    <a:pt x="268" y="145"/>
                  </a:cubicBezTo>
                  <a:cubicBezTo>
                    <a:pt x="262" y="143"/>
                    <a:pt x="255" y="147"/>
                    <a:pt x="254" y="154"/>
                  </a:cubicBezTo>
                  <a:cubicBezTo>
                    <a:pt x="251" y="164"/>
                    <a:pt x="251" y="164"/>
                    <a:pt x="251" y="164"/>
                  </a:cubicBezTo>
                  <a:cubicBezTo>
                    <a:pt x="250" y="171"/>
                    <a:pt x="254" y="177"/>
                    <a:pt x="260" y="179"/>
                  </a:cubicBezTo>
                  <a:cubicBezTo>
                    <a:pt x="264" y="180"/>
                    <a:pt x="264" y="180"/>
                    <a:pt x="264" y="180"/>
                  </a:cubicBezTo>
                  <a:cubicBezTo>
                    <a:pt x="264" y="180"/>
                    <a:pt x="265" y="180"/>
                    <a:pt x="266" y="180"/>
                  </a:cubicBezTo>
                  <a:cubicBezTo>
                    <a:pt x="272" y="180"/>
                    <a:pt x="277" y="176"/>
                    <a:pt x="278" y="170"/>
                  </a:cubicBezTo>
                  <a:cubicBezTo>
                    <a:pt x="280" y="160"/>
                    <a:pt x="280" y="160"/>
                    <a:pt x="280" y="160"/>
                  </a:cubicBezTo>
                  <a:cubicBezTo>
                    <a:pt x="282" y="153"/>
                    <a:pt x="278" y="147"/>
                    <a:pt x="271" y="145"/>
                  </a:cubicBezTo>
                  <a:close/>
                  <a:moveTo>
                    <a:pt x="276" y="159"/>
                  </a:moveTo>
                  <a:cubicBezTo>
                    <a:pt x="273" y="169"/>
                    <a:pt x="273" y="169"/>
                    <a:pt x="273" y="169"/>
                  </a:cubicBezTo>
                  <a:cubicBezTo>
                    <a:pt x="272" y="173"/>
                    <a:pt x="269" y="176"/>
                    <a:pt x="265" y="175"/>
                  </a:cubicBezTo>
                  <a:cubicBezTo>
                    <a:pt x="261" y="174"/>
                    <a:pt x="261" y="174"/>
                    <a:pt x="261" y="174"/>
                  </a:cubicBezTo>
                  <a:cubicBezTo>
                    <a:pt x="258" y="173"/>
                    <a:pt x="255" y="169"/>
                    <a:pt x="256" y="165"/>
                  </a:cubicBezTo>
                  <a:cubicBezTo>
                    <a:pt x="258" y="155"/>
                    <a:pt x="258" y="155"/>
                    <a:pt x="258" y="155"/>
                  </a:cubicBezTo>
                  <a:cubicBezTo>
                    <a:pt x="259" y="151"/>
                    <a:pt x="262" y="149"/>
                    <a:pt x="265" y="149"/>
                  </a:cubicBezTo>
                  <a:cubicBezTo>
                    <a:pt x="266" y="149"/>
                    <a:pt x="266" y="149"/>
                    <a:pt x="267" y="149"/>
                  </a:cubicBezTo>
                  <a:cubicBezTo>
                    <a:pt x="270" y="150"/>
                    <a:pt x="270" y="150"/>
                    <a:pt x="270" y="150"/>
                  </a:cubicBezTo>
                  <a:cubicBezTo>
                    <a:pt x="274" y="151"/>
                    <a:pt x="277" y="155"/>
                    <a:pt x="276" y="159"/>
                  </a:cubicBezTo>
                  <a:close/>
                  <a:moveTo>
                    <a:pt x="233" y="135"/>
                  </a:moveTo>
                  <a:cubicBezTo>
                    <a:pt x="229" y="134"/>
                    <a:pt x="229" y="134"/>
                    <a:pt x="229" y="134"/>
                  </a:cubicBezTo>
                  <a:cubicBezTo>
                    <a:pt x="228" y="134"/>
                    <a:pt x="227" y="133"/>
                    <a:pt x="226" y="133"/>
                  </a:cubicBezTo>
                  <a:cubicBezTo>
                    <a:pt x="220" y="133"/>
                    <a:pt x="216" y="137"/>
                    <a:pt x="214" y="142"/>
                  </a:cubicBezTo>
                  <a:cubicBezTo>
                    <a:pt x="211" y="152"/>
                    <a:pt x="211" y="152"/>
                    <a:pt x="211" y="152"/>
                  </a:cubicBezTo>
                  <a:cubicBezTo>
                    <a:pt x="209" y="159"/>
                    <a:pt x="213" y="165"/>
                    <a:pt x="219" y="167"/>
                  </a:cubicBezTo>
                  <a:cubicBezTo>
                    <a:pt x="222" y="168"/>
                    <a:pt x="222" y="168"/>
                    <a:pt x="222" y="168"/>
                  </a:cubicBezTo>
                  <a:cubicBezTo>
                    <a:pt x="223" y="169"/>
                    <a:pt x="224" y="169"/>
                    <a:pt x="226" y="169"/>
                  </a:cubicBezTo>
                  <a:cubicBezTo>
                    <a:pt x="231" y="169"/>
                    <a:pt x="236" y="166"/>
                    <a:pt x="237" y="161"/>
                  </a:cubicBezTo>
                  <a:cubicBezTo>
                    <a:pt x="240" y="150"/>
                    <a:pt x="240" y="150"/>
                    <a:pt x="240" y="150"/>
                  </a:cubicBezTo>
                  <a:cubicBezTo>
                    <a:pt x="242" y="144"/>
                    <a:pt x="239" y="137"/>
                    <a:pt x="233" y="135"/>
                  </a:cubicBezTo>
                  <a:close/>
                  <a:moveTo>
                    <a:pt x="236" y="149"/>
                  </a:moveTo>
                  <a:cubicBezTo>
                    <a:pt x="233" y="159"/>
                    <a:pt x="233" y="159"/>
                    <a:pt x="233" y="159"/>
                  </a:cubicBezTo>
                  <a:cubicBezTo>
                    <a:pt x="231" y="163"/>
                    <a:pt x="227" y="165"/>
                    <a:pt x="223" y="164"/>
                  </a:cubicBezTo>
                  <a:cubicBezTo>
                    <a:pt x="220" y="163"/>
                    <a:pt x="220" y="163"/>
                    <a:pt x="220" y="163"/>
                  </a:cubicBezTo>
                  <a:cubicBezTo>
                    <a:pt x="216" y="162"/>
                    <a:pt x="214" y="158"/>
                    <a:pt x="216" y="154"/>
                  </a:cubicBezTo>
                  <a:cubicBezTo>
                    <a:pt x="219" y="143"/>
                    <a:pt x="219" y="143"/>
                    <a:pt x="219" y="143"/>
                  </a:cubicBezTo>
                  <a:cubicBezTo>
                    <a:pt x="220" y="140"/>
                    <a:pt x="223" y="138"/>
                    <a:pt x="226" y="138"/>
                  </a:cubicBezTo>
                  <a:cubicBezTo>
                    <a:pt x="227" y="138"/>
                    <a:pt x="227" y="138"/>
                    <a:pt x="228" y="139"/>
                  </a:cubicBezTo>
                  <a:cubicBezTo>
                    <a:pt x="231" y="139"/>
                    <a:pt x="231" y="139"/>
                    <a:pt x="231" y="139"/>
                  </a:cubicBezTo>
                  <a:cubicBezTo>
                    <a:pt x="235" y="141"/>
                    <a:pt x="237" y="145"/>
                    <a:pt x="236" y="149"/>
                  </a:cubicBezTo>
                  <a:close/>
                  <a:moveTo>
                    <a:pt x="195" y="121"/>
                  </a:moveTo>
                  <a:cubicBezTo>
                    <a:pt x="192" y="120"/>
                    <a:pt x="192" y="120"/>
                    <a:pt x="192" y="120"/>
                  </a:cubicBezTo>
                  <a:cubicBezTo>
                    <a:pt x="190" y="119"/>
                    <a:pt x="189" y="119"/>
                    <a:pt x="187" y="119"/>
                  </a:cubicBezTo>
                  <a:cubicBezTo>
                    <a:pt x="182" y="119"/>
                    <a:pt x="178" y="122"/>
                    <a:pt x="176" y="127"/>
                  </a:cubicBezTo>
                  <a:cubicBezTo>
                    <a:pt x="172" y="137"/>
                    <a:pt x="172" y="137"/>
                    <a:pt x="172" y="137"/>
                  </a:cubicBezTo>
                  <a:cubicBezTo>
                    <a:pt x="169" y="143"/>
                    <a:pt x="172" y="150"/>
                    <a:pt x="178" y="152"/>
                  </a:cubicBezTo>
                  <a:cubicBezTo>
                    <a:pt x="182" y="154"/>
                    <a:pt x="182" y="154"/>
                    <a:pt x="182" y="154"/>
                  </a:cubicBezTo>
                  <a:cubicBezTo>
                    <a:pt x="183" y="154"/>
                    <a:pt x="185" y="155"/>
                    <a:pt x="186" y="155"/>
                  </a:cubicBezTo>
                  <a:cubicBezTo>
                    <a:pt x="191" y="155"/>
                    <a:pt x="195" y="152"/>
                    <a:pt x="197" y="147"/>
                  </a:cubicBezTo>
                  <a:cubicBezTo>
                    <a:pt x="201" y="137"/>
                    <a:pt x="201" y="137"/>
                    <a:pt x="201" y="137"/>
                  </a:cubicBezTo>
                  <a:cubicBezTo>
                    <a:pt x="204" y="131"/>
                    <a:pt x="201" y="124"/>
                    <a:pt x="195" y="121"/>
                  </a:cubicBezTo>
                  <a:close/>
                  <a:moveTo>
                    <a:pt x="197" y="135"/>
                  </a:moveTo>
                  <a:cubicBezTo>
                    <a:pt x="193" y="145"/>
                    <a:pt x="193" y="145"/>
                    <a:pt x="193" y="145"/>
                  </a:cubicBezTo>
                  <a:cubicBezTo>
                    <a:pt x="191" y="149"/>
                    <a:pt x="187" y="151"/>
                    <a:pt x="183" y="149"/>
                  </a:cubicBezTo>
                  <a:cubicBezTo>
                    <a:pt x="180" y="148"/>
                    <a:pt x="180" y="148"/>
                    <a:pt x="180" y="148"/>
                  </a:cubicBezTo>
                  <a:cubicBezTo>
                    <a:pt x="177" y="147"/>
                    <a:pt x="175" y="142"/>
                    <a:pt x="176" y="139"/>
                  </a:cubicBezTo>
                  <a:cubicBezTo>
                    <a:pt x="181" y="128"/>
                    <a:pt x="181" y="128"/>
                    <a:pt x="181" y="128"/>
                  </a:cubicBezTo>
                  <a:cubicBezTo>
                    <a:pt x="182" y="126"/>
                    <a:pt x="184" y="124"/>
                    <a:pt x="187" y="124"/>
                  </a:cubicBezTo>
                  <a:cubicBezTo>
                    <a:pt x="188" y="124"/>
                    <a:pt x="189" y="124"/>
                    <a:pt x="190" y="124"/>
                  </a:cubicBezTo>
                  <a:cubicBezTo>
                    <a:pt x="193" y="126"/>
                    <a:pt x="193" y="126"/>
                    <a:pt x="193" y="126"/>
                  </a:cubicBezTo>
                  <a:cubicBezTo>
                    <a:pt x="197" y="127"/>
                    <a:pt x="199" y="132"/>
                    <a:pt x="197" y="135"/>
                  </a:cubicBezTo>
                  <a:close/>
                  <a:moveTo>
                    <a:pt x="159" y="104"/>
                  </a:moveTo>
                  <a:cubicBezTo>
                    <a:pt x="156" y="103"/>
                    <a:pt x="156" y="103"/>
                    <a:pt x="156" y="103"/>
                  </a:cubicBezTo>
                  <a:cubicBezTo>
                    <a:pt x="154" y="102"/>
                    <a:pt x="152" y="102"/>
                    <a:pt x="150" y="102"/>
                  </a:cubicBezTo>
                  <a:cubicBezTo>
                    <a:pt x="146" y="102"/>
                    <a:pt x="142" y="104"/>
                    <a:pt x="139" y="108"/>
                  </a:cubicBezTo>
                  <a:cubicBezTo>
                    <a:pt x="134" y="118"/>
                    <a:pt x="134" y="118"/>
                    <a:pt x="134" y="118"/>
                  </a:cubicBezTo>
                  <a:cubicBezTo>
                    <a:pt x="131" y="124"/>
                    <a:pt x="134" y="131"/>
                    <a:pt x="140" y="134"/>
                  </a:cubicBezTo>
                  <a:cubicBezTo>
                    <a:pt x="142" y="136"/>
                    <a:pt x="142" y="136"/>
                    <a:pt x="142" y="136"/>
                  </a:cubicBezTo>
                  <a:cubicBezTo>
                    <a:pt x="144" y="136"/>
                    <a:pt x="146" y="137"/>
                    <a:pt x="148" y="137"/>
                  </a:cubicBezTo>
                  <a:cubicBezTo>
                    <a:pt x="153" y="137"/>
                    <a:pt x="157" y="134"/>
                    <a:pt x="159" y="130"/>
                  </a:cubicBezTo>
                  <a:cubicBezTo>
                    <a:pt x="164" y="121"/>
                    <a:pt x="164" y="121"/>
                    <a:pt x="164" y="121"/>
                  </a:cubicBezTo>
                  <a:cubicBezTo>
                    <a:pt x="167" y="115"/>
                    <a:pt x="165" y="108"/>
                    <a:pt x="159" y="104"/>
                  </a:cubicBezTo>
                  <a:close/>
                  <a:moveTo>
                    <a:pt x="160" y="118"/>
                  </a:moveTo>
                  <a:cubicBezTo>
                    <a:pt x="155" y="128"/>
                    <a:pt x="155" y="128"/>
                    <a:pt x="155" y="128"/>
                  </a:cubicBezTo>
                  <a:cubicBezTo>
                    <a:pt x="153" y="132"/>
                    <a:pt x="148" y="133"/>
                    <a:pt x="145" y="131"/>
                  </a:cubicBezTo>
                  <a:cubicBezTo>
                    <a:pt x="142" y="130"/>
                    <a:pt x="142" y="130"/>
                    <a:pt x="142" y="130"/>
                  </a:cubicBezTo>
                  <a:cubicBezTo>
                    <a:pt x="138" y="128"/>
                    <a:pt x="137" y="124"/>
                    <a:pt x="139" y="120"/>
                  </a:cubicBezTo>
                  <a:cubicBezTo>
                    <a:pt x="144" y="110"/>
                    <a:pt x="144" y="110"/>
                    <a:pt x="144" y="110"/>
                  </a:cubicBezTo>
                  <a:cubicBezTo>
                    <a:pt x="145" y="108"/>
                    <a:pt x="147" y="106"/>
                    <a:pt x="150" y="106"/>
                  </a:cubicBezTo>
                  <a:cubicBezTo>
                    <a:pt x="151" y="106"/>
                    <a:pt x="152" y="107"/>
                    <a:pt x="154" y="107"/>
                  </a:cubicBezTo>
                  <a:cubicBezTo>
                    <a:pt x="156" y="109"/>
                    <a:pt x="156" y="109"/>
                    <a:pt x="156" y="109"/>
                  </a:cubicBezTo>
                  <a:cubicBezTo>
                    <a:pt x="160" y="111"/>
                    <a:pt x="161" y="115"/>
                    <a:pt x="160" y="118"/>
                  </a:cubicBezTo>
                  <a:close/>
                  <a:moveTo>
                    <a:pt x="124" y="84"/>
                  </a:moveTo>
                  <a:cubicBezTo>
                    <a:pt x="121" y="83"/>
                    <a:pt x="121" y="83"/>
                    <a:pt x="121" y="83"/>
                  </a:cubicBezTo>
                  <a:cubicBezTo>
                    <a:pt x="119" y="81"/>
                    <a:pt x="117" y="81"/>
                    <a:pt x="115" y="81"/>
                  </a:cubicBezTo>
                  <a:cubicBezTo>
                    <a:pt x="111" y="81"/>
                    <a:pt x="107" y="83"/>
                    <a:pt x="105" y="86"/>
                  </a:cubicBezTo>
                  <a:cubicBezTo>
                    <a:pt x="99" y="96"/>
                    <a:pt x="99" y="96"/>
                    <a:pt x="99" y="96"/>
                  </a:cubicBezTo>
                  <a:cubicBezTo>
                    <a:pt x="95" y="101"/>
                    <a:pt x="97" y="109"/>
                    <a:pt x="102" y="112"/>
                  </a:cubicBezTo>
                  <a:cubicBezTo>
                    <a:pt x="105" y="114"/>
                    <a:pt x="105" y="114"/>
                    <a:pt x="105" y="114"/>
                  </a:cubicBezTo>
                  <a:cubicBezTo>
                    <a:pt x="107" y="115"/>
                    <a:pt x="109" y="116"/>
                    <a:pt x="112" y="116"/>
                  </a:cubicBezTo>
                  <a:cubicBezTo>
                    <a:pt x="116" y="116"/>
                    <a:pt x="120" y="114"/>
                    <a:pt x="122" y="110"/>
                  </a:cubicBezTo>
                  <a:cubicBezTo>
                    <a:pt x="128" y="101"/>
                    <a:pt x="128" y="101"/>
                    <a:pt x="128" y="101"/>
                  </a:cubicBezTo>
                  <a:cubicBezTo>
                    <a:pt x="131" y="96"/>
                    <a:pt x="130" y="88"/>
                    <a:pt x="124" y="84"/>
                  </a:cubicBezTo>
                  <a:close/>
                  <a:moveTo>
                    <a:pt x="124" y="99"/>
                  </a:moveTo>
                  <a:cubicBezTo>
                    <a:pt x="118" y="108"/>
                    <a:pt x="118" y="108"/>
                    <a:pt x="118" y="108"/>
                  </a:cubicBezTo>
                  <a:cubicBezTo>
                    <a:pt x="116" y="111"/>
                    <a:pt x="111" y="112"/>
                    <a:pt x="108" y="110"/>
                  </a:cubicBezTo>
                  <a:cubicBezTo>
                    <a:pt x="105" y="108"/>
                    <a:pt x="105" y="108"/>
                    <a:pt x="105" y="108"/>
                  </a:cubicBezTo>
                  <a:cubicBezTo>
                    <a:pt x="102" y="106"/>
                    <a:pt x="101" y="102"/>
                    <a:pt x="103" y="98"/>
                  </a:cubicBezTo>
                  <a:cubicBezTo>
                    <a:pt x="109" y="89"/>
                    <a:pt x="109" y="89"/>
                    <a:pt x="109" y="89"/>
                  </a:cubicBezTo>
                  <a:cubicBezTo>
                    <a:pt x="110" y="87"/>
                    <a:pt x="112" y="86"/>
                    <a:pt x="115" y="86"/>
                  </a:cubicBezTo>
                  <a:cubicBezTo>
                    <a:pt x="116" y="86"/>
                    <a:pt x="117" y="86"/>
                    <a:pt x="119" y="87"/>
                  </a:cubicBezTo>
                  <a:cubicBezTo>
                    <a:pt x="121" y="89"/>
                    <a:pt x="121" y="89"/>
                    <a:pt x="121" y="89"/>
                  </a:cubicBezTo>
                  <a:cubicBezTo>
                    <a:pt x="125" y="91"/>
                    <a:pt x="126" y="95"/>
                    <a:pt x="124" y="99"/>
                  </a:cubicBezTo>
                  <a:close/>
                  <a:moveTo>
                    <a:pt x="91" y="62"/>
                  </a:moveTo>
                  <a:cubicBezTo>
                    <a:pt x="89" y="60"/>
                    <a:pt x="89" y="60"/>
                    <a:pt x="89" y="60"/>
                  </a:cubicBezTo>
                  <a:cubicBezTo>
                    <a:pt x="86" y="58"/>
                    <a:pt x="84" y="57"/>
                    <a:pt x="81" y="57"/>
                  </a:cubicBezTo>
                  <a:cubicBezTo>
                    <a:pt x="77" y="57"/>
                    <a:pt x="74" y="59"/>
                    <a:pt x="72" y="62"/>
                  </a:cubicBezTo>
                  <a:cubicBezTo>
                    <a:pt x="65" y="71"/>
                    <a:pt x="65" y="71"/>
                    <a:pt x="65" y="71"/>
                  </a:cubicBezTo>
                  <a:cubicBezTo>
                    <a:pt x="61" y="76"/>
                    <a:pt x="62" y="83"/>
                    <a:pt x="67" y="87"/>
                  </a:cubicBezTo>
                  <a:cubicBezTo>
                    <a:pt x="70" y="89"/>
                    <a:pt x="70" y="89"/>
                    <a:pt x="70" y="89"/>
                  </a:cubicBezTo>
                  <a:cubicBezTo>
                    <a:pt x="72" y="91"/>
                    <a:pt x="75" y="92"/>
                    <a:pt x="77" y="92"/>
                  </a:cubicBezTo>
                  <a:cubicBezTo>
                    <a:pt x="81" y="92"/>
                    <a:pt x="84" y="90"/>
                    <a:pt x="87" y="87"/>
                  </a:cubicBezTo>
                  <a:cubicBezTo>
                    <a:pt x="93" y="79"/>
                    <a:pt x="93" y="79"/>
                    <a:pt x="93" y="79"/>
                  </a:cubicBezTo>
                  <a:cubicBezTo>
                    <a:pt x="98" y="73"/>
                    <a:pt x="97" y="66"/>
                    <a:pt x="91" y="62"/>
                  </a:cubicBezTo>
                  <a:close/>
                  <a:moveTo>
                    <a:pt x="90" y="76"/>
                  </a:moveTo>
                  <a:cubicBezTo>
                    <a:pt x="83" y="84"/>
                    <a:pt x="83" y="84"/>
                    <a:pt x="83" y="84"/>
                  </a:cubicBezTo>
                  <a:cubicBezTo>
                    <a:pt x="81" y="87"/>
                    <a:pt x="76" y="88"/>
                    <a:pt x="73" y="86"/>
                  </a:cubicBezTo>
                  <a:cubicBezTo>
                    <a:pt x="70" y="84"/>
                    <a:pt x="70" y="84"/>
                    <a:pt x="70" y="84"/>
                  </a:cubicBezTo>
                  <a:cubicBezTo>
                    <a:pt x="67" y="81"/>
                    <a:pt x="66" y="77"/>
                    <a:pt x="69" y="73"/>
                  </a:cubicBezTo>
                  <a:cubicBezTo>
                    <a:pt x="75" y="65"/>
                    <a:pt x="75" y="65"/>
                    <a:pt x="75" y="65"/>
                  </a:cubicBezTo>
                  <a:cubicBezTo>
                    <a:pt x="77" y="63"/>
                    <a:pt x="79" y="62"/>
                    <a:pt x="81" y="62"/>
                  </a:cubicBezTo>
                  <a:cubicBezTo>
                    <a:pt x="83" y="62"/>
                    <a:pt x="84" y="62"/>
                    <a:pt x="86" y="63"/>
                  </a:cubicBezTo>
                  <a:cubicBezTo>
                    <a:pt x="88" y="65"/>
                    <a:pt x="88" y="65"/>
                    <a:pt x="88" y="65"/>
                  </a:cubicBezTo>
                  <a:cubicBezTo>
                    <a:pt x="91" y="68"/>
                    <a:pt x="92" y="72"/>
                    <a:pt x="90" y="76"/>
                  </a:cubicBezTo>
                  <a:close/>
                  <a:moveTo>
                    <a:pt x="61" y="36"/>
                  </a:moveTo>
                  <a:cubicBezTo>
                    <a:pt x="58" y="34"/>
                    <a:pt x="58" y="34"/>
                    <a:pt x="58" y="34"/>
                  </a:cubicBezTo>
                  <a:cubicBezTo>
                    <a:pt x="53" y="29"/>
                    <a:pt x="45" y="30"/>
                    <a:pt x="41" y="34"/>
                  </a:cubicBezTo>
                  <a:cubicBezTo>
                    <a:pt x="34" y="43"/>
                    <a:pt x="34" y="43"/>
                    <a:pt x="34" y="43"/>
                  </a:cubicBezTo>
                  <a:cubicBezTo>
                    <a:pt x="29" y="47"/>
                    <a:pt x="30" y="55"/>
                    <a:pt x="34" y="60"/>
                  </a:cubicBezTo>
                  <a:cubicBezTo>
                    <a:pt x="37" y="62"/>
                    <a:pt x="37" y="62"/>
                    <a:pt x="37" y="62"/>
                  </a:cubicBezTo>
                  <a:cubicBezTo>
                    <a:pt x="39" y="64"/>
                    <a:pt x="42" y="65"/>
                    <a:pt x="45" y="65"/>
                  </a:cubicBezTo>
                  <a:cubicBezTo>
                    <a:pt x="48" y="65"/>
                    <a:pt x="52" y="64"/>
                    <a:pt x="54" y="61"/>
                  </a:cubicBezTo>
                  <a:cubicBezTo>
                    <a:pt x="61" y="53"/>
                    <a:pt x="61" y="53"/>
                    <a:pt x="61" y="53"/>
                  </a:cubicBezTo>
                  <a:cubicBezTo>
                    <a:pt x="66" y="48"/>
                    <a:pt x="65" y="40"/>
                    <a:pt x="61" y="36"/>
                  </a:cubicBezTo>
                  <a:close/>
                  <a:moveTo>
                    <a:pt x="58" y="50"/>
                  </a:moveTo>
                  <a:cubicBezTo>
                    <a:pt x="50" y="58"/>
                    <a:pt x="50" y="58"/>
                    <a:pt x="50" y="58"/>
                  </a:cubicBezTo>
                  <a:cubicBezTo>
                    <a:pt x="48" y="61"/>
                    <a:pt x="43" y="61"/>
                    <a:pt x="40" y="58"/>
                  </a:cubicBezTo>
                  <a:cubicBezTo>
                    <a:pt x="38" y="56"/>
                    <a:pt x="38" y="56"/>
                    <a:pt x="38" y="56"/>
                  </a:cubicBezTo>
                  <a:cubicBezTo>
                    <a:pt x="35" y="53"/>
                    <a:pt x="34" y="49"/>
                    <a:pt x="37" y="46"/>
                  </a:cubicBezTo>
                  <a:cubicBezTo>
                    <a:pt x="45" y="38"/>
                    <a:pt x="45" y="38"/>
                    <a:pt x="45" y="38"/>
                  </a:cubicBezTo>
                  <a:cubicBezTo>
                    <a:pt x="46" y="36"/>
                    <a:pt x="48" y="35"/>
                    <a:pt x="50" y="35"/>
                  </a:cubicBezTo>
                  <a:cubicBezTo>
                    <a:pt x="52" y="35"/>
                    <a:pt x="54" y="36"/>
                    <a:pt x="55" y="37"/>
                  </a:cubicBezTo>
                  <a:cubicBezTo>
                    <a:pt x="57" y="39"/>
                    <a:pt x="57" y="39"/>
                    <a:pt x="57" y="39"/>
                  </a:cubicBezTo>
                  <a:cubicBezTo>
                    <a:pt x="60" y="42"/>
                    <a:pt x="60" y="47"/>
                    <a:pt x="58" y="50"/>
                  </a:cubicBezTo>
                  <a:close/>
                  <a:moveTo>
                    <a:pt x="32" y="8"/>
                  </a:moveTo>
                  <a:cubicBezTo>
                    <a:pt x="30" y="5"/>
                    <a:pt x="30" y="5"/>
                    <a:pt x="30" y="5"/>
                  </a:cubicBezTo>
                  <a:cubicBezTo>
                    <a:pt x="26" y="1"/>
                    <a:pt x="18" y="0"/>
                    <a:pt x="13" y="5"/>
                  </a:cubicBezTo>
                  <a:cubicBezTo>
                    <a:pt x="5" y="12"/>
                    <a:pt x="5" y="12"/>
                    <a:pt x="5" y="12"/>
                  </a:cubicBezTo>
                  <a:cubicBezTo>
                    <a:pt x="0" y="16"/>
                    <a:pt x="0" y="24"/>
                    <a:pt x="4" y="29"/>
                  </a:cubicBezTo>
                  <a:cubicBezTo>
                    <a:pt x="6" y="31"/>
                    <a:pt x="6" y="31"/>
                    <a:pt x="6" y="31"/>
                  </a:cubicBezTo>
                  <a:cubicBezTo>
                    <a:pt x="9" y="34"/>
                    <a:pt x="12" y="35"/>
                    <a:pt x="15" y="35"/>
                  </a:cubicBezTo>
                  <a:cubicBezTo>
                    <a:pt x="18" y="35"/>
                    <a:pt x="21" y="34"/>
                    <a:pt x="23" y="32"/>
                  </a:cubicBezTo>
                  <a:cubicBezTo>
                    <a:pt x="32" y="25"/>
                    <a:pt x="32" y="25"/>
                    <a:pt x="32" y="25"/>
                  </a:cubicBezTo>
                  <a:cubicBezTo>
                    <a:pt x="36" y="20"/>
                    <a:pt x="37" y="13"/>
                    <a:pt x="32" y="8"/>
                  </a:cubicBezTo>
                  <a:close/>
                  <a:moveTo>
                    <a:pt x="28" y="21"/>
                  </a:moveTo>
                  <a:cubicBezTo>
                    <a:pt x="20" y="29"/>
                    <a:pt x="20" y="29"/>
                    <a:pt x="20" y="29"/>
                  </a:cubicBezTo>
                  <a:cubicBezTo>
                    <a:pt x="17" y="31"/>
                    <a:pt x="13" y="31"/>
                    <a:pt x="10" y="28"/>
                  </a:cubicBezTo>
                  <a:cubicBezTo>
                    <a:pt x="8" y="26"/>
                    <a:pt x="8" y="26"/>
                    <a:pt x="8" y="26"/>
                  </a:cubicBezTo>
                  <a:cubicBezTo>
                    <a:pt x="5" y="23"/>
                    <a:pt x="5" y="18"/>
                    <a:pt x="8" y="15"/>
                  </a:cubicBezTo>
                  <a:cubicBezTo>
                    <a:pt x="16" y="8"/>
                    <a:pt x="16" y="8"/>
                    <a:pt x="16" y="8"/>
                  </a:cubicBezTo>
                  <a:cubicBezTo>
                    <a:pt x="18" y="7"/>
                    <a:pt x="19" y="6"/>
                    <a:pt x="21" y="6"/>
                  </a:cubicBezTo>
                  <a:cubicBezTo>
                    <a:pt x="23" y="6"/>
                    <a:pt x="25" y="7"/>
                    <a:pt x="26" y="9"/>
                  </a:cubicBezTo>
                  <a:cubicBezTo>
                    <a:pt x="29" y="11"/>
                    <a:pt x="29" y="11"/>
                    <a:pt x="29" y="11"/>
                  </a:cubicBezTo>
                  <a:cubicBezTo>
                    <a:pt x="31" y="14"/>
                    <a:pt x="31" y="18"/>
                    <a:pt x="2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62" name="Freeform 181"/>
            <p:cNvSpPr>
              <a:spLocks noEditPoints="1"/>
            </p:cNvSpPr>
            <p:nvPr/>
          </p:nvSpPr>
          <p:spPr bwMode="auto">
            <a:xfrm>
              <a:off x="1633540" y="1937833"/>
              <a:ext cx="379091" cy="1325800"/>
            </a:xfrm>
            <a:custGeom>
              <a:avLst/>
              <a:gdLst>
                <a:gd name="T0" fmla="*/ 125 w 157"/>
                <a:gd name="T1" fmla="*/ 0 h 550"/>
                <a:gd name="T2" fmla="*/ 0 w 157"/>
                <a:gd name="T3" fmla="*/ 327 h 550"/>
                <a:gd name="T4" fmla="*/ 54 w 157"/>
                <a:gd name="T5" fmla="*/ 550 h 550"/>
                <a:gd name="T6" fmla="*/ 91 w 157"/>
                <a:gd name="T7" fmla="*/ 530 h 550"/>
                <a:gd name="T8" fmla="*/ 156 w 157"/>
                <a:gd name="T9" fmla="*/ 28 h 550"/>
                <a:gd name="T10" fmla="*/ 28 w 157"/>
                <a:gd name="T11" fmla="*/ 485 h 550"/>
                <a:gd name="T12" fmla="*/ 62 w 157"/>
                <a:gd name="T13" fmla="*/ 466 h 550"/>
                <a:gd name="T14" fmla="*/ 28 w 157"/>
                <a:gd name="T15" fmla="*/ 485 h 550"/>
                <a:gd name="T16" fmla="*/ 75 w 157"/>
                <a:gd name="T17" fmla="*/ 502 h 550"/>
                <a:gd name="T18" fmla="*/ 37 w 157"/>
                <a:gd name="T19" fmla="*/ 510 h 550"/>
                <a:gd name="T20" fmla="*/ 18 w 157"/>
                <a:gd name="T21" fmla="*/ 452 h 550"/>
                <a:gd name="T22" fmla="*/ 53 w 157"/>
                <a:gd name="T23" fmla="*/ 436 h 550"/>
                <a:gd name="T24" fmla="*/ 18 w 157"/>
                <a:gd name="T25" fmla="*/ 452 h 550"/>
                <a:gd name="T26" fmla="*/ 9 w 157"/>
                <a:gd name="T27" fmla="*/ 412 h 550"/>
                <a:gd name="T28" fmla="*/ 48 w 157"/>
                <a:gd name="T29" fmla="*/ 412 h 550"/>
                <a:gd name="T30" fmla="*/ 5 w 157"/>
                <a:gd name="T31" fmla="*/ 386 h 550"/>
                <a:gd name="T32" fmla="*/ 42 w 157"/>
                <a:gd name="T33" fmla="*/ 375 h 550"/>
                <a:gd name="T34" fmla="*/ 5 w 157"/>
                <a:gd name="T35" fmla="*/ 386 h 550"/>
                <a:gd name="T36" fmla="*/ 2 w 157"/>
                <a:gd name="T37" fmla="*/ 345 h 550"/>
                <a:gd name="T38" fmla="*/ 40 w 157"/>
                <a:gd name="T39" fmla="*/ 350 h 550"/>
                <a:gd name="T40" fmla="*/ 40 w 157"/>
                <a:gd name="T41" fmla="*/ 319 h 550"/>
                <a:gd name="T42" fmla="*/ 2 w 157"/>
                <a:gd name="T43" fmla="*/ 311 h 550"/>
                <a:gd name="T44" fmla="*/ 40 w 157"/>
                <a:gd name="T45" fmla="*/ 319 h 550"/>
                <a:gd name="T46" fmla="*/ 4 w 157"/>
                <a:gd name="T47" fmla="*/ 277 h 550"/>
                <a:gd name="T48" fmla="*/ 41 w 157"/>
                <a:gd name="T49" fmla="*/ 288 h 550"/>
                <a:gd name="T50" fmla="*/ 8 w 157"/>
                <a:gd name="T51" fmla="*/ 250 h 550"/>
                <a:gd name="T52" fmla="*/ 46 w 157"/>
                <a:gd name="T53" fmla="*/ 250 h 550"/>
                <a:gd name="T54" fmla="*/ 8 w 157"/>
                <a:gd name="T55" fmla="*/ 250 h 550"/>
                <a:gd name="T56" fmla="*/ 16 w 157"/>
                <a:gd name="T57" fmla="*/ 210 h 550"/>
                <a:gd name="T58" fmla="*/ 51 w 157"/>
                <a:gd name="T59" fmla="*/ 226 h 550"/>
                <a:gd name="T60" fmla="*/ 23 w 157"/>
                <a:gd name="T61" fmla="*/ 184 h 550"/>
                <a:gd name="T62" fmla="*/ 61 w 157"/>
                <a:gd name="T63" fmla="*/ 189 h 550"/>
                <a:gd name="T64" fmla="*/ 23 w 157"/>
                <a:gd name="T65" fmla="*/ 184 h 550"/>
                <a:gd name="T66" fmla="*/ 37 w 157"/>
                <a:gd name="T67" fmla="*/ 146 h 550"/>
                <a:gd name="T68" fmla="*/ 69 w 157"/>
                <a:gd name="T69" fmla="*/ 166 h 550"/>
                <a:gd name="T70" fmla="*/ 47 w 157"/>
                <a:gd name="T71" fmla="*/ 121 h 550"/>
                <a:gd name="T72" fmla="*/ 84 w 157"/>
                <a:gd name="T73" fmla="*/ 131 h 550"/>
                <a:gd name="T74" fmla="*/ 47 w 157"/>
                <a:gd name="T75" fmla="*/ 121 h 550"/>
                <a:gd name="T76" fmla="*/ 66 w 157"/>
                <a:gd name="T77" fmla="*/ 84 h 550"/>
                <a:gd name="T78" fmla="*/ 96 w 157"/>
                <a:gd name="T79" fmla="*/ 109 h 550"/>
                <a:gd name="T80" fmla="*/ 80 w 157"/>
                <a:gd name="T81" fmla="*/ 61 h 550"/>
                <a:gd name="T82" fmla="*/ 116 w 157"/>
                <a:gd name="T83" fmla="*/ 77 h 550"/>
                <a:gd name="T84" fmla="*/ 80 w 157"/>
                <a:gd name="T85" fmla="*/ 61 h 550"/>
                <a:gd name="T86" fmla="*/ 104 w 157"/>
                <a:gd name="T87" fmla="*/ 28 h 550"/>
                <a:gd name="T88" fmla="*/ 130 w 157"/>
                <a:gd name="T89" fmla="*/ 57 h 550"/>
                <a:gd name="T90" fmla="*/ 54 w 157"/>
                <a:gd name="T91" fmla="*/ 547 h 550"/>
                <a:gd name="T92" fmla="*/ 86 w 157"/>
                <a:gd name="T93" fmla="*/ 524 h 550"/>
                <a:gd name="T94" fmla="*/ 54 w 157"/>
                <a:gd name="T95" fmla="*/ 547 h 550"/>
                <a:gd name="T96" fmla="*/ 121 w 157"/>
                <a:gd name="T97" fmla="*/ 7 h 550"/>
                <a:gd name="T98" fmla="*/ 154 w 157"/>
                <a:gd name="T99" fmla="*/ 2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7" h="550">
                  <a:moveTo>
                    <a:pt x="157" y="28"/>
                  </a:moveTo>
                  <a:cubicBezTo>
                    <a:pt x="125" y="0"/>
                    <a:pt x="125" y="0"/>
                    <a:pt x="125" y="0"/>
                  </a:cubicBezTo>
                  <a:cubicBezTo>
                    <a:pt x="125" y="0"/>
                    <a:pt x="125" y="0"/>
                    <a:pt x="125" y="0"/>
                  </a:cubicBezTo>
                  <a:cubicBezTo>
                    <a:pt x="44" y="90"/>
                    <a:pt x="0" y="206"/>
                    <a:pt x="0" y="327"/>
                  </a:cubicBezTo>
                  <a:cubicBezTo>
                    <a:pt x="0" y="405"/>
                    <a:pt x="18" y="480"/>
                    <a:pt x="53" y="549"/>
                  </a:cubicBezTo>
                  <a:cubicBezTo>
                    <a:pt x="54" y="550"/>
                    <a:pt x="54" y="550"/>
                    <a:pt x="54" y="550"/>
                  </a:cubicBezTo>
                  <a:cubicBezTo>
                    <a:pt x="91" y="531"/>
                    <a:pt x="91" y="531"/>
                    <a:pt x="91" y="531"/>
                  </a:cubicBezTo>
                  <a:cubicBezTo>
                    <a:pt x="91" y="530"/>
                    <a:pt x="91" y="530"/>
                    <a:pt x="91" y="530"/>
                  </a:cubicBezTo>
                  <a:cubicBezTo>
                    <a:pt x="58" y="467"/>
                    <a:pt x="42" y="398"/>
                    <a:pt x="42" y="327"/>
                  </a:cubicBezTo>
                  <a:cubicBezTo>
                    <a:pt x="42" y="216"/>
                    <a:pt x="82" y="110"/>
                    <a:pt x="156" y="28"/>
                  </a:cubicBezTo>
                  <a:lnTo>
                    <a:pt x="157" y="28"/>
                  </a:lnTo>
                  <a:close/>
                  <a:moveTo>
                    <a:pt x="28" y="485"/>
                  </a:moveTo>
                  <a:cubicBezTo>
                    <a:pt x="27" y="482"/>
                    <a:pt x="26" y="480"/>
                    <a:pt x="26" y="478"/>
                  </a:cubicBezTo>
                  <a:cubicBezTo>
                    <a:pt x="62" y="466"/>
                    <a:pt x="62" y="466"/>
                    <a:pt x="62" y="466"/>
                  </a:cubicBezTo>
                  <a:cubicBezTo>
                    <a:pt x="63" y="468"/>
                    <a:pt x="63" y="470"/>
                    <a:pt x="64" y="472"/>
                  </a:cubicBezTo>
                  <a:lnTo>
                    <a:pt x="28" y="485"/>
                  </a:lnTo>
                  <a:close/>
                  <a:moveTo>
                    <a:pt x="73" y="496"/>
                  </a:moveTo>
                  <a:cubicBezTo>
                    <a:pt x="74" y="498"/>
                    <a:pt x="74" y="500"/>
                    <a:pt x="75" y="502"/>
                  </a:cubicBezTo>
                  <a:cubicBezTo>
                    <a:pt x="40" y="516"/>
                    <a:pt x="40" y="516"/>
                    <a:pt x="40" y="516"/>
                  </a:cubicBezTo>
                  <a:cubicBezTo>
                    <a:pt x="39" y="514"/>
                    <a:pt x="38" y="512"/>
                    <a:pt x="37" y="510"/>
                  </a:cubicBezTo>
                  <a:lnTo>
                    <a:pt x="73" y="496"/>
                  </a:lnTo>
                  <a:close/>
                  <a:moveTo>
                    <a:pt x="18" y="452"/>
                  </a:moveTo>
                  <a:cubicBezTo>
                    <a:pt x="17" y="450"/>
                    <a:pt x="17" y="448"/>
                    <a:pt x="16" y="445"/>
                  </a:cubicBezTo>
                  <a:cubicBezTo>
                    <a:pt x="53" y="436"/>
                    <a:pt x="53" y="436"/>
                    <a:pt x="53" y="436"/>
                  </a:cubicBezTo>
                  <a:cubicBezTo>
                    <a:pt x="54" y="438"/>
                    <a:pt x="54" y="441"/>
                    <a:pt x="55" y="443"/>
                  </a:cubicBezTo>
                  <a:lnTo>
                    <a:pt x="18" y="452"/>
                  </a:lnTo>
                  <a:close/>
                  <a:moveTo>
                    <a:pt x="11" y="419"/>
                  </a:moveTo>
                  <a:cubicBezTo>
                    <a:pt x="10" y="417"/>
                    <a:pt x="10" y="415"/>
                    <a:pt x="9" y="412"/>
                  </a:cubicBezTo>
                  <a:cubicBezTo>
                    <a:pt x="47" y="406"/>
                    <a:pt x="47" y="406"/>
                    <a:pt x="47" y="406"/>
                  </a:cubicBezTo>
                  <a:cubicBezTo>
                    <a:pt x="47" y="408"/>
                    <a:pt x="47" y="410"/>
                    <a:pt x="48" y="412"/>
                  </a:cubicBezTo>
                  <a:lnTo>
                    <a:pt x="11" y="419"/>
                  </a:lnTo>
                  <a:close/>
                  <a:moveTo>
                    <a:pt x="5" y="386"/>
                  </a:moveTo>
                  <a:cubicBezTo>
                    <a:pt x="5" y="383"/>
                    <a:pt x="5" y="381"/>
                    <a:pt x="5" y="379"/>
                  </a:cubicBezTo>
                  <a:cubicBezTo>
                    <a:pt x="42" y="375"/>
                    <a:pt x="42" y="375"/>
                    <a:pt x="42" y="375"/>
                  </a:cubicBezTo>
                  <a:cubicBezTo>
                    <a:pt x="43" y="377"/>
                    <a:pt x="43" y="379"/>
                    <a:pt x="43" y="381"/>
                  </a:cubicBezTo>
                  <a:lnTo>
                    <a:pt x="5" y="386"/>
                  </a:lnTo>
                  <a:close/>
                  <a:moveTo>
                    <a:pt x="2" y="352"/>
                  </a:moveTo>
                  <a:cubicBezTo>
                    <a:pt x="2" y="350"/>
                    <a:pt x="2" y="347"/>
                    <a:pt x="2" y="345"/>
                  </a:cubicBezTo>
                  <a:cubicBezTo>
                    <a:pt x="40" y="344"/>
                    <a:pt x="40" y="344"/>
                    <a:pt x="40" y="344"/>
                  </a:cubicBezTo>
                  <a:cubicBezTo>
                    <a:pt x="40" y="346"/>
                    <a:pt x="40" y="348"/>
                    <a:pt x="40" y="350"/>
                  </a:cubicBezTo>
                  <a:lnTo>
                    <a:pt x="2" y="352"/>
                  </a:lnTo>
                  <a:close/>
                  <a:moveTo>
                    <a:pt x="40" y="319"/>
                  </a:moveTo>
                  <a:cubicBezTo>
                    <a:pt x="2" y="318"/>
                    <a:pt x="2" y="318"/>
                    <a:pt x="2" y="318"/>
                  </a:cubicBezTo>
                  <a:cubicBezTo>
                    <a:pt x="2" y="316"/>
                    <a:pt x="2" y="313"/>
                    <a:pt x="2" y="311"/>
                  </a:cubicBezTo>
                  <a:cubicBezTo>
                    <a:pt x="40" y="312"/>
                    <a:pt x="40" y="312"/>
                    <a:pt x="40" y="312"/>
                  </a:cubicBezTo>
                  <a:cubicBezTo>
                    <a:pt x="40" y="315"/>
                    <a:pt x="40" y="317"/>
                    <a:pt x="40" y="319"/>
                  </a:cubicBezTo>
                  <a:close/>
                  <a:moveTo>
                    <a:pt x="4" y="284"/>
                  </a:moveTo>
                  <a:cubicBezTo>
                    <a:pt x="4" y="282"/>
                    <a:pt x="4" y="279"/>
                    <a:pt x="4" y="277"/>
                  </a:cubicBezTo>
                  <a:cubicBezTo>
                    <a:pt x="42" y="281"/>
                    <a:pt x="42" y="281"/>
                    <a:pt x="42" y="281"/>
                  </a:cubicBezTo>
                  <a:cubicBezTo>
                    <a:pt x="42" y="283"/>
                    <a:pt x="42" y="285"/>
                    <a:pt x="41" y="288"/>
                  </a:cubicBezTo>
                  <a:lnTo>
                    <a:pt x="4" y="284"/>
                  </a:lnTo>
                  <a:close/>
                  <a:moveTo>
                    <a:pt x="8" y="250"/>
                  </a:moveTo>
                  <a:cubicBezTo>
                    <a:pt x="8" y="248"/>
                    <a:pt x="8" y="246"/>
                    <a:pt x="9" y="244"/>
                  </a:cubicBezTo>
                  <a:cubicBezTo>
                    <a:pt x="46" y="250"/>
                    <a:pt x="46" y="250"/>
                    <a:pt x="46" y="250"/>
                  </a:cubicBezTo>
                  <a:cubicBezTo>
                    <a:pt x="46" y="252"/>
                    <a:pt x="46" y="254"/>
                    <a:pt x="45" y="257"/>
                  </a:cubicBezTo>
                  <a:lnTo>
                    <a:pt x="8" y="250"/>
                  </a:lnTo>
                  <a:close/>
                  <a:moveTo>
                    <a:pt x="14" y="217"/>
                  </a:moveTo>
                  <a:cubicBezTo>
                    <a:pt x="15" y="215"/>
                    <a:pt x="15" y="213"/>
                    <a:pt x="16" y="210"/>
                  </a:cubicBezTo>
                  <a:cubicBezTo>
                    <a:pt x="53" y="220"/>
                    <a:pt x="53" y="220"/>
                    <a:pt x="53" y="220"/>
                  </a:cubicBezTo>
                  <a:cubicBezTo>
                    <a:pt x="52" y="222"/>
                    <a:pt x="52" y="224"/>
                    <a:pt x="51" y="226"/>
                  </a:cubicBezTo>
                  <a:lnTo>
                    <a:pt x="14" y="217"/>
                  </a:lnTo>
                  <a:close/>
                  <a:moveTo>
                    <a:pt x="23" y="184"/>
                  </a:moveTo>
                  <a:cubicBezTo>
                    <a:pt x="24" y="182"/>
                    <a:pt x="24" y="180"/>
                    <a:pt x="25" y="178"/>
                  </a:cubicBezTo>
                  <a:cubicBezTo>
                    <a:pt x="61" y="189"/>
                    <a:pt x="61" y="189"/>
                    <a:pt x="61" y="189"/>
                  </a:cubicBezTo>
                  <a:cubicBezTo>
                    <a:pt x="61" y="191"/>
                    <a:pt x="60" y="194"/>
                    <a:pt x="59" y="196"/>
                  </a:cubicBezTo>
                  <a:lnTo>
                    <a:pt x="23" y="184"/>
                  </a:lnTo>
                  <a:close/>
                  <a:moveTo>
                    <a:pt x="34" y="152"/>
                  </a:moveTo>
                  <a:cubicBezTo>
                    <a:pt x="35" y="150"/>
                    <a:pt x="36" y="148"/>
                    <a:pt x="37" y="146"/>
                  </a:cubicBezTo>
                  <a:cubicBezTo>
                    <a:pt x="72" y="160"/>
                    <a:pt x="72" y="160"/>
                    <a:pt x="72" y="160"/>
                  </a:cubicBezTo>
                  <a:cubicBezTo>
                    <a:pt x="71" y="162"/>
                    <a:pt x="70" y="164"/>
                    <a:pt x="69" y="166"/>
                  </a:cubicBezTo>
                  <a:lnTo>
                    <a:pt x="34" y="152"/>
                  </a:lnTo>
                  <a:close/>
                  <a:moveTo>
                    <a:pt x="47" y="121"/>
                  </a:moveTo>
                  <a:cubicBezTo>
                    <a:pt x="48" y="119"/>
                    <a:pt x="49" y="117"/>
                    <a:pt x="50" y="115"/>
                  </a:cubicBezTo>
                  <a:cubicBezTo>
                    <a:pt x="84" y="131"/>
                    <a:pt x="84" y="131"/>
                    <a:pt x="84" y="131"/>
                  </a:cubicBezTo>
                  <a:cubicBezTo>
                    <a:pt x="84" y="133"/>
                    <a:pt x="83" y="135"/>
                    <a:pt x="82" y="137"/>
                  </a:cubicBezTo>
                  <a:lnTo>
                    <a:pt x="47" y="121"/>
                  </a:lnTo>
                  <a:close/>
                  <a:moveTo>
                    <a:pt x="63" y="91"/>
                  </a:moveTo>
                  <a:cubicBezTo>
                    <a:pt x="64" y="89"/>
                    <a:pt x="65" y="87"/>
                    <a:pt x="66" y="84"/>
                  </a:cubicBezTo>
                  <a:cubicBezTo>
                    <a:pt x="99" y="104"/>
                    <a:pt x="99" y="104"/>
                    <a:pt x="99" y="104"/>
                  </a:cubicBezTo>
                  <a:cubicBezTo>
                    <a:pt x="98" y="105"/>
                    <a:pt x="97" y="107"/>
                    <a:pt x="96" y="109"/>
                  </a:cubicBezTo>
                  <a:lnTo>
                    <a:pt x="63" y="91"/>
                  </a:lnTo>
                  <a:close/>
                  <a:moveTo>
                    <a:pt x="80" y="61"/>
                  </a:moveTo>
                  <a:cubicBezTo>
                    <a:pt x="82" y="60"/>
                    <a:pt x="83" y="58"/>
                    <a:pt x="84" y="56"/>
                  </a:cubicBezTo>
                  <a:cubicBezTo>
                    <a:pt x="116" y="77"/>
                    <a:pt x="116" y="77"/>
                    <a:pt x="116" y="77"/>
                  </a:cubicBezTo>
                  <a:cubicBezTo>
                    <a:pt x="114" y="79"/>
                    <a:pt x="113" y="81"/>
                    <a:pt x="112" y="82"/>
                  </a:cubicBezTo>
                  <a:lnTo>
                    <a:pt x="80" y="61"/>
                  </a:lnTo>
                  <a:close/>
                  <a:moveTo>
                    <a:pt x="100" y="34"/>
                  </a:moveTo>
                  <a:cubicBezTo>
                    <a:pt x="101" y="32"/>
                    <a:pt x="103" y="30"/>
                    <a:pt x="104" y="28"/>
                  </a:cubicBezTo>
                  <a:cubicBezTo>
                    <a:pt x="134" y="51"/>
                    <a:pt x="134" y="51"/>
                    <a:pt x="134" y="51"/>
                  </a:cubicBezTo>
                  <a:cubicBezTo>
                    <a:pt x="133" y="53"/>
                    <a:pt x="131" y="55"/>
                    <a:pt x="130" y="57"/>
                  </a:cubicBezTo>
                  <a:lnTo>
                    <a:pt x="100" y="34"/>
                  </a:lnTo>
                  <a:close/>
                  <a:moveTo>
                    <a:pt x="54" y="547"/>
                  </a:moveTo>
                  <a:cubicBezTo>
                    <a:pt x="53" y="545"/>
                    <a:pt x="52" y="543"/>
                    <a:pt x="51" y="541"/>
                  </a:cubicBezTo>
                  <a:cubicBezTo>
                    <a:pt x="86" y="524"/>
                    <a:pt x="86" y="524"/>
                    <a:pt x="86" y="524"/>
                  </a:cubicBezTo>
                  <a:cubicBezTo>
                    <a:pt x="86" y="526"/>
                    <a:pt x="87" y="528"/>
                    <a:pt x="88" y="530"/>
                  </a:cubicBezTo>
                  <a:lnTo>
                    <a:pt x="54" y="547"/>
                  </a:lnTo>
                  <a:close/>
                  <a:moveTo>
                    <a:pt x="150" y="32"/>
                  </a:moveTo>
                  <a:cubicBezTo>
                    <a:pt x="121" y="7"/>
                    <a:pt x="121" y="7"/>
                    <a:pt x="121" y="7"/>
                  </a:cubicBezTo>
                  <a:cubicBezTo>
                    <a:pt x="123" y="6"/>
                    <a:pt x="124" y="4"/>
                    <a:pt x="126" y="2"/>
                  </a:cubicBezTo>
                  <a:cubicBezTo>
                    <a:pt x="154" y="28"/>
                    <a:pt x="154" y="28"/>
                    <a:pt x="154" y="28"/>
                  </a:cubicBezTo>
                  <a:cubicBezTo>
                    <a:pt x="152" y="29"/>
                    <a:pt x="151" y="31"/>
                    <a:pt x="1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63" name="文本框 162"/>
          <p:cNvSpPr txBox="1"/>
          <p:nvPr/>
        </p:nvSpPr>
        <p:spPr>
          <a:xfrm>
            <a:off x="5208114" y="1907546"/>
            <a:ext cx="1729347" cy="769441"/>
          </a:xfrm>
          <a:prstGeom prst="rect">
            <a:avLst/>
          </a:prstGeom>
          <a:noFill/>
        </p:spPr>
        <p:txBody>
          <a:bodyPr wrap="square" rtlCol="0">
            <a:spAutoFit/>
          </a:bodyPr>
          <a:lstStyle/>
          <a:p>
            <a:pPr algn="ctr"/>
            <a:r>
              <a:rPr lang="zh-CN" altLang="en-US" sz="4400"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rPr>
              <a:t>目录</a:t>
            </a:r>
            <a:endParaRPr lang="zh-CN" altLang="en-US" sz="4400"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endParaRPr>
          </a:p>
        </p:txBody>
      </p:sp>
      <p:sp>
        <p:nvSpPr>
          <p:cNvPr id="164" name="文本框 163"/>
          <p:cNvSpPr txBox="1"/>
          <p:nvPr/>
        </p:nvSpPr>
        <p:spPr>
          <a:xfrm>
            <a:off x="5471066" y="2570103"/>
            <a:ext cx="1179915" cy="369332"/>
          </a:xfrm>
          <a:prstGeom prst="rect">
            <a:avLst/>
          </a:prstGeom>
          <a:noFill/>
        </p:spPr>
        <p:txBody>
          <a:bodyPr wrap="square" rtlCol="0">
            <a:spAutoFit/>
          </a:bodyPr>
          <a:lstStyle/>
          <a:p>
            <a:pPr algn="ctr"/>
            <a:r>
              <a:rPr lang="en-US" altLang="zh-CN"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rPr>
              <a:t>Contents </a:t>
            </a:r>
            <a:endParaRPr lang="en-US" altLang="zh-CN"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endParaRPr>
          </a:p>
        </p:txBody>
      </p:sp>
      <p:grpSp>
        <p:nvGrpSpPr>
          <p:cNvPr id="8" name="组合 7"/>
          <p:cNvGrpSpPr/>
          <p:nvPr/>
        </p:nvGrpSpPr>
        <p:grpSpPr>
          <a:xfrm>
            <a:off x="5981700" y="5046028"/>
            <a:ext cx="3690620" cy="626110"/>
            <a:chOff x="520218" y="437796"/>
            <a:chExt cx="4076815" cy="691752"/>
          </a:xfrm>
        </p:grpSpPr>
        <p:sp>
          <p:nvSpPr>
            <p:cNvPr id="13"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14" name="文本框 13"/>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kumimoji="0" lang="zh-CN" altLang="en-US" sz="2800" b="1" i="0" u="none" strike="noStrike" kern="1200" cap="none" spc="0" normalizeH="0" baseline="0" noProof="0" dirty="0">
                  <a:ln>
                    <a:noFill/>
                  </a:ln>
                  <a:solidFill>
                    <a:srgbClr val="4BD7FF"/>
                  </a:solidFill>
                  <a:effectLst/>
                  <a:uLnTx/>
                  <a:uFillTx/>
                  <a:cs typeface="+mn-ea"/>
                  <a:sym typeface="+mn-lt"/>
                </a:rPr>
                <a:t>机构</a:t>
              </a:r>
              <a:r>
                <a:rPr kumimoji="0" lang="zh-CN" altLang="en-US" sz="2800" b="1" i="0" u="none" strike="noStrike" kern="1200" cap="none" spc="0" normalizeH="0" baseline="0" noProof="0" dirty="0">
                  <a:ln>
                    <a:noFill/>
                  </a:ln>
                  <a:solidFill>
                    <a:srgbClr val="4BD7FF"/>
                  </a:solidFill>
                  <a:effectLst/>
                  <a:uLnTx/>
                  <a:uFillTx/>
                  <a:cs typeface="+mn-ea"/>
                  <a:sym typeface="+mn-lt"/>
                </a:rPr>
                <a:t>操作</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15"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grpSp>
        <p:nvGrpSpPr>
          <p:cNvPr id="16" name="组合 15"/>
          <p:cNvGrpSpPr/>
          <p:nvPr/>
        </p:nvGrpSpPr>
        <p:grpSpPr>
          <a:xfrm>
            <a:off x="8859520" y="5291773"/>
            <a:ext cx="3690620" cy="626110"/>
            <a:chOff x="520218" y="437796"/>
            <a:chExt cx="4076815" cy="691752"/>
          </a:xfrm>
        </p:grpSpPr>
        <p:sp>
          <p:nvSpPr>
            <p:cNvPr id="17"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18" name="文本框 17"/>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kumimoji="0" lang="zh-CN" altLang="en-US" sz="2800" b="1" i="0" u="none" strike="noStrike" kern="1200" cap="none" spc="0" normalizeH="0" baseline="0" noProof="0" dirty="0">
                  <a:ln>
                    <a:noFill/>
                  </a:ln>
                  <a:solidFill>
                    <a:srgbClr val="4BD7FF"/>
                  </a:solidFill>
                  <a:effectLst/>
                  <a:uLnTx/>
                  <a:uFillTx/>
                  <a:cs typeface="+mn-ea"/>
                  <a:sym typeface="+mn-lt"/>
                </a:rPr>
                <a:t>疑问</a:t>
              </a:r>
              <a:r>
                <a:rPr kumimoji="0" lang="zh-CN" altLang="en-US" sz="2800" b="1" i="0" u="none" strike="noStrike" kern="1200" cap="none" spc="0" normalizeH="0" baseline="0" noProof="0" dirty="0">
                  <a:ln>
                    <a:noFill/>
                  </a:ln>
                  <a:solidFill>
                    <a:srgbClr val="4BD7FF"/>
                  </a:solidFill>
                  <a:effectLst/>
                  <a:uLnTx/>
                  <a:uFillTx/>
                  <a:cs typeface="+mn-ea"/>
                  <a:sym typeface="+mn-lt"/>
                </a:rPr>
                <a:t>解答</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19"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grpSp>
        <p:nvGrpSpPr>
          <p:cNvPr id="20" name="组合 19"/>
          <p:cNvGrpSpPr/>
          <p:nvPr/>
        </p:nvGrpSpPr>
        <p:grpSpPr>
          <a:xfrm>
            <a:off x="3103880" y="5291773"/>
            <a:ext cx="3690620" cy="626110"/>
            <a:chOff x="520218" y="437796"/>
            <a:chExt cx="4076815" cy="691752"/>
          </a:xfrm>
        </p:grpSpPr>
        <p:sp>
          <p:nvSpPr>
            <p:cNvPr id="21"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22" name="文本框 21"/>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lang="zh-CN" altLang="en-US" sz="2800" b="1" dirty="0">
                  <a:solidFill>
                    <a:srgbClr val="4BD7FF"/>
                  </a:solidFill>
                  <a:cs typeface="+mn-ea"/>
                  <a:sym typeface="+mn-lt"/>
                </a:rPr>
                <a:t>企业</a:t>
              </a:r>
              <a:r>
                <a:rPr lang="zh-CN" altLang="en-US" sz="2800" b="1" dirty="0">
                  <a:solidFill>
                    <a:srgbClr val="4BD7FF"/>
                  </a:solidFill>
                  <a:cs typeface="+mn-ea"/>
                  <a:sym typeface="+mn-lt"/>
                </a:rPr>
                <a:t>操作</a:t>
              </a:r>
              <a:endParaRPr lang="zh-CN" altLang="en-US" sz="2800" b="1" dirty="0">
                <a:solidFill>
                  <a:srgbClr val="4BD7FF"/>
                </a:solidFill>
                <a:cs typeface="+mn-ea"/>
                <a:sym typeface="+mn-lt"/>
              </a:endParaRPr>
            </a:p>
          </p:txBody>
        </p:sp>
        <p:sp>
          <p:nvSpPr>
            <p:cNvPr id="23"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p:tgtEl>
                                          <p:spTgt spid="42"/>
                                        </p:tgtEl>
                                        <p:attrNameLst>
                                          <p:attrName>ppt_x</p:attrName>
                                        </p:attrNameLst>
                                      </p:cBhvr>
                                      <p:tavLst>
                                        <p:tav tm="0">
                                          <p:val>
                                            <p:strVal val="#ppt_x-#ppt_w*1.125000"/>
                                          </p:val>
                                        </p:tav>
                                        <p:tav tm="100000">
                                          <p:val>
                                            <p:strVal val="#ppt_x"/>
                                          </p:val>
                                        </p:tav>
                                      </p:tavLst>
                                    </p:anim>
                                    <p:animEffect transition="in" filter="wipe(right)">
                                      <p:cBhvr>
                                        <p:cTn id="11" dur="500"/>
                                        <p:tgtEl>
                                          <p:spTgt spid="42"/>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8"/>
                                        </p:tgtEl>
                                        <p:attrNameLst>
                                          <p:attrName>style.visibility</p:attrName>
                                        </p:attrNameLst>
                                      </p:cBhvr>
                                      <p:to>
                                        <p:strVal val="visible"/>
                                      </p:to>
                                    </p:set>
                                    <p:anim calcmode="lin" valueType="num">
                                      <p:cBhvr>
                                        <p:cTn id="14" dur="500" fill="hold"/>
                                        <p:tgtEl>
                                          <p:spTgt spid="158"/>
                                        </p:tgtEl>
                                        <p:attrNameLst>
                                          <p:attrName>ppt_w</p:attrName>
                                        </p:attrNameLst>
                                      </p:cBhvr>
                                      <p:tavLst>
                                        <p:tav tm="0">
                                          <p:val>
                                            <p:fltVal val="0"/>
                                          </p:val>
                                        </p:tav>
                                        <p:tav tm="100000">
                                          <p:val>
                                            <p:strVal val="#ppt_w"/>
                                          </p:val>
                                        </p:tav>
                                      </p:tavLst>
                                    </p:anim>
                                    <p:anim calcmode="lin" valueType="num">
                                      <p:cBhvr>
                                        <p:cTn id="15" dur="500" fill="hold"/>
                                        <p:tgtEl>
                                          <p:spTgt spid="158"/>
                                        </p:tgtEl>
                                        <p:attrNameLst>
                                          <p:attrName>ppt_h</p:attrName>
                                        </p:attrNameLst>
                                      </p:cBhvr>
                                      <p:tavLst>
                                        <p:tav tm="0">
                                          <p:val>
                                            <p:fltVal val="0"/>
                                          </p:val>
                                        </p:tav>
                                        <p:tav tm="100000">
                                          <p:val>
                                            <p:strVal val="#ppt_h"/>
                                          </p:val>
                                        </p:tav>
                                      </p:tavLst>
                                    </p:anim>
                                    <p:animEffect transition="in" filter="fade">
                                      <p:cBhvr>
                                        <p:cTn id="16" dur="500"/>
                                        <p:tgtEl>
                                          <p:spTgt spid="158"/>
                                        </p:tgtEl>
                                      </p:cBhvr>
                                    </p:animEffect>
                                  </p:childTnLst>
                                </p:cTn>
                              </p:par>
                              <p:par>
                                <p:cTn id="17" presetID="53" presetClass="entr" presetSubtype="16" fill="hold" grpId="0" nodeType="withEffect">
                                  <p:stCondLst>
                                    <p:cond delay="100"/>
                                  </p:stCondLst>
                                  <p:childTnLst>
                                    <p:set>
                                      <p:cBhvr>
                                        <p:cTn id="18" dur="1" fill="hold">
                                          <p:stCondLst>
                                            <p:cond delay="0"/>
                                          </p:stCondLst>
                                        </p:cTn>
                                        <p:tgtEl>
                                          <p:spTgt spid="143"/>
                                        </p:tgtEl>
                                        <p:attrNameLst>
                                          <p:attrName>style.visibility</p:attrName>
                                        </p:attrNameLst>
                                      </p:cBhvr>
                                      <p:to>
                                        <p:strVal val="visible"/>
                                      </p:to>
                                    </p:set>
                                    <p:anim calcmode="lin" valueType="num">
                                      <p:cBhvr>
                                        <p:cTn id="19" dur="500" fill="hold"/>
                                        <p:tgtEl>
                                          <p:spTgt spid="143"/>
                                        </p:tgtEl>
                                        <p:attrNameLst>
                                          <p:attrName>ppt_w</p:attrName>
                                        </p:attrNameLst>
                                      </p:cBhvr>
                                      <p:tavLst>
                                        <p:tav tm="0">
                                          <p:val>
                                            <p:fltVal val="0"/>
                                          </p:val>
                                        </p:tav>
                                        <p:tav tm="100000">
                                          <p:val>
                                            <p:strVal val="#ppt_w"/>
                                          </p:val>
                                        </p:tav>
                                      </p:tavLst>
                                    </p:anim>
                                    <p:anim calcmode="lin" valueType="num">
                                      <p:cBhvr>
                                        <p:cTn id="20" dur="500" fill="hold"/>
                                        <p:tgtEl>
                                          <p:spTgt spid="143"/>
                                        </p:tgtEl>
                                        <p:attrNameLst>
                                          <p:attrName>ppt_h</p:attrName>
                                        </p:attrNameLst>
                                      </p:cBhvr>
                                      <p:tavLst>
                                        <p:tav tm="0">
                                          <p:val>
                                            <p:fltVal val="0"/>
                                          </p:val>
                                        </p:tav>
                                        <p:tav tm="100000">
                                          <p:val>
                                            <p:strVal val="#ppt_h"/>
                                          </p:val>
                                        </p:tav>
                                      </p:tavLst>
                                    </p:anim>
                                    <p:animEffect transition="in" filter="fade">
                                      <p:cBhvr>
                                        <p:cTn id="21" dur="500"/>
                                        <p:tgtEl>
                                          <p:spTgt spid="143"/>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67"/>
                                        </p:tgtEl>
                                        <p:attrNameLst>
                                          <p:attrName>style.visibility</p:attrName>
                                        </p:attrNameLst>
                                      </p:cBhvr>
                                      <p:to>
                                        <p:strVal val="visible"/>
                                      </p:to>
                                    </p:set>
                                    <p:anim calcmode="lin" valueType="num">
                                      <p:cBhvr>
                                        <p:cTn id="24" dur="500" fill="hold"/>
                                        <p:tgtEl>
                                          <p:spTgt spid="67"/>
                                        </p:tgtEl>
                                        <p:attrNameLst>
                                          <p:attrName>ppt_w</p:attrName>
                                        </p:attrNameLst>
                                      </p:cBhvr>
                                      <p:tavLst>
                                        <p:tav tm="0">
                                          <p:val>
                                            <p:fltVal val="0"/>
                                          </p:val>
                                        </p:tav>
                                        <p:tav tm="100000">
                                          <p:val>
                                            <p:strVal val="#ppt_w"/>
                                          </p:val>
                                        </p:tav>
                                      </p:tavLst>
                                    </p:anim>
                                    <p:anim calcmode="lin" valueType="num">
                                      <p:cBhvr>
                                        <p:cTn id="25" dur="500" fill="hold"/>
                                        <p:tgtEl>
                                          <p:spTgt spid="67"/>
                                        </p:tgtEl>
                                        <p:attrNameLst>
                                          <p:attrName>ppt_h</p:attrName>
                                        </p:attrNameLst>
                                      </p:cBhvr>
                                      <p:tavLst>
                                        <p:tav tm="0">
                                          <p:val>
                                            <p:fltVal val="0"/>
                                          </p:val>
                                        </p:tav>
                                        <p:tav tm="100000">
                                          <p:val>
                                            <p:strVal val="#ppt_h"/>
                                          </p:val>
                                        </p:tav>
                                      </p:tavLst>
                                    </p:anim>
                                    <p:animEffect transition="in" filter="fade">
                                      <p:cBhvr>
                                        <p:cTn id="26" dur="500"/>
                                        <p:tgtEl>
                                          <p:spTgt spid="67"/>
                                        </p:tgtEl>
                                      </p:cBhvr>
                                    </p:animEffect>
                                  </p:childTnLst>
                                </p:cTn>
                              </p:par>
                              <p:par>
                                <p:cTn id="27" presetID="53" presetClass="entr" presetSubtype="16" fill="hold" nodeType="withEffect">
                                  <p:stCondLst>
                                    <p:cond delay="400"/>
                                  </p:stCondLst>
                                  <p:childTnLst>
                                    <p:set>
                                      <p:cBhvr>
                                        <p:cTn id="28" dur="1" fill="hold">
                                          <p:stCondLst>
                                            <p:cond delay="0"/>
                                          </p:stCondLst>
                                        </p:cTn>
                                        <p:tgtEl>
                                          <p:spTgt spid="68"/>
                                        </p:tgtEl>
                                        <p:attrNameLst>
                                          <p:attrName>style.visibility</p:attrName>
                                        </p:attrNameLst>
                                      </p:cBhvr>
                                      <p:to>
                                        <p:strVal val="visible"/>
                                      </p:to>
                                    </p:set>
                                    <p:anim calcmode="lin" valueType="num">
                                      <p:cBhvr>
                                        <p:cTn id="29" dur="500" fill="hold"/>
                                        <p:tgtEl>
                                          <p:spTgt spid="68"/>
                                        </p:tgtEl>
                                        <p:attrNameLst>
                                          <p:attrName>ppt_w</p:attrName>
                                        </p:attrNameLst>
                                      </p:cBhvr>
                                      <p:tavLst>
                                        <p:tav tm="0">
                                          <p:val>
                                            <p:fltVal val="0"/>
                                          </p:val>
                                        </p:tav>
                                        <p:tav tm="100000">
                                          <p:val>
                                            <p:strVal val="#ppt_w"/>
                                          </p:val>
                                        </p:tav>
                                      </p:tavLst>
                                    </p:anim>
                                    <p:anim calcmode="lin" valueType="num">
                                      <p:cBhvr>
                                        <p:cTn id="30" dur="500" fill="hold"/>
                                        <p:tgtEl>
                                          <p:spTgt spid="68"/>
                                        </p:tgtEl>
                                        <p:attrNameLst>
                                          <p:attrName>ppt_h</p:attrName>
                                        </p:attrNameLst>
                                      </p:cBhvr>
                                      <p:tavLst>
                                        <p:tav tm="0">
                                          <p:val>
                                            <p:fltVal val="0"/>
                                          </p:val>
                                        </p:tav>
                                        <p:tav tm="100000">
                                          <p:val>
                                            <p:strVal val="#ppt_h"/>
                                          </p:val>
                                        </p:tav>
                                      </p:tavLst>
                                    </p:anim>
                                    <p:animEffect transition="in" filter="fade">
                                      <p:cBhvr>
                                        <p:cTn id="31" dur="500"/>
                                        <p:tgtEl>
                                          <p:spTgt spid="68"/>
                                        </p:tgtEl>
                                      </p:cBhvr>
                                    </p:animEffect>
                                  </p:childTnLst>
                                </p:cTn>
                              </p:par>
                              <p:par>
                                <p:cTn id="32" presetID="53" presetClass="entr" presetSubtype="16" fill="hold" nodeType="withEffect">
                                  <p:stCondLst>
                                    <p:cond delay="700"/>
                                  </p:stCondLst>
                                  <p:childTnLst>
                                    <p:set>
                                      <p:cBhvr>
                                        <p:cTn id="33" dur="1" fill="hold">
                                          <p:stCondLst>
                                            <p:cond delay="0"/>
                                          </p:stCondLst>
                                        </p:cTn>
                                        <p:tgtEl>
                                          <p:spTgt spid="98"/>
                                        </p:tgtEl>
                                        <p:attrNameLst>
                                          <p:attrName>style.visibility</p:attrName>
                                        </p:attrNameLst>
                                      </p:cBhvr>
                                      <p:to>
                                        <p:strVal val="visible"/>
                                      </p:to>
                                    </p:set>
                                    <p:anim calcmode="lin" valueType="num">
                                      <p:cBhvr>
                                        <p:cTn id="34" dur="500" fill="hold"/>
                                        <p:tgtEl>
                                          <p:spTgt spid="98"/>
                                        </p:tgtEl>
                                        <p:attrNameLst>
                                          <p:attrName>ppt_w</p:attrName>
                                        </p:attrNameLst>
                                      </p:cBhvr>
                                      <p:tavLst>
                                        <p:tav tm="0">
                                          <p:val>
                                            <p:fltVal val="0"/>
                                          </p:val>
                                        </p:tav>
                                        <p:tav tm="100000">
                                          <p:val>
                                            <p:strVal val="#ppt_w"/>
                                          </p:val>
                                        </p:tav>
                                      </p:tavLst>
                                    </p:anim>
                                    <p:anim calcmode="lin" valueType="num">
                                      <p:cBhvr>
                                        <p:cTn id="35" dur="500" fill="hold"/>
                                        <p:tgtEl>
                                          <p:spTgt spid="98"/>
                                        </p:tgtEl>
                                        <p:attrNameLst>
                                          <p:attrName>ppt_h</p:attrName>
                                        </p:attrNameLst>
                                      </p:cBhvr>
                                      <p:tavLst>
                                        <p:tav tm="0">
                                          <p:val>
                                            <p:fltVal val="0"/>
                                          </p:val>
                                        </p:tav>
                                        <p:tav tm="100000">
                                          <p:val>
                                            <p:strVal val="#ppt_h"/>
                                          </p:val>
                                        </p:tav>
                                      </p:tavLst>
                                    </p:anim>
                                    <p:animEffect transition="in" filter="fade">
                                      <p:cBhvr>
                                        <p:cTn id="36" dur="500"/>
                                        <p:tgtEl>
                                          <p:spTgt spid="98"/>
                                        </p:tgtEl>
                                      </p:cBhvr>
                                    </p:animEffect>
                                  </p:childTnLst>
                                </p:cTn>
                              </p:par>
                              <p:par>
                                <p:cTn id="37" presetID="53" presetClass="entr" presetSubtype="16" fill="hold" nodeType="withEffect">
                                  <p:stCondLst>
                                    <p:cond delay="600"/>
                                  </p:stCondLst>
                                  <p:childTnLst>
                                    <p:set>
                                      <p:cBhvr>
                                        <p:cTn id="38" dur="1" fill="hold">
                                          <p:stCondLst>
                                            <p:cond delay="0"/>
                                          </p:stCondLst>
                                        </p:cTn>
                                        <p:tgtEl>
                                          <p:spTgt spid="131"/>
                                        </p:tgtEl>
                                        <p:attrNameLst>
                                          <p:attrName>style.visibility</p:attrName>
                                        </p:attrNameLst>
                                      </p:cBhvr>
                                      <p:to>
                                        <p:strVal val="visible"/>
                                      </p:to>
                                    </p:set>
                                    <p:anim calcmode="lin" valueType="num">
                                      <p:cBhvr>
                                        <p:cTn id="39" dur="500" fill="hold"/>
                                        <p:tgtEl>
                                          <p:spTgt spid="131"/>
                                        </p:tgtEl>
                                        <p:attrNameLst>
                                          <p:attrName>ppt_w</p:attrName>
                                        </p:attrNameLst>
                                      </p:cBhvr>
                                      <p:tavLst>
                                        <p:tav tm="0">
                                          <p:val>
                                            <p:fltVal val="0"/>
                                          </p:val>
                                        </p:tav>
                                        <p:tav tm="100000">
                                          <p:val>
                                            <p:strVal val="#ppt_w"/>
                                          </p:val>
                                        </p:tav>
                                      </p:tavLst>
                                    </p:anim>
                                    <p:anim calcmode="lin" valueType="num">
                                      <p:cBhvr>
                                        <p:cTn id="40" dur="500" fill="hold"/>
                                        <p:tgtEl>
                                          <p:spTgt spid="131"/>
                                        </p:tgtEl>
                                        <p:attrNameLst>
                                          <p:attrName>ppt_h</p:attrName>
                                        </p:attrNameLst>
                                      </p:cBhvr>
                                      <p:tavLst>
                                        <p:tav tm="0">
                                          <p:val>
                                            <p:fltVal val="0"/>
                                          </p:val>
                                        </p:tav>
                                        <p:tav tm="100000">
                                          <p:val>
                                            <p:strVal val="#ppt_h"/>
                                          </p:val>
                                        </p:tav>
                                      </p:tavLst>
                                    </p:anim>
                                    <p:animEffect transition="in" filter="fade">
                                      <p:cBhvr>
                                        <p:cTn id="41" dur="500"/>
                                        <p:tgtEl>
                                          <p:spTgt spid="131"/>
                                        </p:tgtEl>
                                      </p:cBhvr>
                                    </p:animEffect>
                                  </p:childTnLst>
                                </p:cTn>
                              </p:par>
                              <p:par>
                                <p:cTn id="42" presetID="53" presetClass="entr" presetSubtype="16" fill="hold" nodeType="withEffect">
                                  <p:stCondLst>
                                    <p:cond delay="300"/>
                                  </p:stCondLst>
                                  <p:childTnLst>
                                    <p:set>
                                      <p:cBhvr>
                                        <p:cTn id="43" dur="1" fill="hold">
                                          <p:stCondLst>
                                            <p:cond delay="0"/>
                                          </p:stCondLst>
                                        </p:cTn>
                                        <p:tgtEl>
                                          <p:spTgt spid="144"/>
                                        </p:tgtEl>
                                        <p:attrNameLst>
                                          <p:attrName>style.visibility</p:attrName>
                                        </p:attrNameLst>
                                      </p:cBhvr>
                                      <p:to>
                                        <p:strVal val="visible"/>
                                      </p:to>
                                    </p:set>
                                    <p:anim calcmode="lin" valueType="num">
                                      <p:cBhvr>
                                        <p:cTn id="44" dur="500" fill="hold"/>
                                        <p:tgtEl>
                                          <p:spTgt spid="144"/>
                                        </p:tgtEl>
                                        <p:attrNameLst>
                                          <p:attrName>ppt_w</p:attrName>
                                        </p:attrNameLst>
                                      </p:cBhvr>
                                      <p:tavLst>
                                        <p:tav tm="0">
                                          <p:val>
                                            <p:fltVal val="0"/>
                                          </p:val>
                                        </p:tav>
                                        <p:tav tm="100000">
                                          <p:val>
                                            <p:strVal val="#ppt_w"/>
                                          </p:val>
                                        </p:tav>
                                      </p:tavLst>
                                    </p:anim>
                                    <p:anim calcmode="lin" valueType="num">
                                      <p:cBhvr>
                                        <p:cTn id="45" dur="500" fill="hold"/>
                                        <p:tgtEl>
                                          <p:spTgt spid="144"/>
                                        </p:tgtEl>
                                        <p:attrNameLst>
                                          <p:attrName>ppt_h</p:attrName>
                                        </p:attrNameLst>
                                      </p:cBhvr>
                                      <p:tavLst>
                                        <p:tav tm="0">
                                          <p:val>
                                            <p:fltVal val="0"/>
                                          </p:val>
                                        </p:tav>
                                        <p:tav tm="100000">
                                          <p:val>
                                            <p:strVal val="#ppt_h"/>
                                          </p:val>
                                        </p:tav>
                                      </p:tavLst>
                                    </p:anim>
                                    <p:animEffect transition="in" filter="fade">
                                      <p:cBhvr>
                                        <p:cTn id="46" dur="500"/>
                                        <p:tgtEl>
                                          <p:spTgt spid="144"/>
                                        </p:tgtEl>
                                      </p:cBhvr>
                                    </p:animEffect>
                                  </p:childTnLst>
                                </p:cTn>
                              </p:par>
                              <p:par>
                                <p:cTn id="47" presetID="53" presetClass="entr" presetSubtype="16" fill="hold" nodeType="withEffect">
                                  <p:stCondLst>
                                    <p:cond delay="200"/>
                                  </p:stCondLst>
                                  <p:childTnLst>
                                    <p:set>
                                      <p:cBhvr>
                                        <p:cTn id="48" dur="1" fill="hold">
                                          <p:stCondLst>
                                            <p:cond delay="0"/>
                                          </p:stCondLst>
                                        </p:cTn>
                                        <p:tgtEl>
                                          <p:spTgt spid="159"/>
                                        </p:tgtEl>
                                        <p:attrNameLst>
                                          <p:attrName>style.visibility</p:attrName>
                                        </p:attrNameLst>
                                      </p:cBhvr>
                                      <p:to>
                                        <p:strVal val="visible"/>
                                      </p:to>
                                    </p:set>
                                    <p:anim calcmode="lin" valueType="num">
                                      <p:cBhvr>
                                        <p:cTn id="49" dur="500" fill="hold"/>
                                        <p:tgtEl>
                                          <p:spTgt spid="159"/>
                                        </p:tgtEl>
                                        <p:attrNameLst>
                                          <p:attrName>ppt_w</p:attrName>
                                        </p:attrNameLst>
                                      </p:cBhvr>
                                      <p:tavLst>
                                        <p:tav tm="0">
                                          <p:val>
                                            <p:fltVal val="0"/>
                                          </p:val>
                                        </p:tav>
                                        <p:tav tm="100000">
                                          <p:val>
                                            <p:strVal val="#ppt_w"/>
                                          </p:val>
                                        </p:tav>
                                      </p:tavLst>
                                    </p:anim>
                                    <p:anim calcmode="lin" valueType="num">
                                      <p:cBhvr>
                                        <p:cTn id="50" dur="500" fill="hold"/>
                                        <p:tgtEl>
                                          <p:spTgt spid="159"/>
                                        </p:tgtEl>
                                        <p:attrNameLst>
                                          <p:attrName>ppt_h</p:attrName>
                                        </p:attrNameLst>
                                      </p:cBhvr>
                                      <p:tavLst>
                                        <p:tav tm="0">
                                          <p:val>
                                            <p:fltVal val="0"/>
                                          </p:val>
                                        </p:tav>
                                        <p:tav tm="100000">
                                          <p:val>
                                            <p:strVal val="#ppt_h"/>
                                          </p:val>
                                        </p:tav>
                                      </p:tavLst>
                                    </p:anim>
                                    <p:animEffect transition="in" filter="fade">
                                      <p:cBhvr>
                                        <p:cTn id="51" dur="500"/>
                                        <p:tgtEl>
                                          <p:spTgt spid="159"/>
                                        </p:tgtEl>
                                      </p:cBhvr>
                                    </p:animEffect>
                                  </p:childTnLst>
                                </p:cTn>
                              </p:par>
                              <p:par>
                                <p:cTn id="52" presetID="53" presetClass="entr" presetSubtype="16" fill="hold" grpId="0" nodeType="withEffect">
                                  <p:stCondLst>
                                    <p:cond delay="200"/>
                                  </p:stCondLst>
                                  <p:childTnLst>
                                    <p:set>
                                      <p:cBhvr>
                                        <p:cTn id="53" dur="1" fill="hold">
                                          <p:stCondLst>
                                            <p:cond delay="0"/>
                                          </p:stCondLst>
                                        </p:cTn>
                                        <p:tgtEl>
                                          <p:spTgt spid="136"/>
                                        </p:tgtEl>
                                        <p:attrNameLst>
                                          <p:attrName>style.visibility</p:attrName>
                                        </p:attrNameLst>
                                      </p:cBhvr>
                                      <p:to>
                                        <p:strVal val="visible"/>
                                      </p:to>
                                    </p:set>
                                    <p:anim calcmode="lin" valueType="num">
                                      <p:cBhvr>
                                        <p:cTn id="54" dur="500" fill="hold"/>
                                        <p:tgtEl>
                                          <p:spTgt spid="136"/>
                                        </p:tgtEl>
                                        <p:attrNameLst>
                                          <p:attrName>ppt_w</p:attrName>
                                        </p:attrNameLst>
                                      </p:cBhvr>
                                      <p:tavLst>
                                        <p:tav tm="0">
                                          <p:val>
                                            <p:fltVal val="0"/>
                                          </p:val>
                                        </p:tav>
                                        <p:tav tm="100000">
                                          <p:val>
                                            <p:strVal val="#ppt_w"/>
                                          </p:val>
                                        </p:tav>
                                      </p:tavLst>
                                    </p:anim>
                                    <p:anim calcmode="lin" valueType="num">
                                      <p:cBhvr>
                                        <p:cTn id="55" dur="500" fill="hold"/>
                                        <p:tgtEl>
                                          <p:spTgt spid="136"/>
                                        </p:tgtEl>
                                        <p:attrNameLst>
                                          <p:attrName>ppt_h</p:attrName>
                                        </p:attrNameLst>
                                      </p:cBhvr>
                                      <p:tavLst>
                                        <p:tav tm="0">
                                          <p:val>
                                            <p:fltVal val="0"/>
                                          </p:val>
                                        </p:tav>
                                        <p:tav tm="100000">
                                          <p:val>
                                            <p:strVal val="#ppt_h"/>
                                          </p:val>
                                        </p:tav>
                                      </p:tavLst>
                                    </p:anim>
                                    <p:animEffect transition="in" filter="fade">
                                      <p:cBhvr>
                                        <p:cTn id="56" dur="500"/>
                                        <p:tgtEl>
                                          <p:spTgt spid="136"/>
                                        </p:tgtEl>
                                      </p:cBhvr>
                                    </p:animEffect>
                                  </p:childTnLst>
                                </p:cTn>
                              </p:par>
                              <p:par>
                                <p:cTn id="57" presetID="53" presetClass="entr" presetSubtype="16" fill="hold" nodeType="withEffect">
                                  <p:stCondLst>
                                    <p:cond delay="900"/>
                                  </p:stCondLst>
                                  <p:childTnLst>
                                    <p:set>
                                      <p:cBhvr>
                                        <p:cTn id="58" dur="1" fill="hold">
                                          <p:stCondLst>
                                            <p:cond delay="0"/>
                                          </p:stCondLst>
                                        </p:cTn>
                                        <p:tgtEl>
                                          <p:spTgt spid="137"/>
                                        </p:tgtEl>
                                        <p:attrNameLst>
                                          <p:attrName>style.visibility</p:attrName>
                                        </p:attrNameLst>
                                      </p:cBhvr>
                                      <p:to>
                                        <p:strVal val="visible"/>
                                      </p:to>
                                    </p:set>
                                    <p:anim calcmode="lin" valueType="num">
                                      <p:cBhvr>
                                        <p:cTn id="59" dur="500" fill="hold"/>
                                        <p:tgtEl>
                                          <p:spTgt spid="137"/>
                                        </p:tgtEl>
                                        <p:attrNameLst>
                                          <p:attrName>ppt_w</p:attrName>
                                        </p:attrNameLst>
                                      </p:cBhvr>
                                      <p:tavLst>
                                        <p:tav tm="0">
                                          <p:val>
                                            <p:fltVal val="0"/>
                                          </p:val>
                                        </p:tav>
                                        <p:tav tm="100000">
                                          <p:val>
                                            <p:strVal val="#ppt_w"/>
                                          </p:val>
                                        </p:tav>
                                      </p:tavLst>
                                    </p:anim>
                                    <p:anim calcmode="lin" valueType="num">
                                      <p:cBhvr>
                                        <p:cTn id="60" dur="500" fill="hold"/>
                                        <p:tgtEl>
                                          <p:spTgt spid="137"/>
                                        </p:tgtEl>
                                        <p:attrNameLst>
                                          <p:attrName>ppt_h</p:attrName>
                                        </p:attrNameLst>
                                      </p:cBhvr>
                                      <p:tavLst>
                                        <p:tav tm="0">
                                          <p:val>
                                            <p:fltVal val="0"/>
                                          </p:val>
                                        </p:tav>
                                        <p:tav tm="100000">
                                          <p:val>
                                            <p:strVal val="#ppt_h"/>
                                          </p:val>
                                        </p:tav>
                                      </p:tavLst>
                                    </p:anim>
                                    <p:animEffect transition="in" filter="fade">
                                      <p:cBhvr>
                                        <p:cTn id="61" dur="500"/>
                                        <p:tgtEl>
                                          <p:spTgt spid="137"/>
                                        </p:tgtEl>
                                      </p:cBhvr>
                                    </p:animEffect>
                                  </p:childTnLst>
                                </p:cTn>
                              </p:par>
                            </p:childTnLst>
                          </p:cTn>
                        </p:par>
                        <p:par>
                          <p:cTn id="62" fill="hold">
                            <p:stCondLst>
                              <p:cond delay="500"/>
                            </p:stCondLst>
                            <p:childTnLst>
                              <p:par>
                                <p:cTn id="63" presetID="8" presetClass="emph" presetSubtype="0" repeatCount="4000" fill="hold" grpId="1" nodeType="afterEffect">
                                  <p:stCondLst>
                                    <p:cond delay="0"/>
                                  </p:stCondLst>
                                  <p:childTnLst>
                                    <p:animRot by="21600000">
                                      <p:cBhvr>
                                        <p:cTn id="64" dur="2000" fill="hold"/>
                                        <p:tgtEl>
                                          <p:spTgt spid="158"/>
                                        </p:tgtEl>
                                        <p:attrNameLst>
                                          <p:attrName>r</p:attrName>
                                        </p:attrNameLst>
                                      </p:cBhvr>
                                    </p:animRot>
                                  </p:childTnLst>
                                </p:cTn>
                              </p:par>
                              <p:par>
                                <p:cTn id="65" presetID="8" presetClass="emph" presetSubtype="0" fill="hold" grpId="1" nodeType="withEffect">
                                  <p:stCondLst>
                                    <p:cond delay="0"/>
                                  </p:stCondLst>
                                  <p:childTnLst>
                                    <p:animRot by="-5400000">
                                      <p:cBhvr>
                                        <p:cTn id="66" dur="8000" fill="hold"/>
                                        <p:tgtEl>
                                          <p:spTgt spid="143"/>
                                        </p:tgtEl>
                                        <p:attrNameLst>
                                          <p:attrName>r</p:attrName>
                                        </p:attrNameLst>
                                      </p:cBhvr>
                                    </p:animRot>
                                  </p:childTnLst>
                                </p:cTn>
                              </p:par>
                              <p:par>
                                <p:cTn id="67" presetID="8" presetClass="emph" presetSubtype="0" fill="hold" nodeType="withEffect">
                                  <p:stCondLst>
                                    <p:cond delay="1000"/>
                                  </p:stCondLst>
                                  <p:childTnLst>
                                    <p:animRot by="5400000">
                                      <p:cBhvr>
                                        <p:cTn id="68" dur="7000" fill="hold"/>
                                        <p:tgtEl>
                                          <p:spTgt spid="131"/>
                                        </p:tgtEl>
                                        <p:attrNameLst>
                                          <p:attrName>r</p:attrName>
                                        </p:attrNameLst>
                                      </p:cBhvr>
                                    </p:animRot>
                                  </p:childTnLst>
                                </p:cTn>
                              </p:par>
                              <p:par>
                                <p:cTn id="69" presetID="8" presetClass="emph" presetSubtype="0" fill="hold" nodeType="withEffect">
                                  <p:stCondLst>
                                    <p:cond delay="500"/>
                                  </p:stCondLst>
                                  <p:childTnLst>
                                    <p:animRot by="-5400000">
                                      <p:cBhvr>
                                        <p:cTn id="70" dur="7500" fill="hold"/>
                                        <p:tgtEl>
                                          <p:spTgt spid="98"/>
                                        </p:tgtEl>
                                        <p:attrNameLst>
                                          <p:attrName>r</p:attrName>
                                        </p:attrNameLst>
                                      </p:cBhvr>
                                    </p:animRot>
                                  </p:childTnLst>
                                </p:cTn>
                              </p:par>
                              <p:par>
                                <p:cTn id="71" presetID="8" presetClass="emph" presetSubtype="0" fill="hold" nodeType="withEffect">
                                  <p:stCondLst>
                                    <p:cond delay="0"/>
                                  </p:stCondLst>
                                  <p:childTnLst>
                                    <p:animRot by="-21600000">
                                      <p:cBhvr>
                                        <p:cTn id="72" dur="8000" fill="hold"/>
                                        <p:tgtEl>
                                          <p:spTgt spid="137"/>
                                        </p:tgtEl>
                                        <p:attrNameLst>
                                          <p:attrName>r</p:attrName>
                                        </p:attrNameLst>
                                      </p:cBhvr>
                                    </p:animRot>
                                  </p:childTnLst>
                                </p:cTn>
                              </p:par>
                              <p:par>
                                <p:cTn id="73" presetID="53" presetClass="entr" presetSubtype="16" fill="hold" grpId="0" nodeType="withEffect">
                                  <p:stCondLst>
                                    <p:cond delay="200"/>
                                  </p:stCondLst>
                                  <p:iterate type="lt">
                                    <p:tmPct val="10000"/>
                                  </p:iterate>
                                  <p:childTnLst>
                                    <p:set>
                                      <p:cBhvr>
                                        <p:cTn id="74" dur="1" fill="hold">
                                          <p:stCondLst>
                                            <p:cond delay="0"/>
                                          </p:stCondLst>
                                        </p:cTn>
                                        <p:tgtEl>
                                          <p:spTgt spid="163"/>
                                        </p:tgtEl>
                                        <p:attrNameLst>
                                          <p:attrName>style.visibility</p:attrName>
                                        </p:attrNameLst>
                                      </p:cBhvr>
                                      <p:to>
                                        <p:strVal val="visible"/>
                                      </p:to>
                                    </p:set>
                                    <p:anim calcmode="lin" valueType="num">
                                      <p:cBhvr>
                                        <p:cTn id="75" dur="300" fill="hold"/>
                                        <p:tgtEl>
                                          <p:spTgt spid="163"/>
                                        </p:tgtEl>
                                        <p:attrNameLst>
                                          <p:attrName>ppt_w</p:attrName>
                                        </p:attrNameLst>
                                      </p:cBhvr>
                                      <p:tavLst>
                                        <p:tav tm="0">
                                          <p:val>
                                            <p:fltVal val="0"/>
                                          </p:val>
                                        </p:tav>
                                        <p:tav tm="100000">
                                          <p:val>
                                            <p:strVal val="#ppt_w"/>
                                          </p:val>
                                        </p:tav>
                                      </p:tavLst>
                                    </p:anim>
                                    <p:anim calcmode="lin" valueType="num">
                                      <p:cBhvr>
                                        <p:cTn id="76" dur="300" fill="hold"/>
                                        <p:tgtEl>
                                          <p:spTgt spid="163"/>
                                        </p:tgtEl>
                                        <p:attrNameLst>
                                          <p:attrName>ppt_h</p:attrName>
                                        </p:attrNameLst>
                                      </p:cBhvr>
                                      <p:tavLst>
                                        <p:tav tm="0">
                                          <p:val>
                                            <p:fltVal val="0"/>
                                          </p:val>
                                        </p:tav>
                                        <p:tav tm="100000">
                                          <p:val>
                                            <p:strVal val="#ppt_h"/>
                                          </p:val>
                                        </p:tav>
                                      </p:tavLst>
                                    </p:anim>
                                    <p:animEffect transition="in" filter="fade">
                                      <p:cBhvr>
                                        <p:cTn id="77" dur="300"/>
                                        <p:tgtEl>
                                          <p:spTgt spid="163"/>
                                        </p:tgtEl>
                                      </p:cBhvr>
                                    </p:animEffect>
                                  </p:childTnLst>
                                </p:cTn>
                              </p:par>
                              <p:par>
                                <p:cTn id="78" presetID="53" presetClass="entr" presetSubtype="16" fill="hold" grpId="0" nodeType="withEffect">
                                  <p:stCondLst>
                                    <p:cond delay="500"/>
                                  </p:stCondLst>
                                  <p:iterate type="lt">
                                    <p:tmPct val="10000"/>
                                  </p:iterate>
                                  <p:childTnLst>
                                    <p:set>
                                      <p:cBhvr>
                                        <p:cTn id="79" dur="1" fill="hold">
                                          <p:stCondLst>
                                            <p:cond delay="0"/>
                                          </p:stCondLst>
                                        </p:cTn>
                                        <p:tgtEl>
                                          <p:spTgt spid="164"/>
                                        </p:tgtEl>
                                        <p:attrNameLst>
                                          <p:attrName>style.visibility</p:attrName>
                                        </p:attrNameLst>
                                      </p:cBhvr>
                                      <p:to>
                                        <p:strVal val="visible"/>
                                      </p:to>
                                    </p:set>
                                    <p:anim calcmode="lin" valueType="num">
                                      <p:cBhvr>
                                        <p:cTn id="80" dur="200" fill="hold"/>
                                        <p:tgtEl>
                                          <p:spTgt spid="164"/>
                                        </p:tgtEl>
                                        <p:attrNameLst>
                                          <p:attrName>ppt_w</p:attrName>
                                        </p:attrNameLst>
                                      </p:cBhvr>
                                      <p:tavLst>
                                        <p:tav tm="0">
                                          <p:val>
                                            <p:fltVal val="0"/>
                                          </p:val>
                                        </p:tav>
                                        <p:tav tm="100000">
                                          <p:val>
                                            <p:strVal val="#ppt_w"/>
                                          </p:val>
                                        </p:tav>
                                      </p:tavLst>
                                    </p:anim>
                                    <p:anim calcmode="lin" valueType="num">
                                      <p:cBhvr>
                                        <p:cTn id="81" dur="200" fill="hold"/>
                                        <p:tgtEl>
                                          <p:spTgt spid="164"/>
                                        </p:tgtEl>
                                        <p:attrNameLst>
                                          <p:attrName>ppt_h</p:attrName>
                                        </p:attrNameLst>
                                      </p:cBhvr>
                                      <p:tavLst>
                                        <p:tav tm="0">
                                          <p:val>
                                            <p:fltVal val="0"/>
                                          </p:val>
                                        </p:tav>
                                        <p:tav tm="100000">
                                          <p:val>
                                            <p:strVal val="#ppt_h"/>
                                          </p:val>
                                        </p:tav>
                                      </p:tavLst>
                                    </p:anim>
                                    <p:animEffect transition="in" filter="fade">
                                      <p:cBhvr>
                                        <p:cTn id="82" dur="200"/>
                                        <p:tgtEl>
                                          <p:spTgt spid="164"/>
                                        </p:tgtEl>
                                      </p:cBhvr>
                                    </p:animEffect>
                                  </p:childTnLst>
                                </p:cTn>
                              </p:par>
                              <p:par>
                                <p:cTn id="83" presetID="12" presetClass="entr" presetSubtype="8"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additive="base">
                                        <p:cTn id="85" dur="500"/>
                                        <p:tgtEl>
                                          <p:spTgt spid="8"/>
                                        </p:tgtEl>
                                        <p:attrNameLst>
                                          <p:attrName>ppt_x</p:attrName>
                                        </p:attrNameLst>
                                      </p:cBhvr>
                                      <p:tavLst>
                                        <p:tav tm="0">
                                          <p:val>
                                            <p:strVal val="#ppt_x-#ppt_w*1.125000"/>
                                          </p:val>
                                        </p:tav>
                                        <p:tav tm="100000">
                                          <p:val>
                                            <p:strVal val="#ppt_x"/>
                                          </p:val>
                                        </p:tav>
                                      </p:tavLst>
                                    </p:anim>
                                    <p:animEffect transition="in" filter="wipe(right)">
                                      <p:cBhvr>
                                        <p:cTn id="86" dur="500"/>
                                        <p:tgtEl>
                                          <p:spTgt spid="8"/>
                                        </p:tgtEl>
                                      </p:cBhvr>
                                    </p:animEffect>
                                  </p:childTnLst>
                                </p:cTn>
                              </p:par>
                              <p:par>
                                <p:cTn id="87" presetID="12" presetClass="entr" presetSubtype="8"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p:tgtEl>
                                          <p:spTgt spid="16"/>
                                        </p:tgtEl>
                                        <p:attrNameLst>
                                          <p:attrName>ppt_x</p:attrName>
                                        </p:attrNameLst>
                                      </p:cBhvr>
                                      <p:tavLst>
                                        <p:tav tm="0">
                                          <p:val>
                                            <p:strVal val="#ppt_x-#ppt_w*1.125000"/>
                                          </p:val>
                                        </p:tav>
                                        <p:tav tm="100000">
                                          <p:val>
                                            <p:strVal val="#ppt_x"/>
                                          </p:val>
                                        </p:tav>
                                      </p:tavLst>
                                    </p:anim>
                                    <p:animEffect transition="in" filter="wipe(right)">
                                      <p:cBhvr>
                                        <p:cTn id="90" dur="500"/>
                                        <p:tgtEl>
                                          <p:spTgt spid="16"/>
                                        </p:tgtEl>
                                      </p:cBhvr>
                                    </p:animEffect>
                                  </p:childTnLst>
                                </p:cTn>
                              </p:par>
                              <p:par>
                                <p:cTn id="91" presetID="12" presetClass="entr" presetSubtype="8"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p:tgtEl>
                                          <p:spTgt spid="20"/>
                                        </p:tgtEl>
                                        <p:attrNameLst>
                                          <p:attrName>ppt_x</p:attrName>
                                        </p:attrNameLst>
                                      </p:cBhvr>
                                      <p:tavLst>
                                        <p:tav tm="0">
                                          <p:val>
                                            <p:strVal val="#ppt_x-#ppt_w*1.125000"/>
                                          </p:val>
                                        </p:tav>
                                        <p:tav tm="100000">
                                          <p:val>
                                            <p:strVal val="#ppt_x"/>
                                          </p:val>
                                        </p:tav>
                                      </p:tavLst>
                                    </p:anim>
                                    <p:animEffect transition="in" filter="wipe(right)">
                                      <p:cBhvr>
                                        <p:cTn id="9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ldLvl="0" animBg="1"/>
      <p:bldP spid="136" grpId="0" bldLvl="0" animBg="1"/>
      <p:bldP spid="143" grpId="0" bldLvl="0" animBg="1"/>
      <p:bldP spid="143" grpId="1" bldLvl="0" animBg="1"/>
      <p:bldP spid="158" grpId="0" bldLvl="0" animBg="1"/>
      <p:bldP spid="158" grpId="1" bldLvl="0" animBg="1"/>
      <p:bldP spid="163" grpId="0"/>
      <p:bldP spid="16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5796">
            <a:off x="2307764" y="152393"/>
            <a:ext cx="6995893" cy="6995893"/>
          </a:xfrm>
          <a:prstGeom prst="rect">
            <a:avLst/>
          </a:prstGeom>
        </p:spPr>
      </p:pic>
      <p:sp>
        <p:nvSpPr>
          <p:cNvPr id="2" name="文本框 1"/>
          <p:cNvSpPr txBox="1"/>
          <p:nvPr/>
        </p:nvSpPr>
        <p:spPr>
          <a:xfrm>
            <a:off x="4767438" y="925342"/>
            <a:ext cx="3193143" cy="2646045"/>
          </a:xfrm>
          <a:prstGeom prst="rect">
            <a:avLst/>
          </a:prstGeom>
          <a:noFill/>
        </p:spPr>
        <p:txBody>
          <a:bodyPr wrap="square" rtlCol="0">
            <a:spAutoFit/>
          </a:bodyPr>
          <a:lstStyle/>
          <a:p>
            <a:r>
              <a:rPr lang="en-US" altLang="zh-CN" sz="16600" dirty="0">
                <a:gradFill>
                  <a:gsLst>
                    <a:gs pos="0">
                      <a:schemeClr val="accent1">
                        <a:lumMod val="5000"/>
                        <a:lumOff val="95000"/>
                      </a:schemeClr>
                    </a:gs>
                    <a:gs pos="0">
                      <a:srgbClr val="4BD7FF"/>
                    </a:gs>
                    <a:gs pos="100000">
                      <a:srgbClr val="1B82FF"/>
                    </a:gs>
                  </a:gsLst>
                  <a:lin ang="5400000" scaled="1"/>
                </a:gradFill>
                <a:cs typeface="+mn-ea"/>
                <a:sym typeface="+mn-lt"/>
              </a:rPr>
              <a:t>01</a:t>
            </a:r>
            <a:endParaRPr lang="zh-CN" altLang="en-US" sz="16600" dirty="0">
              <a:gradFill>
                <a:gsLst>
                  <a:gs pos="0">
                    <a:schemeClr val="accent1">
                      <a:lumMod val="5000"/>
                      <a:lumOff val="95000"/>
                    </a:schemeClr>
                  </a:gs>
                  <a:gs pos="0">
                    <a:srgbClr val="4BD7FF"/>
                  </a:gs>
                  <a:gs pos="100000">
                    <a:srgbClr val="1B82FF"/>
                  </a:gs>
                </a:gsLst>
                <a:lin ang="5400000" scaled="1"/>
              </a:gradFill>
              <a:cs typeface="+mn-ea"/>
              <a:sym typeface="+mn-lt"/>
            </a:endParaRPr>
          </a:p>
        </p:txBody>
      </p:sp>
      <p:grpSp>
        <p:nvGrpSpPr>
          <p:cNvPr id="69" name="组合 68"/>
          <p:cNvGrpSpPr/>
          <p:nvPr/>
        </p:nvGrpSpPr>
        <p:grpSpPr>
          <a:xfrm>
            <a:off x="4628147" y="3131543"/>
            <a:ext cx="2935705" cy="1202070"/>
            <a:chOff x="4602496" y="2705479"/>
            <a:chExt cx="2935705" cy="1202070"/>
          </a:xfrm>
          <a:solidFill>
            <a:srgbClr val="122041"/>
          </a:solidFill>
        </p:grpSpPr>
        <p:sp>
          <p:nvSpPr>
            <p:cNvPr id="70" name="文本框 69"/>
            <p:cNvSpPr txBox="1"/>
            <p:nvPr/>
          </p:nvSpPr>
          <p:spPr>
            <a:xfrm>
              <a:off x="4994926" y="3034409"/>
              <a:ext cx="2150745" cy="645160"/>
            </a:xfrm>
            <a:prstGeom prst="rect">
              <a:avLst/>
            </a:prstGeom>
            <a:grpFill/>
          </p:spPr>
          <p:txBody>
            <a:bodyPr wrap="square" rtlCol="0">
              <a:spAutoFit/>
            </a:bodyPr>
            <a:lstStyle/>
            <a:p>
              <a:pPr algn="ctr"/>
              <a:r>
                <a:rPr lang="zh-CN" altLang="en-US" sz="3600" b="1" dirty="0">
                  <a:solidFill>
                    <a:srgbClr val="4BD7FF"/>
                  </a:solidFill>
                  <a:cs typeface="+mn-ea"/>
                  <a:sym typeface="+mn-lt"/>
                </a:rPr>
                <a:t>业务受理</a:t>
              </a:r>
              <a:endParaRPr lang="en-US" altLang="zh-CN" sz="3600" b="1" kern="2400" spc="1200" dirty="0">
                <a:gradFill>
                  <a:gsLst>
                    <a:gs pos="0">
                      <a:schemeClr val="accent1">
                        <a:lumMod val="5000"/>
                        <a:lumOff val="95000"/>
                      </a:schemeClr>
                    </a:gs>
                    <a:gs pos="0">
                      <a:srgbClr val="4BD7FF"/>
                    </a:gs>
                    <a:gs pos="100000">
                      <a:srgbClr val="1B82FF"/>
                    </a:gs>
                  </a:gsLst>
                  <a:lin ang="5400000" scaled="1"/>
                </a:gradFill>
                <a:cs typeface="+mn-ea"/>
                <a:sym typeface="+mn-lt"/>
              </a:endParaRPr>
            </a:p>
          </p:txBody>
        </p:sp>
        <p:cxnSp>
          <p:nvCxnSpPr>
            <p:cNvPr id="72" name="直接连接符 71"/>
            <p:cNvCxnSpPr/>
            <p:nvPr/>
          </p:nvCxnSpPr>
          <p:spPr>
            <a:xfrm>
              <a:off x="4602496" y="2705479"/>
              <a:ext cx="2935705" cy="0"/>
            </a:xfrm>
            <a:prstGeom prst="line">
              <a:avLst/>
            </a:prstGeom>
            <a:grpFill/>
            <a:ln>
              <a:gradFill>
                <a:gsLst>
                  <a:gs pos="0">
                    <a:srgbClr val="1B82FF"/>
                  </a:gs>
                  <a:gs pos="100000">
                    <a:srgbClr val="4BD7F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602496" y="3907549"/>
              <a:ext cx="2935705" cy="0"/>
            </a:xfrm>
            <a:prstGeom prst="line">
              <a:avLst/>
            </a:prstGeom>
            <a:grpFill/>
            <a:ln>
              <a:gradFill>
                <a:gsLst>
                  <a:gs pos="0">
                    <a:schemeClr val="accent1">
                      <a:lumMod val="5000"/>
                      <a:lumOff val="95000"/>
                    </a:schemeClr>
                  </a:gs>
                  <a:gs pos="0">
                    <a:srgbClr val="4BD7FF"/>
                  </a:gs>
                  <a:gs pos="100000">
                    <a:srgbClr val="1B82FF"/>
                  </a:gs>
                </a:gsLst>
                <a:lin ang="54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additive="base">
                                        <p:cTn id="14" dur="500" fill="hold"/>
                                        <p:tgtEl>
                                          <p:spTgt spid="69"/>
                                        </p:tgtEl>
                                        <p:attrNameLst>
                                          <p:attrName>ppt_x</p:attrName>
                                        </p:attrNameLst>
                                      </p:cBhvr>
                                      <p:tavLst>
                                        <p:tav tm="0">
                                          <p:val>
                                            <p:strVal val="#ppt_x"/>
                                          </p:val>
                                        </p:tav>
                                        <p:tav tm="100000">
                                          <p:val>
                                            <p:strVal val="#ppt_x"/>
                                          </p:val>
                                        </p:tav>
                                      </p:tavLst>
                                    </p:anim>
                                    <p:anim calcmode="lin" valueType="num">
                                      <p:cBhvr additive="base">
                                        <p:cTn id="1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81000"/>
            <a:chOff x="382276" y="202078"/>
            <a:chExt cx="4291324" cy="3810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81000"/>
            </a:xfrm>
            <a:prstGeom prst="rect">
              <a:avLst/>
            </a:prstGeom>
            <a:noFill/>
          </p:spPr>
          <p:txBody>
            <a:bodyPr wrap="square" rtlCol="0">
              <a:spAutoFit/>
            </a:bodyPr>
            <a:lstStyle/>
            <a:p>
              <a:r>
                <a:rPr lang="zh-CN" altLang="en-US" b="1" dirty="0">
                  <a:solidFill>
                    <a:srgbClr val="4BD7FF"/>
                  </a:solidFill>
                  <a:cs typeface="+mn-ea"/>
                  <a:sym typeface="+mn-lt"/>
                </a:rPr>
                <a:t>操作流程</a:t>
              </a:r>
              <a:endParaRPr lang="zh-CN" altLang="en-US" b="1" dirty="0">
                <a:solidFill>
                  <a:srgbClr val="4BD7FF"/>
                </a:solidFill>
                <a:cs typeface="+mn-ea"/>
                <a:sym typeface="+mn-lt"/>
              </a:endParaRPr>
            </a:p>
          </p:txBody>
        </p:sp>
      </p:grpSp>
      <p:sp>
        <p:nvSpPr>
          <p:cNvPr id="53" name="Rectangle 9"/>
          <p:cNvSpPr/>
          <p:nvPr/>
        </p:nvSpPr>
        <p:spPr bwMode="auto">
          <a:xfrm>
            <a:off x="986" y="2672915"/>
            <a:ext cx="12191015" cy="1152128"/>
          </a:xfrm>
          <a:prstGeom prst="rect">
            <a:avLst/>
          </a:prstGeom>
          <a:solidFill>
            <a:schemeClr val="tx2">
              <a:lumMod val="20000"/>
              <a:lumOff val="80000"/>
            </a:schemeClr>
          </a:solidFill>
          <a:ln w="19050">
            <a:noFill/>
            <a:round/>
          </a:ln>
        </p:spPr>
        <p:txBody>
          <a:bodyPr anchor="ctr"/>
          <a:lstStyle/>
          <a:p>
            <a:pPr algn="ctr"/>
            <a:endParaRPr sz="1865">
              <a:solidFill>
                <a:schemeClr val="bg1"/>
              </a:solidFill>
              <a:latin typeface="微软雅黑" panose="020B0503020204020204" charset="-122"/>
              <a:ea typeface="微软雅黑" panose="020B0503020204020204" charset="-122"/>
            </a:endParaRPr>
          </a:p>
        </p:txBody>
      </p:sp>
      <p:grpSp>
        <p:nvGrpSpPr>
          <p:cNvPr id="54" name="组合 53"/>
          <p:cNvGrpSpPr/>
          <p:nvPr/>
        </p:nvGrpSpPr>
        <p:grpSpPr>
          <a:xfrm>
            <a:off x="245102" y="2204865"/>
            <a:ext cx="2213143" cy="2830641"/>
            <a:chOff x="789616" y="1653648"/>
            <a:chExt cx="1659857" cy="2122981"/>
          </a:xfrm>
        </p:grpSpPr>
        <p:sp>
          <p:nvSpPr>
            <p:cNvPr id="55" name="Hexagon 8"/>
            <p:cNvSpPr/>
            <p:nvPr/>
          </p:nvSpPr>
          <p:spPr bwMode="auto">
            <a:xfrm rot="5400000">
              <a:off x="876204" y="1761000"/>
              <a:ext cx="1556608" cy="1341904"/>
            </a:xfrm>
            <a:prstGeom prst="hexagon">
              <a:avLst/>
            </a:prstGeom>
            <a:solidFill>
              <a:schemeClr val="accent1">
                <a:lumMod val="100000"/>
              </a:schemeClr>
            </a:solidFill>
            <a:ln w="57150">
              <a:solidFill>
                <a:schemeClr val="bg1"/>
              </a:solidFill>
              <a:round/>
            </a:ln>
          </p:spPr>
          <p:txBody>
            <a:bodyPr rot="0" spcFirstLastPara="0" vert="vert270" wrap="none" lIns="121920" tIns="60960" rIns="121920" bIns="60960" anchor="ctr" anchorCtr="1" forceAA="0" compatLnSpc="1">
              <a:normAutofit/>
            </a:bodyPr>
            <a:lstStyle/>
            <a:p>
              <a:pPr algn="ctr"/>
              <a:r>
                <a:rPr lang="zh-CN" altLang="en-US" sz="2135" b="1" dirty="0">
                  <a:solidFill>
                    <a:schemeClr val="bg1"/>
                  </a:solidFill>
                  <a:latin typeface="微软雅黑" panose="020B0503020204020204" charset="-122"/>
                  <a:ea typeface="微软雅黑" panose="020B0503020204020204" charset="-122"/>
                </a:rPr>
                <a:t>业务受理</a:t>
              </a:r>
              <a:endParaRPr lang="zh-CN" altLang="en-US" sz="2135" b="1" dirty="0">
                <a:solidFill>
                  <a:schemeClr val="bg1"/>
                </a:solidFill>
                <a:latin typeface="微软雅黑" panose="020B0503020204020204" charset="-122"/>
                <a:ea typeface="微软雅黑" panose="020B0503020204020204" charset="-122"/>
              </a:endParaRPr>
            </a:p>
          </p:txBody>
        </p:sp>
        <p:sp>
          <p:nvSpPr>
            <p:cNvPr id="56" name="TextBox 13"/>
            <p:cNvSpPr txBox="1"/>
            <p:nvPr/>
          </p:nvSpPr>
          <p:spPr bwMode="auto">
            <a:xfrm>
              <a:off x="789616" y="3345957"/>
              <a:ext cx="1659857" cy="430672"/>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ctr">
                <a:lnSpc>
                  <a:spcPct val="120000"/>
                </a:lnSpc>
                <a:defRPr/>
              </a:pPr>
              <a:r>
                <a:rPr lang="zh-CN" altLang="en-US" sz="1200" dirty="0">
                  <a:solidFill>
                    <a:schemeClr val="bg1"/>
                  </a:solidFill>
                  <a:latin typeface="微软雅黑" panose="020B0503020204020204" charset="-122"/>
                  <a:ea typeface="微软雅黑" panose="020B0503020204020204" charset="-122"/>
                </a:rPr>
                <a:t>企业提交融资申请后</a:t>
              </a:r>
              <a:r>
                <a:rPr lang="zh-CN" altLang="en-US" sz="1200" dirty="0">
                  <a:solidFill>
                    <a:schemeClr val="bg1"/>
                  </a:solidFill>
                  <a:latin typeface="微软雅黑" panose="020B0503020204020204" charset="-122"/>
                  <a:ea typeface="微软雅黑" panose="020B0503020204020204" charset="-122"/>
                </a:rPr>
                <a:t>金融机构需要先受理</a:t>
              </a:r>
              <a:r>
                <a:rPr lang="zh-CN" altLang="en-US" sz="1200" dirty="0">
                  <a:solidFill>
                    <a:schemeClr val="bg1"/>
                  </a:solidFill>
                  <a:latin typeface="微软雅黑" panose="020B0503020204020204" charset="-122"/>
                  <a:ea typeface="微软雅黑" panose="020B0503020204020204" charset="-122"/>
                </a:rPr>
                <a:t>该申请</a:t>
              </a:r>
              <a:endParaRPr lang="zh-CN" altLang="en-US" sz="1200" dirty="0">
                <a:solidFill>
                  <a:schemeClr val="bg1"/>
                </a:solidFill>
                <a:latin typeface="微软雅黑" panose="020B0503020204020204" charset="-122"/>
                <a:ea typeface="微软雅黑" panose="020B0503020204020204" charset="-122"/>
              </a:endParaRPr>
            </a:p>
          </p:txBody>
        </p:sp>
      </p:grpSp>
      <p:grpSp>
        <p:nvGrpSpPr>
          <p:cNvPr id="60" name="组合 59"/>
          <p:cNvGrpSpPr/>
          <p:nvPr/>
        </p:nvGrpSpPr>
        <p:grpSpPr>
          <a:xfrm>
            <a:off x="9099517" y="2204865"/>
            <a:ext cx="2213143" cy="2830640"/>
            <a:chOff x="4801051" y="1653649"/>
            <a:chExt cx="1659857" cy="2122980"/>
          </a:xfrm>
        </p:grpSpPr>
        <p:sp>
          <p:nvSpPr>
            <p:cNvPr id="61" name="Hexagon 11"/>
            <p:cNvSpPr/>
            <p:nvPr/>
          </p:nvSpPr>
          <p:spPr bwMode="auto">
            <a:xfrm rot="5400000">
              <a:off x="4852675" y="1761001"/>
              <a:ext cx="1556608" cy="1341904"/>
            </a:xfrm>
            <a:prstGeom prst="hexagon">
              <a:avLst/>
            </a:prstGeom>
            <a:solidFill>
              <a:schemeClr val="accent3"/>
            </a:solidFill>
            <a:ln w="57150">
              <a:solidFill>
                <a:schemeClr val="bg1"/>
              </a:solidFill>
              <a:round/>
            </a:ln>
          </p:spPr>
          <p:txBody>
            <a:bodyPr rot="0" spcFirstLastPara="0" vert="vert270" wrap="none" lIns="121920" tIns="60960" rIns="121920" bIns="60960" anchor="ctr" anchorCtr="1" forceAA="0" compatLnSpc="1">
              <a:normAutofit/>
            </a:bodyPr>
            <a:lstStyle/>
            <a:p>
              <a:pPr algn="ctr"/>
              <a:r>
                <a:rPr lang="zh-CN" altLang="en-US" sz="2135" b="1" dirty="0">
                  <a:solidFill>
                    <a:schemeClr val="bg1"/>
                  </a:solidFill>
                  <a:latin typeface="微软雅黑" panose="020B0503020204020204" charset="-122"/>
                  <a:ea typeface="微软雅黑" panose="020B0503020204020204" charset="-122"/>
                </a:rPr>
                <a:t>放款</a:t>
              </a:r>
              <a:endParaRPr lang="zh-CN" altLang="en-US" sz="2135" b="1" dirty="0">
                <a:solidFill>
                  <a:schemeClr val="bg1"/>
                </a:solidFill>
                <a:latin typeface="微软雅黑" panose="020B0503020204020204" charset="-122"/>
                <a:ea typeface="微软雅黑" panose="020B0503020204020204" charset="-122"/>
              </a:endParaRPr>
            </a:p>
          </p:txBody>
        </p:sp>
        <p:sp>
          <p:nvSpPr>
            <p:cNvPr id="62" name="TextBox 15"/>
            <p:cNvSpPr txBox="1"/>
            <p:nvPr/>
          </p:nvSpPr>
          <p:spPr bwMode="auto">
            <a:xfrm>
              <a:off x="4801051" y="3345957"/>
              <a:ext cx="1659857" cy="430672"/>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ctr">
                <a:lnSpc>
                  <a:spcPct val="120000"/>
                </a:lnSpc>
                <a:defRPr/>
              </a:pPr>
              <a:r>
                <a:rPr lang="zh-CN" altLang="en-US" sz="1200" dirty="0">
                  <a:solidFill>
                    <a:schemeClr val="bg1"/>
                  </a:solidFill>
                  <a:latin typeface="微软雅黑" panose="020B0503020204020204" charset="-122"/>
                  <a:ea typeface="微软雅黑" panose="020B0503020204020204" charset="-122"/>
                </a:rPr>
                <a:t>授信额度完成之后即可给申请</a:t>
              </a:r>
              <a:r>
                <a:rPr lang="zh-CN" altLang="en-US" sz="1200" dirty="0">
                  <a:solidFill>
                    <a:schemeClr val="bg1"/>
                  </a:solidFill>
                  <a:latin typeface="微软雅黑" panose="020B0503020204020204" charset="-122"/>
                  <a:ea typeface="微软雅黑" panose="020B0503020204020204" charset="-122"/>
                </a:rPr>
                <a:t>的</a:t>
              </a:r>
              <a:endParaRPr lang="zh-CN" altLang="en-US" sz="1200" dirty="0">
                <a:solidFill>
                  <a:schemeClr val="bg1"/>
                </a:solidFill>
                <a:latin typeface="微软雅黑" panose="020B0503020204020204" charset="-122"/>
                <a:ea typeface="微软雅黑" panose="020B0503020204020204" charset="-122"/>
              </a:endParaRPr>
            </a:p>
            <a:p>
              <a:pPr algn="ctr">
                <a:lnSpc>
                  <a:spcPct val="120000"/>
                </a:lnSpc>
                <a:defRPr/>
              </a:pPr>
              <a:r>
                <a:rPr lang="zh-CN" altLang="en-US" sz="1200" dirty="0">
                  <a:solidFill>
                    <a:schemeClr val="bg1"/>
                  </a:solidFill>
                  <a:latin typeface="微软雅黑" panose="020B0503020204020204" charset="-122"/>
                  <a:ea typeface="微软雅黑" panose="020B0503020204020204" charset="-122"/>
                </a:rPr>
                <a:t>企业放款</a:t>
              </a:r>
              <a:endParaRPr lang="zh-CN" altLang="en-US" sz="1200" dirty="0">
                <a:solidFill>
                  <a:schemeClr val="bg1"/>
                </a:solidFill>
                <a:latin typeface="微软雅黑" panose="020B0503020204020204" charset="-122"/>
                <a:ea typeface="微软雅黑" panose="020B0503020204020204" charset="-122"/>
              </a:endParaRPr>
            </a:p>
          </p:txBody>
        </p:sp>
      </p:grpSp>
      <p:grpSp>
        <p:nvGrpSpPr>
          <p:cNvPr id="8" name="组合 7"/>
          <p:cNvGrpSpPr/>
          <p:nvPr/>
        </p:nvGrpSpPr>
        <p:grpSpPr>
          <a:xfrm>
            <a:off x="3136892" y="2205500"/>
            <a:ext cx="2213143" cy="2830641"/>
            <a:chOff x="789616" y="1653648"/>
            <a:chExt cx="1659857" cy="2122981"/>
          </a:xfrm>
        </p:grpSpPr>
        <p:sp>
          <p:nvSpPr>
            <p:cNvPr id="10" name="Hexagon 8"/>
            <p:cNvSpPr/>
            <p:nvPr/>
          </p:nvSpPr>
          <p:spPr bwMode="auto">
            <a:xfrm rot="5400000">
              <a:off x="876204" y="1761000"/>
              <a:ext cx="1556608" cy="1341904"/>
            </a:xfrm>
            <a:prstGeom prst="hexagon">
              <a:avLst/>
            </a:prstGeom>
            <a:solidFill>
              <a:schemeClr val="accent2">
                <a:lumMod val="60000"/>
                <a:lumOff val="40000"/>
              </a:schemeClr>
            </a:solidFill>
            <a:ln w="57150">
              <a:solidFill>
                <a:schemeClr val="bg1"/>
              </a:solidFill>
              <a:round/>
            </a:ln>
          </p:spPr>
          <p:txBody>
            <a:bodyPr rot="0" spcFirstLastPara="0" vert="vert270" wrap="none" lIns="121920" tIns="60960" rIns="121920" bIns="60960" anchor="ctr" anchorCtr="1" forceAA="0" compatLnSpc="1">
              <a:normAutofit/>
            </a:bodyPr>
            <a:p>
              <a:pPr algn="ctr"/>
              <a:r>
                <a:rPr lang="zh-CN" altLang="en-US" sz="2135" b="1" dirty="0">
                  <a:solidFill>
                    <a:schemeClr val="bg1"/>
                  </a:solidFill>
                  <a:latin typeface="微软雅黑" panose="020B0503020204020204" charset="-122"/>
                  <a:ea typeface="微软雅黑" panose="020B0503020204020204" charset="-122"/>
                </a:rPr>
                <a:t>业务</a:t>
              </a:r>
              <a:r>
                <a:rPr lang="zh-CN" altLang="en-US" sz="2135" b="1" dirty="0">
                  <a:solidFill>
                    <a:schemeClr val="bg1"/>
                  </a:solidFill>
                  <a:latin typeface="微软雅黑" panose="020B0503020204020204" charset="-122"/>
                  <a:ea typeface="微软雅黑" panose="020B0503020204020204" charset="-122"/>
                </a:rPr>
                <a:t>转派</a:t>
              </a:r>
              <a:endParaRPr lang="zh-CN" altLang="en-US" sz="2135" b="1" dirty="0">
                <a:solidFill>
                  <a:schemeClr val="bg1"/>
                </a:solidFill>
                <a:latin typeface="微软雅黑" panose="020B0503020204020204" charset="-122"/>
                <a:ea typeface="微软雅黑" panose="020B0503020204020204" charset="-122"/>
              </a:endParaRPr>
            </a:p>
          </p:txBody>
        </p:sp>
        <p:sp>
          <p:nvSpPr>
            <p:cNvPr id="11" name="TextBox 13"/>
            <p:cNvSpPr txBox="1"/>
            <p:nvPr/>
          </p:nvSpPr>
          <p:spPr bwMode="auto">
            <a:xfrm>
              <a:off x="789616" y="3345957"/>
              <a:ext cx="1659857" cy="430672"/>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p>
              <a:pPr algn="ctr">
                <a:lnSpc>
                  <a:spcPct val="120000"/>
                </a:lnSpc>
                <a:defRPr/>
              </a:pPr>
              <a:r>
                <a:rPr lang="zh-CN" altLang="en-US" sz="1200" dirty="0">
                  <a:solidFill>
                    <a:schemeClr val="bg1"/>
                  </a:solidFill>
                  <a:latin typeface="微软雅黑" panose="020B0503020204020204" charset="-122"/>
                  <a:ea typeface="微软雅黑" panose="020B0503020204020204" charset="-122"/>
                </a:rPr>
                <a:t>金融机构受理该申请后，需要转派给</a:t>
              </a:r>
              <a:r>
                <a:rPr lang="zh-CN" altLang="en-US" sz="1200" dirty="0">
                  <a:solidFill>
                    <a:schemeClr val="bg1"/>
                  </a:solidFill>
                  <a:latin typeface="微软雅黑" panose="020B0503020204020204" charset="-122"/>
                  <a:ea typeface="微软雅黑" panose="020B0503020204020204" charset="-122"/>
                </a:rPr>
                <a:t>客户经理</a:t>
              </a:r>
              <a:endParaRPr lang="zh-CN" altLang="en-US" sz="1200" dirty="0">
                <a:solidFill>
                  <a:schemeClr val="bg1"/>
                </a:solidFill>
                <a:latin typeface="微软雅黑" panose="020B0503020204020204" charset="-122"/>
                <a:ea typeface="微软雅黑" panose="020B0503020204020204" charset="-122"/>
              </a:endParaRPr>
            </a:p>
          </p:txBody>
        </p:sp>
      </p:grpSp>
      <p:grpSp>
        <p:nvGrpSpPr>
          <p:cNvPr id="12" name="组合 11"/>
          <p:cNvGrpSpPr/>
          <p:nvPr/>
        </p:nvGrpSpPr>
        <p:grpSpPr>
          <a:xfrm>
            <a:off x="6028682" y="2204865"/>
            <a:ext cx="2213143" cy="2830641"/>
            <a:chOff x="789616" y="1653648"/>
            <a:chExt cx="1659857" cy="2122981"/>
          </a:xfrm>
        </p:grpSpPr>
        <p:sp>
          <p:nvSpPr>
            <p:cNvPr id="13" name="Hexagon 8"/>
            <p:cNvSpPr/>
            <p:nvPr/>
          </p:nvSpPr>
          <p:spPr bwMode="auto">
            <a:xfrm rot="5400000">
              <a:off x="876204" y="1761000"/>
              <a:ext cx="1556608" cy="1341904"/>
            </a:xfrm>
            <a:prstGeom prst="hexagon">
              <a:avLst/>
            </a:prstGeom>
            <a:solidFill>
              <a:schemeClr val="accent5"/>
            </a:solidFill>
            <a:ln w="57150">
              <a:solidFill>
                <a:schemeClr val="bg1"/>
              </a:solidFill>
              <a:round/>
            </a:ln>
          </p:spPr>
          <p:txBody>
            <a:bodyPr rot="0" spcFirstLastPara="0" vert="vert270" wrap="none" lIns="121920" tIns="60960" rIns="121920" bIns="60960" anchor="ctr" anchorCtr="1" forceAA="0" compatLnSpc="1">
              <a:normAutofit/>
            </a:bodyPr>
            <a:p>
              <a:pPr algn="ctr"/>
              <a:r>
                <a:rPr lang="zh-CN" altLang="en-US" sz="2135" b="1" dirty="0">
                  <a:solidFill>
                    <a:schemeClr val="bg1"/>
                  </a:solidFill>
                  <a:latin typeface="微软雅黑" panose="020B0503020204020204" charset="-122"/>
                  <a:ea typeface="微软雅黑" panose="020B0503020204020204" charset="-122"/>
                </a:rPr>
                <a:t>授信额度</a:t>
              </a:r>
              <a:endParaRPr lang="zh-CN" altLang="en-US" sz="2135" b="1" dirty="0">
                <a:solidFill>
                  <a:schemeClr val="bg1"/>
                </a:solidFill>
                <a:latin typeface="微软雅黑" panose="020B0503020204020204" charset="-122"/>
                <a:ea typeface="微软雅黑" panose="020B0503020204020204" charset="-122"/>
              </a:endParaRPr>
            </a:p>
          </p:txBody>
        </p:sp>
        <p:sp>
          <p:nvSpPr>
            <p:cNvPr id="14" name="TextBox 13"/>
            <p:cNvSpPr txBox="1"/>
            <p:nvPr/>
          </p:nvSpPr>
          <p:spPr bwMode="auto">
            <a:xfrm>
              <a:off x="789616" y="3345957"/>
              <a:ext cx="1659857" cy="430672"/>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p>
              <a:pPr algn="ctr">
                <a:lnSpc>
                  <a:spcPct val="120000"/>
                </a:lnSpc>
                <a:defRPr/>
              </a:pPr>
              <a:r>
                <a:rPr lang="zh-CN" altLang="en-US" sz="1200" dirty="0">
                  <a:solidFill>
                    <a:schemeClr val="bg1"/>
                  </a:solidFill>
                  <a:latin typeface="微软雅黑" panose="020B0503020204020204" charset="-122"/>
                  <a:ea typeface="微软雅黑" panose="020B0503020204020204" charset="-122"/>
                </a:rPr>
                <a:t>客户经理审核企业的资料之后需要给出授信</a:t>
              </a:r>
              <a:r>
                <a:rPr lang="zh-CN" altLang="en-US" sz="1200" dirty="0">
                  <a:solidFill>
                    <a:schemeClr val="bg1"/>
                  </a:solidFill>
                  <a:latin typeface="微软雅黑" panose="020B0503020204020204" charset="-122"/>
                  <a:ea typeface="微软雅黑" panose="020B0503020204020204" charset="-122"/>
                </a:rPr>
                <a:t>额度</a:t>
              </a:r>
              <a:endParaRPr lang="zh-CN" altLang="en-US" sz="1200"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1000"/>
                                        <p:tgtEl>
                                          <p:spTgt spid="60"/>
                                        </p:tgtEl>
                                      </p:cBhvr>
                                    </p:animEffect>
                                    <p:anim calcmode="lin" valueType="num">
                                      <p:cBhvr>
                                        <p:cTn id="12" dur="1000" fill="hold"/>
                                        <p:tgtEl>
                                          <p:spTgt spid="60"/>
                                        </p:tgtEl>
                                        <p:attrNameLst>
                                          <p:attrName>ppt_x</p:attrName>
                                        </p:attrNameLst>
                                      </p:cBhvr>
                                      <p:tavLst>
                                        <p:tav tm="0">
                                          <p:val>
                                            <p:strVal val="#ppt_x"/>
                                          </p:val>
                                        </p:tav>
                                        <p:tav tm="100000">
                                          <p:val>
                                            <p:strVal val="#ppt_x"/>
                                          </p:val>
                                        </p:tav>
                                      </p:tavLst>
                                    </p:anim>
                                    <p:anim calcmode="lin" valueType="num">
                                      <p:cBhvr>
                                        <p:cTn id="13" dur="1000" fill="hold"/>
                                        <p:tgtEl>
                                          <p:spTgt spid="6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业务受理</a:t>
              </a:r>
              <a:r>
                <a:rPr lang="en-US" altLang="zh-CN" b="1" dirty="0">
                  <a:solidFill>
                    <a:srgbClr val="4BD7FF"/>
                  </a:solidFill>
                  <a:cs typeface="+mn-ea"/>
                  <a:sym typeface="+mn-lt"/>
                </a:rPr>
                <a:t>-</a:t>
              </a:r>
              <a:r>
                <a:rPr lang="zh-CN" altLang="en-US" b="1" dirty="0">
                  <a:solidFill>
                    <a:srgbClr val="4BD7FF"/>
                  </a:solidFill>
                  <a:cs typeface="+mn-ea"/>
                  <a:sym typeface="+mn-lt"/>
                </a:rPr>
                <a:t>受理</a:t>
              </a:r>
              <a:endParaRPr lang="zh-CN" altLang="en-US" b="1" dirty="0">
                <a:solidFill>
                  <a:srgbClr val="4BD7FF"/>
                </a:solidFill>
                <a:cs typeface="+mn-ea"/>
                <a:sym typeface="+mn-lt"/>
              </a:endParaRPr>
            </a:p>
          </p:txBody>
        </p:sp>
      </p:grpSp>
      <p:sp>
        <p:nvSpPr>
          <p:cNvPr id="3" name="文本框 2"/>
          <p:cNvSpPr txBox="1"/>
          <p:nvPr/>
        </p:nvSpPr>
        <p:spPr>
          <a:xfrm>
            <a:off x="862330" y="674370"/>
            <a:ext cx="10788650" cy="368300"/>
          </a:xfrm>
          <a:prstGeom prst="rect">
            <a:avLst/>
          </a:prstGeom>
          <a:noFill/>
        </p:spPr>
        <p:txBody>
          <a:bodyPr wrap="square" rtlCol="0">
            <a:spAutoFit/>
          </a:bodyPr>
          <a:p>
            <a:r>
              <a:rPr lang="zh-CN" altLang="en-US" dirty="0">
                <a:solidFill>
                  <a:srgbClr val="4BD7FF"/>
                </a:solidFill>
                <a:cs typeface="+mn-ea"/>
                <a:sym typeface="+mn-ea"/>
              </a:rPr>
              <a:t>企业通过门户申请该产品后，需要金融机构业务管理员在业务管理</a:t>
            </a:r>
            <a:r>
              <a:rPr lang="en-US" altLang="zh-CN" dirty="0">
                <a:solidFill>
                  <a:srgbClr val="4BD7FF"/>
                </a:solidFill>
                <a:cs typeface="+mn-ea"/>
                <a:sym typeface="+mn-ea"/>
              </a:rPr>
              <a:t>-</a:t>
            </a:r>
            <a:r>
              <a:rPr lang="zh-CN" altLang="en-US" dirty="0">
                <a:solidFill>
                  <a:srgbClr val="4BD7FF"/>
                </a:solidFill>
                <a:cs typeface="+mn-ea"/>
                <a:sym typeface="+mn-ea"/>
              </a:rPr>
              <a:t>业务受理页面受理并转派</a:t>
            </a:r>
            <a:r>
              <a:rPr lang="zh-CN" altLang="en-US" dirty="0">
                <a:solidFill>
                  <a:srgbClr val="4BD7FF"/>
                </a:solidFill>
                <a:cs typeface="+mn-ea"/>
                <a:sym typeface="+mn-ea"/>
              </a:rPr>
              <a:t>给客户经理。</a:t>
            </a:r>
            <a:endParaRPr lang="zh-CN" altLang="en-US" dirty="0">
              <a:solidFill>
                <a:srgbClr val="4BD7FF"/>
              </a:solidFill>
              <a:cs typeface="+mn-ea"/>
              <a:sym typeface="+mn-ea"/>
            </a:endParaRPr>
          </a:p>
        </p:txBody>
      </p:sp>
      <p:pic>
        <p:nvPicPr>
          <p:cNvPr id="7" name="图片 6"/>
          <p:cNvPicPr>
            <a:picLocks noChangeAspect="1"/>
          </p:cNvPicPr>
          <p:nvPr/>
        </p:nvPicPr>
        <p:blipFill>
          <a:blip r:embed="rId2"/>
          <a:stretch>
            <a:fillRect/>
          </a:stretch>
        </p:blipFill>
        <p:spPr>
          <a:xfrm>
            <a:off x="7498715" y="1854200"/>
            <a:ext cx="4396740" cy="3291840"/>
          </a:xfrm>
          <a:prstGeom prst="rect">
            <a:avLst/>
          </a:prstGeom>
        </p:spPr>
      </p:pic>
      <p:pic>
        <p:nvPicPr>
          <p:cNvPr id="8" name="图片 7"/>
          <p:cNvPicPr>
            <a:picLocks noChangeAspect="1"/>
          </p:cNvPicPr>
          <p:nvPr/>
        </p:nvPicPr>
        <p:blipFill>
          <a:blip r:embed="rId3"/>
          <a:stretch>
            <a:fillRect/>
          </a:stretch>
        </p:blipFill>
        <p:spPr>
          <a:xfrm>
            <a:off x="278765" y="1297305"/>
            <a:ext cx="6360795" cy="5050155"/>
          </a:xfrm>
          <a:prstGeom prst="rect">
            <a:avLst/>
          </a:prstGeom>
        </p:spPr>
      </p:pic>
      <p:cxnSp>
        <p:nvCxnSpPr>
          <p:cNvPr id="9" name="直接箭头连接符 8"/>
          <p:cNvCxnSpPr/>
          <p:nvPr/>
        </p:nvCxnSpPr>
        <p:spPr>
          <a:xfrm>
            <a:off x="6856095" y="3500120"/>
            <a:ext cx="426085" cy="0"/>
          </a:xfrm>
          <a:prstGeom prst="straightConnector1">
            <a:avLst/>
          </a:prstGeom>
          <a:ln w="60325" cmpd="sng">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业务受理</a:t>
              </a:r>
              <a:r>
                <a:rPr lang="en-US" altLang="zh-CN" b="1" dirty="0">
                  <a:solidFill>
                    <a:srgbClr val="4BD7FF"/>
                  </a:solidFill>
                  <a:cs typeface="+mn-ea"/>
                  <a:sym typeface="+mn-lt"/>
                </a:rPr>
                <a:t>-</a:t>
              </a:r>
              <a:r>
                <a:rPr lang="zh-CN" altLang="en-US" b="1" dirty="0">
                  <a:solidFill>
                    <a:srgbClr val="4BD7FF"/>
                  </a:solidFill>
                  <a:cs typeface="+mn-ea"/>
                  <a:sym typeface="+mn-lt"/>
                </a:rPr>
                <a:t>查看</a:t>
              </a:r>
              <a:r>
                <a:rPr lang="en-US" altLang="zh-CN" b="1" dirty="0">
                  <a:solidFill>
                    <a:srgbClr val="4BD7FF"/>
                  </a:solidFill>
                  <a:cs typeface="+mn-ea"/>
                  <a:sym typeface="+mn-lt"/>
                </a:rPr>
                <a:t>360</a:t>
              </a:r>
              <a:r>
                <a:rPr lang="zh-CN" altLang="en-US" b="1" dirty="0">
                  <a:solidFill>
                    <a:srgbClr val="4BD7FF"/>
                  </a:solidFill>
                  <a:cs typeface="+mn-ea"/>
                  <a:sym typeface="+mn-lt"/>
                </a:rPr>
                <a:t>报告</a:t>
              </a:r>
              <a:endParaRPr lang="zh-CN" altLang="en-US" b="1" dirty="0">
                <a:solidFill>
                  <a:srgbClr val="4BD7FF"/>
                </a:solidFill>
                <a:cs typeface="+mn-ea"/>
                <a:sym typeface="+mn-lt"/>
              </a:endParaRPr>
            </a:p>
          </p:txBody>
        </p:sp>
      </p:grpSp>
      <p:sp>
        <p:nvSpPr>
          <p:cNvPr id="3" name="文本框 2"/>
          <p:cNvSpPr txBox="1"/>
          <p:nvPr/>
        </p:nvSpPr>
        <p:spPr>
          <a:xfrm>
            <a:off x="862330" y="674370"/>
            <a:ext cx="10788650" cy="645160"/>
          </a:xfrm>
          <a:prstGeom prst="rect">
            <a:avLst/>
          </a:prstGeom>
          <a:noFill/>
        </p:spPr>
        <p:txBody>
          <a:bodyPr wrap="square" rtlCol="0">
            <a:spAutoFit/>
          </a:bodyPr>
          <a:p>
            <a:pPr indent="457200"/>
            <a:r>
              <a:rPr lang="zh-CN" altLang="en-US" dirty="0">
                <a:solidFill>
                  <a:srgbClr val="4BD7FF"/>
                </a:solidFill>
                <a:cs typeface="+mn-ea"/>
                <a:sym typeface="+mn-ea"/>
              </a:rPr>
              <a:t>在</a:t>
            </a:r>
            <a:r>
              <a:rPr lang="zh-CN" altLang="en-US" dirty="0">
                <a:solidFill>
                  <a:srgbClr val="4BD7FF"/>
                </a:solidFill>
                <a:cs typeface="+mn-ea"/>
                <a:sym typeface="+mn-ea"/>
              </a:rPr>
              <a:t>业务受理过程中可以查看企业的</a:t>
            </a:r>
            <a:r>
              <a:rPr lang="en-US" altLang="zh-CN" dirty="0">
                <a:solidFill>
                  <a:srgbClr val="4BD7FF"/>
                </a:solidFill>
                <a:cs typeface="+mn-ea"/>
                <a:sym typeface="+mn-ea"/>
              </a:rPr>
              <a:t>360</a:t>
            </a:r>
            <a:r>
              <a:rPr lang="zh-CN" altLang="en-US" dirty="0">
                <a:solidFill>
                  <a:srgbClr val="4BD7FF"/>
                </a:solidFill>
                <a:cs typeface="+mn-ea"/>
                <a:sym typeface="+mn-ea"/>
              </a:rPr>
              <a:t>报告，其中主要包含基本概况、运营情况、风险披露、风险预警等信息，以便作为企业授信审核的</a:t>
            </a:r>
            <a:r>
              <a:rPr lang="zh-CN" altLang="en-US" dirty="0">
                <a:solidFill>
                  <a:srgbClr val="4BD7FF"/>
                </a:solidFill>
                <a:cs typeface="+mn-ea"/>
                <a:sym typeface="+mn-ea"/>
              </a:rPr>
              <a:t>参考。</a:t>
            </a:r>
            <a:endParaRPr lang="zh-CN" altLang="en-US" dirty="0">
              <a:solidFill>
                <a:srgbClr val="4BD7FF"/>
              </a:solidFill>
              <a:cs typeface="+mn-ea"/>
              <a:sym typeface="+mn-ea"/>
            </a:endParaRPr>
          </a:p>
        </p:txBody>
      </p:sp>
      <p:cxnSp>
        <p:nvCxnSpPr>
          <p:cNvPr id="9" name="直接箭头连接符 8"/>
          <p:cNvCxnSpPr/>
          <p:nvPr/>
        </p:nvCxnSpPr>
        <p:spPr>
          <a:xfrm>
            <a:off x="6043295" y="3814445"/>
            <a:ext cx="426085" cy="0"/>
          </a:xfrm>
          <a:prstGeom prst="straightConnector1">
            <a:avLst/>
          </a:prstGeom>
          <a:ln w="60325" cmpd="sng">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stretch>
            <a:fillRect/>
          </a:stretch>
        </p:blipFill>
        <p:spPr>
          <a:xfrm>
            <a:off x="280670" y="1931670"/>
            <a:ext cx="5562600" cy="3765550"/>
          </a:xfrm>
          <a:prstGeom prst="rect">
            <a:avLst/>
          </a:prstGeom>
        </p:spPr>
      </p:pic>
      <p:pic>
        <p:nvPicPr>
          <p:cNvPr id="10" name="图片 9"/>
          <p:cNvPicPr>
            <a:picLocks noChangeAspect="1"/>
          </p:cNvPicPr>
          <p:nvPr/>
        </p:nvPicPr>
        <p:blipFill>
          <a:blip r:embed="rId3"/>
          <a:stretch>
            <a:fillRect/>
          </a:stretch>
        </p:blipFill>
        <p:spPr>
          <a:xfrm>
            <a:off x="6763385" y="1931035"/>
            <a:ext cx="5300980" cy="3766185"/>
          </a:xfrm>
          <a:prstGeom prst="rect">
            <a:avLst/>
          </a:prstGeom>
        </p:spPr>
      </p:pic>
    </p:spTree>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业务受理</a:t>
              </a:r>
              <a:r>
                <a:rPr lang="en-US" altLang="zh-CN" b="1" dirty="0">
                  <a:solidFill>
                    <a:srgbClr val="4BD7FF"/>
                  </a:solidFill>
                  <a:cs typeface="+mn-ea"/>
                  <a:sym typeface="+mn-lt"/>
                </a:rPr>
                <a:t>-</a:t>
              </a:r>
              <a:r>
                <a:rPr lang="zh-CN" altLang="en-US" b="1" dirty="0">
                  <a:solidFill>
                    <a:srgbClr val="4BD7FF"/>
                  </a:solidFill>
                  <a:cs typeface="+mn-ea"/>
                  <a:sym typeface="+mn-lt"/>
                </a:rPr>
                <a:t>授信</a:t>
              </a:r>
              <a:r>
                <a:rPr lang="zh-CN" altLang="en-US" b="1" dirty="0">
                  <a:solidFill>
                    <a:srgbClr val="4BD7FF"/>
                  </a:solidFill>
                  <a:cs typeface="+mn-ea"/>
                  <a:sym typeface="+mn-lt"/>
                </a:rPr>
                <a:t>额度</a:t>
              </a:r>
              <a:endParaRPr lang="zh-CN" altLang="en-US" b="1" dirty="0">
                <a:solidFill>
                  <a:srgbClr val="4BD7FF"/>
                </a:solidFill>
                <a:cs typeface="+mn-ea"/>
                <a:sym typeface="+mn-lt"/>
              </a:endParaRPr>
            </a:p>
          </p:txBody>
        </p:sp>
      </p:grpSp>
      <p:sp>
        <p:nvSpPr>
          <p:cNvPr id="3" name="文本框 2"/>
          <p:cNvSpPr txBox="1"/>
          <p:nvPr/>
        </p:nvSpPr>
        <p:spPr>
          <a:xfrm>
            <a:off x="862330" y="674370"/>
            <a:ext cx="10788650" cy="368300"/>
          </a:xfrm>
          <a:prstGeom prst="rect">
            <a:avLst/>
          </a:prstGeom>
          <a:noFill/>
        </p:spPr>
        <p:txBody>
          <a:bodyPr wrap="square" rtlCol="0">
            <a:spAutoFit/>
          </a:bodyPr>
          <a:p>
            <a:r>
              <a:rPr lang="zh-CN" altLang="en-US" dirty="0">
                <a:solidFill>
                  <a:srgbClr val="4BD7FF"/>
                </a:solidFill>
                <a:cs typeface="+mn-ea"/>
                <a:sym typeface="+mn-ea"/>
              </a:rPr>
              <a:t>业务转派给客户经理之后，使用客户经理账号在业务受理页面执行增加担保方式或者授信</a:t>
            </a:r>
            <a:r>
              <a:rPr lang="zh-CN" altLang="en-US" dirty="0">
                <a:solidFill>
                  <a:srgbClr val="4BD7FF"/>
                </a:solidFill>
                <a:cs typeface="+mn-ea"/>
                <a:sym typeface="+mn-ea"/>
              </a:rPr>
              <a:t>操作。</a:t>
            </a:r>
            <a:endParaRPr lang="zh-CN" altLang="en-US" dirty="0">
              <a:solidFill>
                <a:srgbClr val="4BD7FF"/>
              </a:solidFill>
              <a:cs typeface="+mn-ea"/>
              <a:sym typeface="+mn-ea"/>
            </a:endParaRPr>
          </a:p>
        </p:txBody>
      </p:sp>
      <p:pic>
        <p:nvPicPr>
          <p:cNvPr id="2" name="图片 1"/>
          <p:cNvPicPr>
            <a:picLocks noChangeAspect="1"/>
          </p:cNvPicPr>
          <p:nvPr/>
        </p:nvPicPr>
        <p:blipFill>
          <a:blip r:embed="rId2"/>
          <a:stretch>
            <a:fillRect/>
          </a:stretch>
        </p:blipFill>
        <p:spPr>
          <a:xfrm>
            <a:off x="290195" y="1580515"/>
            <a:ext cx="6283325" cy="4121785"/>
          </a:xfrm>
          <a:prstGeom prst="rect">
            <a:avLst/>
          </a:prstGeom>
        </p:spPr>
      </p:pic>
      <p:pic>
        <p:nvPicPr>
          <p:cNvPr id="8" name="图片 7"/>
          <p:cNvPicPr>
            <a:picLocks noChangeAspect="1"/>
          </p:cNvPicPr>
          <p:nvPr/>
        </p:nvPicPr>
        <p:blipFill>
          <a:blip r:embed="rId3"/>
          <a:stretch>
            <a:fillRect/>
          </a:stretch>
        </p:blipFill>
        <p:spPr>
          <a:xfrm>
            <a:off x="7237730" y="2360930"/>
            <a:ext cx="4705350" cy="2413000"/>
          </a:xfrm>
          <a:prstGeom prst="rect">
            <a:avLst/>
          </a:prstGeom>
        </p:spPr>
      </p:pic>
      <p:cxnSp>
        <p:nvCxnSpPr>
          <p:cNvPr id="9" name="直接箭头连接符 8"/>
          <p:cNvCxnSpPr/>
          <p:nvPr/>
        </p:nvCxnSpPr>
        <p:spPr>
          <a:xfrm>
            <a:off x="6692900" y="3567430"/>
            <a:ext cx="426085" cy="0"/>
          </a:xfrm>
          <a:prstGeom prst="straightConnector1">
            <a:avLst/>
          </a:prstGeom>
          <a:ln w="60325" cmpd="sng">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81000"/>
            <a:chOff x="382276" y="202078"/>
            <a:chExt cx="4291324" cy="3810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81000"/>
            </a:xfrm>
            <a:prstGeom prst="rect">
              <a:avLst/>
            </a:prstGeom>
            <a:noFill/>
          </p:spPr>
          <p:txBody>
            <a:bodyPr wrap="square" rtlCol="0">
              <a:spAutoFit/>
            </a:bodyPr>
            <a:lstStyle/>
            <a:p>
              <a:r>
                <a:rPr lang="zh-CN" altLang="en-US" b="1" dirty="0">
                  <a:solidFill>
                    <a:srgbClr val="4BD7FF"/>
                  </a:solidFill>
                  <a:cs typeface="+mn-ea"/>
                  <a:sym typeface="+mn-lt"/>
                </a:rPr>
                <a:t>平台简介</a:t>
              </a:r>
              <a:endParaRPr lang="zh-CN" altLang="en-US" b="1" dirty="0">
                <a:solidFill>
                  <a:srgbClr val="4BD7FF"/>
                </a:solidFill>
                <a:cs typeface="+mn-ea"/>
                <a:sym typeface="+mn-lt"/>
              </a:endParaRPr>
            </a:p>
          </p:txBody>
        </p:sp>
      </p:grpSp>
      <p:sp>
        <p:nvSpPr>
          <p:cNvPr id="83" name="对角圆角矩形 14"/>
          <p:cNvSpPr/>
          <p:nvPr/>
        </p:nvSpPr>
        <p:spPr>
          <a:xfrm>
            <a:off x="549852" y="3874480"/>
            <a:ext cx="11264265" cy="2611755"/>
          </a:xfrm>
          <a:prstGeom prst="round2DiagRect">
            <a:avLst/>
          </a:prstGeom>
          <a:noFill/>
          <a:ln w="28575">
            <a:solidFill>
              <a:schemeClr val="bg1">
                <a:lumMod val="75000"/>
              </a:schemeClr>
            </a:solidFill>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86" name="文本框 85"/>
          <p:cNvSpPr txBox="1"/>
          <p:nvPr/>
        </p:nvSpPr>
        <p:spPr>
          <a:xfrm>
            <a:off x="1090295" y="3972270"/>
            <a:ext cx="10011410" cy="2416810"/>
          </a:xfrm>
          <a:prstGeom prst="rect">
            <a:avLst/>
          </a:prstGeom>
          <a:noFill/>
          <a:ln w="9525">
            <a:noFill/>
          </a:ln>
        </p:spPr>
        <p:txBody>
          <a:bodyPr wrap="square">
            <a:spAutoFit/>
          </a:bodyPr>
          <a:lstStyle/>
          <a:p>
            <a:pPr algn="l">
              <a:lnSpc>
                <a:spcPct val="120000"/>
              </a:lnSpc>
              <a:spcBef>
                <a:spcPts val="0"/>
              </a:spcBef>
              <a:spcAft>
                <a:spcPts val="0"/>
              </a:spcAft>
              <a:buClrTx/>
              <a:buSzTx/>
            </a:pPr>
            <a:r>
              <a:rPr lang="en-US" altLang="zh-CN" sz="1400" dirty="0">
                <a:solidFill>
                  <a:srgbClr val="4BD7FF"/>
                </a:solidFill>
                <a:cs typeface="+mn-ea"/>
              </a:rPr>
              <a:t>     </a:t>
            </a:r>
            <a:r>
              <a:rPr sz="1400" dirty="0">
                <a:solidFill>
                  <a:srgbClr val="4BD7FF"/>
                </a:solidFill>
                <a:cs typeface="+mn-ea"/>
              </a:rPr>
              <a:t>2018年12月3日，河南省发展和改革委员会印发《河南省民营企业信用融资倍增计划实施方案》（豫发改财金〔2018〕990号），提出基于社会信用数据、互联网数据和金融数据等多维数据源，依托先进的大数据、云计算、人工智能等技术，深度融合银行、保险、证券、基金、担保、小贷、典当、保理、融资租赁等各类金融产品，构建能够覆盖全省民营及小微企业的信用大数据金融服务平台。</a:t>
            </a:r>
            <a:endParaRPr sz="1400" dirty="0">
              <a:solidFill>
                <a:srgbClr val="4BD7FF"/>
              </a:solidFill>
              <a:cs typeface="+mn-ea"/>
            </a:endParaRPr>
          </a:p>
          <a:p>
            <a:pPr algn="l">
              <a:lnSpc>
                <a:spcPct val="120000"/>
              </a:lnSpc>
              <a:spcBef>
                <a:spcPts val="0"/>
              </a:spcBef>
              <a:spcAft>
                <a:spcPts val="0"/>
              </a:spcAft>
              <a:buClrTx/>
              <a:buSzTx/>
            </a:pPr>
            <a:r>
              <a:rPr sz="1400" dirty="0">
                <a:solidFill>
                  <a:srgbClr val="4BD7FF"/>
                </a:solidFill>
                <a:cs typeface="+mn-ea"/>
              </a:rPr>
              <a:t>为了坚决贯彻落实习近平总书记在民营企业座谈会上的重要讲话精神和中共中央办公厅、国务院办公厅《关于促进中小企业健康发展的指导意见》、五部委《关于进一步强化金融支持防控新型冠状病毒感染肺炎疫情的通知》等工作部署，解决传统金融服务的“痛点”，缓解新型冠状肺炎疫情对中小微企业的影响，推动政银企对接，海纳各类数据，运用现代金融科技手段，建立适合中小微企业融资的风控和审批模型，打造综合性、多层次、个性化企业融资信用综合服务平台，推动金融服务融合创新，为企业创造适宜的金融环境、市场土壤和政策支撑，成为有效破解中小微企业融资难的重要途径。</a:t>
            </a:r>
            <a:endParaRPr sz="1400" dirty="0">
              <a:solidFill>
                <a:srgbClr val="4BD7FF"/>
              </a:solidFill>
              <a:cs typeface="+mn-ea"/>
            </a:endParaRPr>
          </a:p>
        </p:txBody>
      </p:sp>
      <p:sp>
        <p:nvSpPr>
          <p:cNvPr id="88" name="剪去单角的矩形 4"/>
          <p:cNvSpPr/>
          <p:nvPr/>
        </p:nvSpPr>
        <p:spPr>
          <a:xfrm flipH="1">
            <a:off x="4781492" y="812510"/>
            <a:ext cx="7032625" cy="2567305"/>
          </a:xfrm>
          <a:prstGeom prst="snip1Rect">
            <a:avLst/>
          </a:prstGeom>
          <a:noFill/>
          <a:ln w="9525" cap="flat" cmpd="sng" algn="ctr">
            <a:solidFill>
              <a:srgbClr val="74C4DA"/>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89" name="矩形 2"/>
          <p:cNvSpPr>
            <a:spLocks noChangeArrowheads="1"/>
          </p:cNvSpPr>
          <p:nvPr/>
        </p:nvSpPr>
        <p:spPr bwMode="auto">
          <a:xfrm>
            <a:off x="4925002" y="1148425"/>
            <a:ext cx="6892290" cy="1669688"/>
          </a:xfrm>
          <a:prstGeom prst="rect">
            <a:avLst/>
          </a:prstGeom>
          <a:noFill/>
          <a:ln w="9525">
            <a:noFill/>
            <a:miter lim="800000"/>
          </a:ln>
        </p:spPr>
        <p:txBody>
          <a:bodyPr wrap="square">
            <a:spAutoFit/>
          </a:bodyPr>
          <a:lstStyle/>
          <a:p>
            <a:pPr indent="457200" algn="just" fontAlgn="base">
              <a:lnSpc>
                <a:spcPct val="150000"/>
              </a:lnSpc>
              <a:spcBef>
                <a:spcPct val="0"/>
              </a:spcBef>
              <a:spcAft>
                <a:spcPct val="0"/>
              </a:spcAft>
            </a:pPr>
            <a:r>
              <a:rPr lang="en-US" altLang="zh-CN" sz="1400" dirty="0">
                <a:solidFill>
                  <a:srgbClr val="4BD7FF"/>
                </a:solidFill>
                <a:cs typeface="+mn-ea"/>
                <a:sym typeface="微软雅黑" panose="020B0503020204020204" charset="-122"/>
              </a:rPr>
              <a:t>2018</a:t>
            </a:r>
            <a:r>
              <a:rPr lang="zh-CN" altLang="en-US" sz="1400" dirty="0">
                <a:solidFill>
                  <a:srgbClr val="4BD7FF"/>
                </a:solidFill>
                <a:cs typeface="+mn-ea"/>
                <a:sym typeface="微软雅黑" panose="020B0503020204020204" charset="-122"/>
              </a:rPr>
              <a:t>年</a:t>
            </a:r>
            <a:r>
              <a:rPr lang="en-US" altLang="zh-CN" sz="1400" dirty="0">
                <a:solidFill>
                  <a:srgbClr val="4BD7FF"/>
                </a:solidFill>
                <a:cs typeface="+mn-ea"/>
                <a:sym typeface="微软雅黑" panose="020B0503020204020204" charset="-122"/>
              </a:rPr>
              <a:t>11</a:t>
            </a:r>
            <a:r>
              <a:rPr lang="zh-CN" altLang="en-US" sz="1400" dirty="0">
                <a:solidFill>
                  <a:srgbClr val="4BD7FF"/>
                </a:solidFill>
                <a:cs typeface="+mn-ea"/>
                <a:sym typeface="微软雅黑" panose="020B0503020204020204" charset="-122"/>
              </a:rPr>
              <a:t>月</a:t>
            </a:r>
            <a:r>
              <a:rPr lang="en-US" altLang="zh-CN" sz="1400" dirty="0">
                <a:solidFill>
                  <a:srgbClr val="4BD7FF"/>
                </a:solidFill>
                <a:cs typeface="+mn-ea"/>
                <a:sym typeface="微软雅黑" panose="020B0503020204020204" charset="-122"/>
              </a:rPr>
              <a:t>1</a:t>
            </a:r>
            <a:r>
              <a:rPr lang="zh-CN" altLang="en-US" sz="1400" dirty="0">
                <a:solidFill>
                  <a:srgbClr val="4BD7FF"/>
                </a:solidFill>
                <a:cs typeface="+mn-ea"/>
                <a:sym typeface="微软雅黑" panose="020B0503020204020204" charset="-122"/>
              </a:rPr>
              <a:t>日，习近平总书记主持召开民营企业座谈会上强调：“</a:t>
            </a:r>
            <a:r>
              <a:rPr lang="zh-CN" altLang="zh-CN" sz="1400" dirty="0">
                <a:solidFill>
                  <a:srgbClr val="4BD7FF"/>
                </a:solidFill>
                <a:cs typeface="+mn-ea"/>
                <a:sym typeface="微软雅黑" panose="020B0503020204020204" charset="-122"/>
              </a:rPr>
              <a:t>近来，一些民营企业在经营发展中遇到了融资的高山，</a:t>
            </a:r>
            <a:r>
              <a:rPr lang="zh-CN" altLang="zh-CN" sz="1400" b="1" dirty="0">
                <a:solidFill>
                  <a:srgbClr val="4BD7FF"/>
                </a:solidFill>
                <a:cs typeface="+mn-ea"/>
                <a:sym typeface="微软雅黑" panose="020B0503020204020204" charset="-122"/>
              </a:rPr>
              <a:t>要优先解决民营企业特别是中小企业融资难甚至融不到资问题，同时逐步降低融资成本；要改革和完善金融机构监管考核和内部激励机制，</a:t>
            </a:r>
            <a:r>
              <a:rPr lang="zh-CN" altLang="zh-CN" sz="1400" dirty="0">
                <a:solidFill>
                  <a:srgbClr val="4BD7FF"/>
                </a:solidFill>
                <a:cs typeface="+mn-ea"/>
                <a:sym typeface="微软雅黑" panose="020B0503020204020204" charset="-122"/>
              </a:rPr>
              <a:t>把银行业绩考核同支持民营经济发展挂钩，解决不敢贷、不愿贷的问题”</a:t>
            </a:r>
            <a:r>
              <a:rPr lang="zh-CN" altLang="en-US" sz="1400" dirty="0">
                <a:solidFill>
                  <a:srgbClr val="4BD7FF"/>
                </a:solidFill>
                <a:cs typeface="+mn-ea"/>
                <a:sym typeface="微软雅黑" panose="020B0503020204020204" charset="-122"/>
              </a:rPr>
              <a:t>。</a:t>
            </a:r>
            <a:endParaRPr lang="en-US" altLang="zh-CN" sz="1400" dirty="0">
              <a:solidFill>
                <a:srgbClr val="4BD7FF"/>
              </a:solidFill>
              <a:cs typeface="+mn-ea"/>
              <a:sym typeface="微软雅黑" panose="020B0503020204020204" charset="-122"/>
            </a:endParaRPr>
          </a:p>
        </p:txBody>
      </p:sp>
      <p:pic>
        <p:nvPicPr>
          <p:cNvPr id="90" name="Picture 2" descr="âä¹ è¿å¹³ è®²è¯âçå¾çæç´¢ç»æ"/>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2609" y="742511"/>
            <a:ext cx="3928745" cy="2637304"/>
          </a:xfrm>
          <a:prstGeom prst="rect">
            <a:avLst/>
          </a:prstGeom>
          <a:noFill/>
          <a:extLst>
            <a:ext uri="{909E8E84-426E-40DD-AFC4-6F175D3DCCD1}">
              <a14:hiddenFill xmlns:a14="http://schemas.microsoft.com/office/drawing/2010/main">
                <a:solidFill>
                  <a:srgbClr val="FFFFFF"/>
                </a:solidFill>
              </a14:hiddenFill>
            </a:ext>
          </a:extLst>
        </p:spPr>
      </p:pic>
      <p:sp>
        <p:nvSpPr>
          <p:cNvPr id="27" name="剪去同侧角的矩形 15"/>
          <p:cNvSpPr/>
          <p:nvPr/>
        </p:nvSpPr>
        <p:spPr>
          <a:xfrm>
            <a:off x="7452704" y="516283"/>
            <a:ext cx="1766924" cy="517525"/>
          </a:xfrm>
          <a:prstGeom prst="snip2SameRect">
            <a:avLst/>
          </a:prstGeom>
          <a:solidFill>
            <a:srgbClr val="00B0F0"/>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dirty="0">
              <a:solidFill>
                <a:srgbClr val="00B0F0"/>
              </a:solidFill>
            </a:endParaRPr>
          </a:p>
        </p:txBody>
      </p:sp>
      <p:sp>
        <p:nvSpPr>
          <p:cNvPr id="28" name="文本框 27"/>
          <p:cNvSpPr txBox="1"/>
          <p:nvPr/>
        </p:nvSpPr>
        <p:spPr>
          <a:xfrm>
            <a:off x="7743806" y="590379"/>
            <a:ext cx="1107996" cy="369332"/>
          </a:xfrm>
          <a:prstGeom prst="rect">
            <a:avLst/>
          </a:prstGeom>
          <a:noFill/>
        </p:spPr>
        <p:txBody>
          <a:bodyPr wrap="none" rtlCol="0" anchor="t">
            <a:spAutoFit/>
          </a:bodyPr>
          <a:lstStyle/>
          <a:p>
            <a:pPr algn="l"/>
            <a:r>
              <a:rPr lang="zh-CN" altLang="en-US" b="1" dirty="0">
                <a:solidFill>
                  <a:srgbClr val="FFFF00"/>
                </a:solidFill>
                <a:latin typeface="微软雅黑" panose="020B0503020204020204" charset="-122"/>
                <a:ea typeface="微软雅黑" panose="020B0503020204020204" charset="-122"/>
                <a:cs typeface="+mn-ea"/>
                <a:sym typeface="+mn-ea"/>
              </a:rPr>
              <a:t>平台背景</a:t>
            </a:r>
            <a:endParaRPr lang="zh-CN" altLang="en-US" b="1" dirty="0">
              <a:solidFill>
                <a:srgbClr val="FFFF00"/>
              </a:solidFill>
              <a:latin typeface="微软雅黑" panose="020B0503020204020204" charset="-122"/>
              <a:ea typeface="微软雅黑" panose="020B0503020204020204" charset="-122"/>
              <a:cs typeface="+mn-ea"/>
              <a:sym typeface="+mn-ea"/>
            </a:endParaRPr>
          </a:p>
        </p:txBody>
      </p:sp>
    </p:spTree>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业务受理</a:t>
              </a:r>
              <a:r>
                <a:rPr lang="en-US" altLang="zh-CN" b="1" dirty="0">
                  <a:solidFill>
                    <a:srgbClr val="4BD7FF"/>
                  </a:solidFill>
                  <a:cs typeface="+mn-ea"/>
                  <a:sym typeface="+mn-lt"/>
                </a:rPr>
                <a:t>-</a:t>
              </a:r>
              <a:r>
                <a:rPr lang="zh-CN" altLang="en-US" b="1" dirty="0">
                  <a:solidFill>
                    <a:srgbClr val="4BD7FF"/>
                  </a:solidFill>
                  <a:cs typeface="+mn-ea"/>
                  <a:sym typeface="+mn-lt"/>
                </a:rPr>
                <a:t>放款</a:t>
              </a:r>
              <a:endParaRPr lang="zh-CN" altLang="en-US" b="1" dirty="0">
                <a:solidFill>
                  <a:srgbClr val="4BD7FF"/>
                </a:solidFill>
                <a:cs typeface="+mn-ea"/>
                <a:sym typeface="+mn-lt"/>
              </a:endParaRPr>
            </a:p>
          </p:txBody>
        </p:sp>
      </p:grpSp>
      <p:sp>
        <p:nvSpPr>
          <p:cNvPr id="3" name="文本框 2"/>
          <p:cNvSpPr txBox="1"/>
          <p:nvPr/>
        </p:nvSpPr>
        <p:spPr>
          <a:xfrm>
            <a:off x="862330" y="674370"/>
            <a:ext cx="10788650" cy="368300"/>
          </a:xfrm>
          <a:prstGeom prst="rect">
            <a:avLst/>
          </a:prstGeom>
          <a:noFill/>
        </p:spPr>
        <p:txBody>
          <a:bodyPr wrap="square" rtlCol="0">
            <a:spAutoFit/>
          </a:bodyPr>
          <a:p>
            <a:r>
              <a:rPr lang="zh-CN" altLang="en-US" dirty="0">
                <a:solidFill>
                  <a:srgbClr val="4BD7FF"/>
                </a:solidFill>
                <a:cs typeface="+mn-ea"/>
                <a:sym typeface="+mn-ea"/>
              </a:rPr>
              <a:t>授信完成后，即可</a:t>
            </a:r>
            <a:r>
              <a:rPr lang="zh-CN" altLang="en-US" dirty="0">
                <a:solidFill>
                  <a:srgbClr val="4BD7FF"/>
                </a:solidFill>
                <a:cs typeface="+mn-ea"/>
                <a:sym typeface="+mn-ea"/>
              </a:rPr>
              <a:t>给企业放款</a:t>
            </a:r>
            <a:endParaRPr lang="zh-CN" altLang="en-US" dirty="0">
              <a:solidFill>
                <a:srgbClr val="4BD7FF"/>
              </a:solidFill>
              <a:cs typeface="+mn-ea"/>
              <a:sym typeface="+mn-ea"/>
            </a:endParaRPr>
          </a:p>
        </p:txBody>
      </p:sp>
      <p:pic>
        <p:nvPicPr>
          <p:cNvPr id="7" name="图片 6"/>
          <p:cNvPicPr>
            <a:picLocks noChangeAspect="1"/>
          </p:cNvPicPr>
          <p:nvPr/>
        </p:nvPicPr>
        <p:blipFill>
          <a:blip r:embed="rId2"/>
          <a:stretch>
            <a:fillRect/>
          </a:stretch>
        </p:blipFill>
        <p:spPr>
          <a:xfrm>
            <a:off x="310515" y="1558925"/>
            <a:ext cx="6635750" cy="3739515"/>
          </a:xfrm>
          <a:prstGeom prst="rect">
            <a:avLst/>
          </a:prstGeom>
        </p:spPr>
      </p:pic>
      <p:pic>
        <p:nvPicPr>
          <p:cNvPr id="8" name="图片 7"/>
          <p:cNvPicPr>
            <a:picLocks noChangeAspect="1"/>
          </p:cNvPicPr>
          <p:nvPr/>
        </p:nvPicPr>
        <p:blipFill>
          <a:blip r:embed="rId3"/>
          <a:stretch>
            <a:fillRect/>
          </a:stretch>
        </p:blipFill>
        <p:spPr>
          <a:xfrm>
            <a:off x="7564120" y="1145540"/>
            <a:ext cx="4436745" cy="5194300"/>
          </a:xfrm>
          <a:prstGeom prst="rect">
            <a:avLst/>
          </a:prstGeom>
        </p:spPr>
      </p:pic>
      <p:cxnSp>
        <p:nvCxnSpPr>
          <p:cNvPr id="9" name="直接箭头连接符 8"/>
          <p:cNvCxnSpPr/>
          <p:nvPr/>
        </p:nvCxnSpPr>
        <p:spPr>
          <a:xfrm>
            <a:off x="7042150" y="3567430"/>
            <a:ext cx="426085" cy="0"/>
          </a:xfrm>
          <a:prstGeom prst="straightConnector1">
            <a:avLst/>
          </a:prstGeom>
          <a:ln w="60325" cmpd="sng">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5796">
            <a:off x="2307764" y="152393"/>
            <a:ext cx="6995893" cy="6995893"/>
          </a:xfrm>
          <a:prstGeom prst="rect">
            <a:avLst/>
          </a:prstGeom>
        </p:spPr>
      </p:pic>
      <p:sp>
        <p:nvSpPr>
          <p:cNvPr id="2" name="文本框 1"/>
          <p:cNvSpPr txBox="1"/>
          <p:nvPr/>
        </p:nvSpPr>
        <p:spPr>
          <a:xfrm>
            <a:off x="4855573" y="1003461"/>
            <a:ext cx="3193143" cy="2646045"/>
          </a:xfrm>
          <a:prstGeom prst="rect">
            <a:avLst/>
          </a:prstGeom>
          <a:noFill/>
        </p:spPr>
        <p:txBody>
          <a:bodyPr wrap="square" rtlCol="0">
            <a:spAutoFit/>
          </a:bodyPr>
          <a:lstStyle/>
          <a:p>
            <a:r>
              <a:rPr lang="en-US" altLang="zh-CN" sz="16600" dirty="0">
                <a:gradFill>
                  <a:gsLst>
                    <a:gs pos="0">
                      <a:schemeClr val="accent1">
                        <a:lumMod val="5000"/>
                        <a:lumOff val="95000"/>
                      </a:schemeClr>
                    </a:gs>
                    <a:gs pos="0">
                      <a:srgbClr val="4BD7FF"/>
                    </a:gs>
                    <a:gs pos="100000">
                      <a:srgbClr val="1B82FF"/>
                    </a:gs>
                  </a:gsLst>
                  <a:lin ang="5400000" scaled="1"/>
                </a:gradFill>
                <a:cs typeface="+mn-ea"/>
                <a:sym typeface="+mn-lt"/>
              </a:rPr>
              <a:t>02</a:t>
            </a:r>
            <a:endParaRPr lang="zh-CN" altLang="en-US" sz="16600" dirty="0">
              <a:gradFill>
                <a:gsLst>
                  <a:gs pos="0">
                    <a:schemeClr val="accent1">
                      <a:lumMod val="5000"/>
                      <a:lumOff val="95000"/>
                    </a:schemeClr>
                  </a:gs>
                  <a:gs pos="0">
                    <a:srgbClr val="4BD7FF"/>
                  </a:gs>
                  <a:gs pos="100000">
                    <a:srgbClr val="1B82FF"/>
                  </a:gs>
                </a:gsLst>
                <a:lin ang="5400000" scaled="1"/>
              </a:gradFill>
              <a:cs typeface="+mn-ea"/>
              <a:sym typeface="+mn-lt"/>
            </a:endParaRPr>
          </a:p>
        </p:txBody>
      </p:sp>
      <p:grpSp>
        <p:nvGrpSpPr>
          <p:cNvPr id="69" name="组合 68"/>
          <p:cNvGrpSpPr/>
          <p:nvPr/>
        </p:nvGrpSpPr>
        <p:grpSpPr>
          <a:xfrm>
            <a:off x="4628147" y="3186629"/>
            <a:ext cx="2935705" cy="1202070"/>
            <a:chOff x="4602496" y="2705479"/>
            <a:chExt cx="2935705" cy="1202070"/>
          </a:xfrm>
          <a:solidFill>
            <a:srgbClr val="122041"/>
          </a:solidFill>
        </p:grpSpPr>
        <p:sp>
          <p:nvSpPr>
            <p:cNvPr id="70" name="文本框 69"/>
            <p:cNvSpPr txBox="1"/>
            <p:nvPr/>
          </p:nvSpPr>
          <p:spPr>
            <a:xfrm>
              <a:off x="4963811" y="2915029"/>
              <a:ext cx="2212975" cy="645160"/>
            </a:xfrm>
            <a:prstGeom prst="rect">
              <a:avLst/>
            </a:prstGeom>
            <a:grpFill/>
          </p:spPr>
          <p:txBody>
            <a:bodyPr wrap="square" rtlCol="0">
              <a:spAutoFit/>
            </a:bodyPr>
            <a:lstStyle/>
            <a:p>
              <a:pPr algn="ctr">
                <a:buClrTx/>
                <a:buSzTx/>
                <a:buFontTx/>
              </a:pPr>
              <a:r>
                <a:rPr lang="zh-CN" altLang="en-US" sz="3600" b="1" dirty="0">
                  <a:solidFill>
                    <a:srgbClr val="4BD7FF"/>
                  </a:solidFill>
                  <a:cs typeface="+mn-ea"/>
                  <a:sym typeface="+mn-lt"/>
                </a:rPr>
                <a:t>需求抢单</a:t>
              </a:r>
              <a:endParaRPr lang="zh-CN" altLang="en-US" sz="3600" b="1" dirty="0">
                <a:solidFill>
                  <a:srgbClr val="4BD7FF"/>
                </a:solidFill>
                <a:cs typeface="+mn-ea"/>
                <a:sym typeface="+mn-lt"/>
              </a:endParaRPr>
            </a:p>
          </p:txBody>
        </p:sp>
        <p:cxnSp>
          <p:nvCxnSpPr>
            <p:cNvPr id="72" name="直接连接符 71"/>
            <p:cNvCxnSpPr/>
            <p:nvPr/>
          </p:nvCxnSpPr>
          <p:spPr>
            <a:xfrm>
              <a:off x="4602496" y="2705479"/>
              <a:ext cx="2935705" cy="0"/>
            </a:xfrm>
            <a:prstGeom prst="line">
              <a:avLst/>
            </a:prstGeom>
            <a:grpFill/>
            <a:ln>
              <a:gradFill>
                <a:gsLst>
                  <a:gs pos="0">
                    <a:srgbClr val="1B82FF"/>
                  </a:gs>
                  <a:gs pos="100000">
                    <a:srgbClr val="4BD7F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602496" y="3907549"/>
              <a:ext cx="2935705" cy="0"/>
            </a:xfrm>
            <a:prstGeom prst="line">
              <a:avLst/>
            </a:prstGeom>
            <a:grpFill/>
            <a:ln>
              <a:gradFill>
                <a:gsLst>
                  <a:gs pos="0">
                    <a:schemeClr val="accent1">
                      <a:lumMod val="5000"/>
                      <a:lumOff val="95000"/>
                    </a:schemeClr>
                  </a:gs>
                  <a:gs pos="0">
                    <a:srgbClr val="4BD7FF"/>
                  </a:gs>
                  <a:gs pos="100000">
                    <a:srgbClr val="1B82FF"/>
                  </a:gs>
                </a:gsLst>
                <a:lin ang="54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additive="base">
                                        <p:cTn id="14" dur="500" fill="hold"/>
                                        <p:tgtEl>
                                          <p:spTgt spid="69"/>
                                        </p:tgtEl>
                                        <p:attrNameLst>
                                          <p:attrName>ppt_x</p:attrName>
                                        </p:attrNameLst>
                                      </p:cBhvr>
                                      <p:tavLst>
                                        <p:tav tm="0">
                                          <p:val>
                                            <p:strVal val="#ppt_x"/>
                                          </p:val>
                                        </p:tav>
                                        <p:tav tm="100000">
                                          <p:val>
                                            <p:strVal val="#ppt_x"/>
                                          </p:val>
                                        </p:tav>
                                      </p:tavLst>
                                    </p:anim>
                                    <p:anim calcmode="lin" valueType="num">
                                      <p:cBhvr additive="base">
                                        <p:cTn id="1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81000"/>
            <a:chOff x="382276" y="202078"/>
            <a:chExt cx="4291324" cy="3810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81000"/>
            </a:xfrm>
            <a:prstGeom prst="rect">
              <a:avLst/>
            </a:prstGeom>
            <a:noFill/>
          </p:spPr>
          <p:txBody>
            <a:bodyPr wrap="square" rtlCol="0">
              <a:spAutoFit/>
            </a:bodyPr>
            <a:lstStyle/>
            <a:p>
              <a:r>
                <a:rPr lang="zh-CN" altLang="en-US" b="1" dirty="0">
                  <a:solidFill>
                    <a:srgbClr val="4BD7FF"/>
                  </a:solidFill>
                  <a:cs typeface="+mn-ea"/>
                  <a:sym typeface="+mn-lt"/>
                </a:rPr>
                <a:t>操作流程</a:t>
              </a:r>
              <a:endParaRPr lang="zh-CN" altLang="en-US" b="1" dirty="0">
                <a:solidFill>
                  <a:srgbClr val="4BD7FF"/>
                </a:solidFill>
                <a:cs typeface="+mn-ea"/>
                <a:sym typeface="+mn-lt"/>
              </a:endParaRPr>
            </a:p>
          </p:txBody>
        </p:sp>
      </p:grpSp>
      <p:sp>
        <p:nvSpPr>
          <p:cNvPr id="53" name="Rectangle 9"/>
          <p:cNvSpPr/>
          <p:nvPr/>
        </p:nvSpPr>
        <p:spPr bwMode="auto">
          <a:xfrm>
            <a:off x="986" y="2672915"/>
            <a:ext cx="12191015" cy="1152128"/>
          </a:xfrm>
          <a:prstGeom prst="rect">
            <a:avLst/>
          </a:prstGeom>
          <a:solidFill>
            <a:schemeClr val="tx2">
              <a:lumMod val="20000"/>
              <a:lumOff val="80000"/>
            </a:schemeClr>
          </a:solidFill>
          <a:ln w="19050">
            <a:noFill/>
            <a:round/>
          </a:ln>
        </p:spPr>
        <p:txBody>
          <a:bodyPr anchor="ctr"/>
          <a:lstStyle/>
          <a:p>
            <a:pPr algn="ctr"/>
            <a:endParaRPr sz="1865">
              <a:solidFill>
                <a:schemeClr val="bg1"/>
              </a:solidFill>
              <a:latin typeface="微软雅黑" panose="020B0503020204020204" charset="-122"/>
              <a:ea typeface="微软雅黑" panose="020B0503020204020204" charset="-122"/>
            </a:endParaRPr>
          </a:p>
        </p:txBody>
      </p:sp>
      <p:grpSp>
        <p:nvGrpSpPr>
          <p:cNvPr id="54" name="组合 53"/>
          <p:cNvGrpSpPr/>
          <p:nvPr/>
        </p:nvGrpSpPr>
        <p:grpSpPr>
          <a:xfrm>
            <a:off x="2625717" y="2211215"/>
            <a:ext cx="2213143" cy="2830641"/>
            <a:chOff x="789616" y="1653648"/>
            <a:chExt cx="1659857" cy="2122981"/>
          </a:xfrm>
        </p:grpSpPr>
        <p:sp>
          <p:nvSpPr>
            <p:cNvPr id="55" name="Hexagon 8"/>
            <p:cNvSpPr/>
            <p:nvPr/>
          </p:nvSpPr>
          <p:spPr bwMode="auto">
            <a:xfrm rot="5400000">
              <a:off x="876204" y="1761000"/>
              <a:ext cx="1556608" cy="1341904"/>
            </a:xfrm>
            <a:prstGeom prst="hexagon">
              <a:avLst/>
            </a:prstGeom>
            <a:solidFill>
              <a:schemeClr val="accent1">
                <a:lumMod val="100000"/>
              </a:schemeClr>
            </a:solidFill>
            <a:ln w="57150">
              <a:solidFill>
                <a:schemeClr val="bg1"/>
              </a:solidFill>
              <a:round/>
            </a:ln>
          </p:spPr>
          <p:txBody>
            <a:bodyPr rot="0" spcFirstLastPara="0" vert="vert270" wrap="none" lIns="121920" tIns="60960" rIns="121920" bIns="60960" anchor="ctr" anchorCtr="1" forceAA="0" compatLnSpc="1">
              <a:normAutofit/>
            </a:bodyPr>
            <a:lstStyle/>
            <a:p>
              <a:pPr algn="ctr"/>
              <a:r>
                <a:rPr lang="zh-CN" altLang="en-US" sz="2135" b="1" dirty="0">
                  <a:solidFill>
                    <a:schemeClr val="bg1"/>
                  </a:solidFill>
                  <a:latin typeface="微软雅黑" panose="020B0503020204020204" charset="-122"/>
                  <a:ea typeface="微软雅黑" panose="020B0503020204020204" charset="-122"/>
                </a:rPr>
                <a:t>需求</a:t>
              </a:r>
              <a:r>
                <a:rPr lang="zh-CN" altLang="en-US" sz="2135" b="1" dirty="0">
                  <a:solidFill>
                    <a:schemeClr val="bg1"/>
                  </a:solidFill>
                  <a:latin typeface="微软雅黑" panose="020B0503020204020204" charset="-122"/>
                  <a:ea typeface="微软雅黑" panose="020B0503020204020204" charset="-122"/>
                </a:rPr>
                <a:t>抢单</a:t>
              </a:r>
              <a:endParaRPr lang="zh-CN" altLang="en-US" sz="2135" b="1" dirty="0">
                <a:solidFill>
                  <a:schemeClr val="bg1"/>
                </a:solidFill>
                <a:latin typeface="微软雅黑" panose="020B0503020204020204" charset="-122"/>
                <a:ea typeface="微软雅黑" panose="020B0503020204020204" charset="-122"/>
              </a:endParaRPr>
            </a:p>
          </p:txBody>
        </p:sp>
        <p:sp>
          <p:nvSpPr>
            <p:cNvPr id="56" name="TextBox 13"/>
            <p:cNvSpPr txBox="1"/>
            <p:nvPr/>
          </p:nvSpPr>
          <p:spPr bwMode="auto">
            <a:xfrm>
              <a:off x="789616" y="3345957"/>
              <a:ext cx="1659857" cy="430672"/>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ctr">
                <a:lnSpc>
                  <a:spcPct val="120000"/>
                </a:lnSpc>
                <a:defRPr/>
              </a:pPr>
              <a:r>
                <a:rPr lang="zh-CN" altLang="en-US" sz="1200" dirty="0">
                  <a:solidFill>
                    <a:schemeClr val="bg1"/>
                  </a:solidFill>
                  <a:latin typeface="微软雅黑" panose="020B0503020204020204" charset="-122"/>
                  <a:ea typeface="微软雅黑" panose="020B0503020204020204" charset="-122"/>
                </a:rPr>
                <a:t>企业在门户发布的需求会发送给一个或多个金融机构，需要有金融机构进行</a:t>
              </a:r>
              <a:r>
                <a:rPr lang="zh-CN" altLang="en-US" sz="1200" dirty="0">
                  <a:solidFill>
                    <a:schemeClr val="bg1"/>
                  </a:solidFill>
                  <a:latin typeface="微软雅黑" panose="020B0503020204020204" charset="-122"/>
                  <a:ea typeface="微软雅黑" panose="020B0503020204020204" charset="-122"/>
                </a:rPr>
                <a:t>抢单</a:t>
              </a:r>
              <a:endParaRPr lang="zh-CN" altLang="en-US" sz="1200" dirty="0">
                <a:solidFill>
                  <a:schemeClr val="bg1"/>
                </a:solidFill>
                <a:latin typeface="微软雅黑" panose="020B0503020204020204" charset="-122"/>
                <a:ea typeface="微软雅黑" panose="020B0503020204020204" charset="-122"/>
              </a:endParaRPr>
            </a:p>
          </p:txBody>
        </p:sp>
      </p:grpSp>
      <p:grpSp>
        <p:nvGrpSpPr>
          <p:cNvPr id="2" name="组合 1"/>
          <p:cNvGrpSpPr/>
          <p:nvPr/>
        </p:nvGrpSpPr>
        <p:grpSpPr>
          <a:xfrm>
            <a:off x="7320272" y="2212485"/>
            <a:ext cx="2213143" cy="2830641"/>
            <a:chOff x="789616" y="1653648"/>
            <a:chExt cx="1659857" cy="2122981"/>
          </a:xfrm>
        </p:grpSpPr>
        <p:sp>
          <p:nvSpPr>
            <p:cNvPr id="3" name="Hexagon 8"/>
            <p:cNvSpPr/>
            <p:nvPr/>
          </p:nvSpPr>
          <p:spPr bwMode="auto">
            <a:xfrm rot="5400000">
              <a:off x="876204" y="1761000"/>
              <a:ext cx="1556608" cy="1341904"/>
            </a:xfrm>
            <a:prstGeom prst="hexagon">
              <a:avLst/>
            </a:prstGeom>
            <a:solidFill>
              <a:schemeClr val="accent1">
                <a:lumMod val="50000"/>
              </a:schemeClr>
            </a:solidFill>
            <a:ln w="57150">
              <a:solidFill>
                <a:schemeClr val="bg1"/>
              </a:solidFill>
              <a:round/>
            </a:ln>
          </p:spPr>
          <p:txBody>
            <a:bodyPr rot="0" spcFirstLastPara="0" vert="vert270" wrap="none" lIns="121920" tIns="60960" rIns="121920" bIns="60960" anchor="ctr" anchorCtr="1" forceAA="0" compatLnSpc="1">
              <a:normAutofit/>
            </a:bodyPr>
            <a:p>
              <a:pPr algn="ctr"/>
              <a:r>
                <a:rPr lang="zh-CN" altLang="en-US" sz="2135" b="1" dirty="0">
                  <a:solidFill>
                    <a:schemeClr val="bg1"/>
                  </a:solidFill>
                  <a:latin typeface="微软雅黑" panose="020B0503020204020204" charset="-122"/>
                  <a:ea typeface="微软雅黑" panose="020B0503020204020204" charset="-122"/>
                </a:rPr>
                <a:t>需求</a:t>
              </a:r>
              <a:r>
                <a:rPr lang="zh-CN" altLang="en-US" sz="2135" b="1" dirty="0">
                  <a:solidFill>
                    <a:schemeClr val="bg1"/>
                  </a:solidFill>
                  <a:latin typeface="微软雅黑" panose="020B0503020204020204" charset="-122"/>
                  <a:ea typeface="微软雅黑" panose="020B0503020204020204" charset="-122"/>
                </a:rPr>
                <a:t>受理</a:t>
              </a:r>
              <a:endParaRPr lang="zh-CN" altLang="en-US" sz="2135" b="1" dirty="0">
                <a:solidFill>
                  <a:schemeClr val="bg1"/>
                </a:solidFill>
                <a:latin typeface="微软雅黑" panose="020B0503020204020204" charset="-122"/>
                <a:ea typeface="微软雅黑" panose="020B0503020204020204" charset="-122"/>
              </a:endParaRPr>
            </a:p>
          </p:txBody>
        </p:sp>
        <p:sp>
          <p:nvSpPr>
            <p:cNvPr id="7" name="TextBox 13"/>
            <p:cNvSpPr txBox="1"/>
            <p:nvPr/>
          </p:nvSpPr>
          <p:spPr bwMode="auto">
            <a:xfrm>
              <a:off x="789616" y="3345957"/>
              <a:ext cx="1659857" cy="430672"/>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p>
              <a:pPr algn="ctr">
                <a:lnSpc>
                  <a:spcPct val="120000"/>
                </a:lnSpc>
                <a:defRPr/>
              </a:pPr>
              <a:r>
                <a:rPr lang="zh-CN" altLang="en-US" sz="1200" dirty="0">
                  <a:solidFill>
                    <a:schemeClr val="bg1"/>
                  </a:solidFill>
                  <a:latin typeface="微软雅黑" panose="020B0503020204020204" charset="-122"/>
                  <a:ea typeface="微软雅黑" panose="020B0503020204020204" charset="-122"/>
                </a:rPr>
                <a:t>金融机构抢到该需求之后即可受理该</a:t>
              </a:r>
              <a:r>
                <a:rPr lang="zh-CN" altLang="en-US" sz="1200" dirty="0">
                  <a:solidFill>
                    <a:schemeClr val="bg1"/>
                  </a:solidFill>
                  <a:latin typeface="微软雅黑" panose="020B0503020204020204" charset="-122"/>
                  <a:ea typeface="微软雅黑" panose="020B0503020204020204" charset="-122"/>
                </a:rPr>
                <a:t>业务</a:t>
              </a:r>
              <a:endParaRPr lang="zh-CN" altLang="en-US" sz="1200"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000"/>
                                        <p:tgtEl>
                                          <p:spTgt spid="54"/>
                                        </p:tgtEl>
                                      </p:cBhvr>
                                    </p:animEffect>
                                    <p:anim calcmode="lin" valueType="num">
                                      <p:cBhvr>
                                        <p:cTn id="12" dur="1000" fill="hold"/>
                                        <p:tgtEl>
                                          <p:spTgt spid="54"/>
                                        </p:tgtEl>
                                        <p:attrNameLst>
                                          <p:attrName>ppt_x</p:attrName>
                                        </p:attrNameLst>
                                      </p:cBhvr>
                                      <p:tavLst>
                                        <p:tav tm="0">
                                          <p:val>
                                            <p:strVal val="#ppt_x"/>
                                          </p:val>
                                        </p:tav>
                                        <p:tav tm="100000">
                                          <p:val>
                                            <p:strVal val="#ppt_x"/>
                                          </p:val>
                                        </p:tav>
                                      </p:tavLst>
                                    </p:anim>
                                    <p:anim calcmode="lin" valueType="num">
                                      <p:cBhvr>
                                        <p:cTn id="13" dur="1000" fill="hold"/>
                                        <p:tgtEl>
                                          <p:spTgt spid="5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需求抢单</a:t>
              </a:r>
              <a:r>
                <a:rPr lang="en-US" altLang="zh-CN" b="1" dirty="0">
                  <a:solidFill>
                    <a:srgbClr val="4BD7FF"/>
                  </a:solidFill>
                  <a:cs typeface="+mn-ea"/>
                  <a:sym typeface="+mn-lt"/>
                </a:rPr>
                <a:t>-</a:t>
              </a:r>
              <a:r>
                <a:rPr lang="zh-CN" altLang="en-US" b="1" dirty="0">
                  <a:solidFill>
                    <a:srgbClr val="4BD7FF"/>
                  </a:solidFill>
                  <a:cs typeface="+mn-ea"/>
                  <a:sym typeface="+mn-lt"/>
                </a:rPr>
                <a:t>抢单</a:t>
              </a:r>
              <a:endParaRPr lang="zh-CN" altLang="en-US" b="1" dirty="0">
                <a:solidFill>
                  <a:srgbClr val="4BD7FF"/>
                </a:solidFill>
                <a:cs typeface="+mn-ea"/>
                <a:sym typeface="+mn-lt"/>
              </a:endParaRPr>
            </a:p>
          </p:txBody>
        </p:sp>
      </p:grpSp>
      <p:sp>
        <p:nvSpPr>
          <p:cNvPr id="3" name="文本框 2"/>
          <p:cNvSpPr txBox="1"/>
          <p:nvPr/>
        </p:nvSpPr>
        <p:spPr>
          <a:xfrm>
            <a:off x="862330" y="674370"/>
            <a:ext cx="10788650" cy="368300"/>
          </a:xfrm>
          <a:prstGeom prst="rect">
            <a:avLst/>
          </a:prstGeom>
          <a:noFill/>
        </p:spPr>
        <p:txBody>
          <a:bodyPr wrap="square" rtlCol="0">
            <a:spAutoFit/>
          </a:bodyPr>
          <a:p>
            <a:r>
              <a:rPr lang="zh-CN" altLang="en-US" dirty="0">
                <a:solidFill>
                  <a:srgbClr val="4BD7FF"/>
                </a:solidFill>
                <a:cs typeface="+mn-ea"/>
                <a:sym typeface="+mn-ea"/>
              </a:rPr>
              <a:t>企业发布需求后，可由符合条件的金融机构业务管理员在</a:t>
            </a:r>
            <a:r>
              <a:rPr lang="zh-CN" altLang="en-US" dirty="0">
                <a:solidFill>
                  <a:srgbClr val="4BD7FF"/>
                </a:solidFill>
                <a:cs typeface="+mn-ea"/>
                <a:sym typeface="+mn-ea"/>
              </a:rPr>
              <a:t>需求大厅页面进行</a:t>
            </a:r>
            <a:r>
              <a:rPr lang="zh-CN" altLang="en-US" dirty="0">
                <a:solidFill>
                  <a:srgbClr val="4BD7FF"/>
                </a:solidFill>
                <a:cs typeface="+mn-ea"/>
                <a:sym typeface="+mn-ea"/>
              </a:rPr>
              <a:t>抢单</a:t>
            </a:r>
            <a:endParaRPr lang="zh-CN" altLang="en-US" dirty="0">
              <a:solidFill>
                <a:srgbClr val="4BD7FF"/>
              </a:solidFill>
              <a:cs typeface="+mn-ea"/>
              <a:sym typeface="+mn-ea"/>
            </a:endParaRPr>
          </a:p>
        </p:txBody>
      </p:sp>
      <p:pic>
        <p:nvPicPr>
          <p:cNvPr id="7" name="图片 6"/>
          <p:cNvPicPr>
            <a:picLocks noChangeAspect="1"/>
          </p:cNvPicPr>
          <p:nvPr/>
        </p:nvPicPr>
        <p:blipFill>
          <a:blip r:embed="rId2"/>
          <a:stretch>
            <a:fillRect/>
          </a:stretch>
        </p:blipFill>
        <p:spPr>
          <a:xfrm>
            <a:off x="443230" y="1297305"/>
            <a:ext cx="11304905" cy="5144135"/>
          </a:xfrm>
          <a:prstGeom prst="rect">
            <a:avLst/>
          </a:prstGeom>
        </p:spPr>
      </p:pic>
    </p:spTree>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需求抢单</a:t>
              </a:r>
              <a:r>
                <a:rPr lang="en-US" altLang="zh-CN" b="1" dirty="0">
                  <a:solidFill>
                    <a:srgbClr val="4BD7FF"/>
                  </a:solidFill>
                  <a:cs typeface="+mn-ea"/>
                  <a:sym typeface="+mn-lt"/>
                </a:rPr>
                <a:t>-</a:t>
              </a:r>
              <a:r>
                <a:rPr lang="zh-CN" altLang="en-US" b="1" dirty="0">
                  <a:solidFill>
                    <a:srgbClr val="4BD7FF"/>
                  </a:solidFill>
                  <a:cs typeface="+mn-ea"/>
                  <a:sym typeface="+mn-lt"/>
                </a:rPr>
                <a:t>需求受理</a:t>
              </a:r>
              <a:endParaRPr lang="zh-CN" altLang="en-US" b="1" dirty="0">
                <a:solidFill>
                  <a:srgbClr val="4BD7FF"/>
                </a:solidFill>
                <a:cs typeface="+mn-ea"/>
                <a:sym typeface="+mn-lt"/>
              </a:endParaRPr>
            </a:p>
          </p:txBody>
        </p:sp>
      </p:grpSp>
      <p:sp>
        <p:nvSpPr>
          <p:cNvPr id="3" name="文本框 2"/>
          <p:cNvSpPr txBox="1"/>
          <p:nvPr/>
        </p:nvSpPr>
        <p:spPr>
          <a:xfrm>
            <a:off x="862330" y="674370"/>
            <a:ext cx="10788650" cy="368300"/>
          </a:xfrm>
          <a:prstGeom prst="rect">
            <a:avLst/>
          </a:prstGeom>
          <a:noFill/>
        </p:spPr>
        <p:txBody>
          <a:bodyPr wrap="square" rtlCol="0">
            <a:spAutoFit/>
          </a:bodyPr>
          <a:p>
            <a:r>
              <a:rPr lang="zh-CN" altLang="en-US" dirty="0">
                <a:solidFill>
                  <a:srgbClr val="4BD7FF"/>
                </a:solidFill>
                <a:cs typeface="+mn-ea"/>
                <a:sym typeface="+mn-ea"/>
              </a:rPr>
              <a:t>金融机构抢单成功后即可在需求受理页面受理业务，后续操作同业务受理</a:t>
            </a:r>
            <a:r>
              <a:rPr lang="zh-CN" altLang="en-US" dirty="0">
                <a:solidFill>
                  <a:srgbClr val="4BD7FF"/>
                </a:solidFill>
                <a:cs typeface="+mn-ea"/>
                <a:sym typeface="+mn-ea"/>
              </a:rPr>
              <a:t>流程</a:t>
            </a:r>
            <a:endParaRPr lang="zh-CN" altLang="en-US" dirty="0">
              <a:solidFill>
                <a:srgbClr val="4BD7FF"/>
              </a:solidFill>
              <a:cs typeface="+mn-ea"/>
              <a:sym typeface="+mn-ea"/>
            </a:endParaRPr>
          </a:p>
        </p:txBody>
      </p:sp>
      <p:pic>
        <p:nvPicPr>
          <p:cNvPr id="2" name="图片 1"/>
          <p:cNvPicPr>
            <a:picLocks noChangeAspect="1"/>
          </p:cNvPicPr>
          <p:nvPr/>
        </p:nvPicPr>
        <p:blipFill>
          <a:blip r:embed="rId2"/>
          <a:stretch>
            <a:fillRect/>
          </a:stretch>
        </p:blipFill>
        <p:spPr>
          <a:xfrm>
            <a:off x="675640" y="1297305"/>
            <a:ext cx="11162030" cy="5167630"/>
          </a:xfrm>
          <a:prstGeom prst="rect">
            <a:avLst/>
          </a:prstGeom>
        </p:spPr>
      </p:pic>
    </p:spTree>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5796">
            <a:off x="2307764" y="152393"/>
            <a:ext cx="6995893" cy="6995893"/>
          </a:xfrm>
          <a:prstGeom prst="rect">
            <a:avLst/>
          </a:prstGeom>
        </p:spPr>
      </p:pic>
      <p:sp>
        <p:nvSpPr>
          <p:cNvPr id="2" name="文本框 1"/>
          <p:cNvSpPr txBox="1"/>
          <p:nvPr/>
        </p:nvSpPr>
        <p:spPr>
          <a:xfrm>
            <a:off x="4855573" y="1003461"/>
            <a:ext cx="3193143" cy="2646045"/>
          </a:xfrm>
          <a:prstGeom prst="rect">
            <a:avLst/>
          </a:prstGeom>
          <a:noFill/>
        </p:spPr>
        <p:txBody>
          <a:bodyPr wrap="square" rtlCol="0">
            <a:spAutoFit/>
          </a:bodyPr>
          <a:lstStyle/>
          <a:p>
            <a:r>
              <a:rPr lang="en-US" altLang="zh-CN" sz="16600" dirty="0">
                <a:gradFill>
                  <a:gsLst>
                    <a:gs pos="0">
                      <a:schemeClr val="accent1">
                        <a:lumMod val="5000"/>
                        <a:lumOff val="95000"/>
                      </a:schemeClr>
                    </a:gs>
                    <a:gs pos="0">
                      <a:srgbClr val="4BD7FF"/>
                    </a:gs>
                    <a:gs pos="100000">
                      <a:srgbClr val="1B82FF"/>
                    </a:gs>
                  </a:gsLst>
                  <a:lin ang="5400000" scaled="1"/>
                </a:gradFill>
                <a:cs typeface="+mn-ea"/>
                <a:sym typeface="+mn-lt"/>
              </a:rPr>
              <a:t>03</a:t>
            </a:r>
            <a:endParaRPr lang="zh-CN" altLang="en-US" sz="16600" dirty="0">
              <a:gradFill>
                <a:gsLst>
                  <a:gs pos="0">
                    <a:schemeClr val="accent1">
                      <a:lumMod val="5000"/>
                      <a:lumOff val="95000"/>
                    </a:schemeClr>
                  </a:gs>
                  <a:gs pos="0">
                    <a:srgbClr val="4BD7FF"/>
                  </a:gs>
                  <a:gs pos="100000">
                    <a:srgbClr val="1B82FF"/>
                  </a:gs>
                </a:gsLst>
                <a:lin ang="5400000" scaled="1"/>
              </a:gradFill>
              <a:cs typeface="+mn-ea"/>
              <a:sym typeface="+mn-lt"/>
            </a:endParaRPr>
          </a:p>
        </p:txBody>
      </p:sp>
      <p:grpSp>
        <p:nvGrpSpPr>
          <p:cNvPr id="69" name="组合 68"/>
          <p:cNvGrpSpPr/>
          <p:nvPr/>
        </p:nvGrpSpPr>
        <p:grpSpPr>
          <a:xfrm>
            <a:off x="4628147" y="3186629"/>
            <a:ext cx="2935705" cy="1202070"/>
            <a:chOff x="4602496" y="2705479"/>
            <a:chExt cx="2935705" cy="1202070"/>
          </a:xfrm>
          <a:solidFill>
            <a:srgbClr val="122041"/>
          </a:solidFill>
        </p:grpSpPr>
        <p:sp>
          <p:nvSpPr>
            <p:cNvPr id="70" name="文本框 69"/>
            <p:cNvSpPr txBox="1"/>
            <p:nvPr/>
          </p:nvSpPr>
          <p:spPr>
            <a:xfrm>
              <a:off x="4963811" y="2915029"/>
              <a:ext cx="2212975" cy="645160"/>
            </a:xfrm>
            <a:prstGeom prst="rect">
              <a:avLst/>
            </a:prstGeom>
            <a:grpFill/>
          </p:spPr>
          <p:txBody>
            <a:bodyPr wrap="square" rtlCol="0">
              <a:spAutoFit/>
            </a:bodyPr>
            <a:lstStyle/>
            <a:p>
              <a:pPr algn="ctr">
                <a:buClrTx/>
                <a:buSzTx/>
                <a:buFontTx/>
              </a:pPr>
              <a:r>
                <a:rPr lang="zh-CN" altLang="en-US" sz="3600" b="1" dirty="0">
                  <a:solidFill>
                    <a:srgbClr val="4BD7FF"/>
                  </a:solidFill>
                  <a:cs typeface="+mn-ea"/>
                  <a:sym typeface="+mn-lt"/>
                </a:rPr>
                <a:t>数据上</a:t>
              </a:r>
              <a:r>
                <a:rPr lang="zh-CN" altLang="en-US" sz="3600" b="1" dirty="0">
                  <a:solidFill>
                    <a:srgbClr val="4BD7FF"/>
                  </a:solidFill>
                  <a:cs typeface="+mn-ea"/>
                  <a:sym typeface="+mn-lt"/>
                </a:rPr>
                <a:t>报</a:t>
              </a:r>
              <a:endParaRPr lang="zh-CN" altLang="en-US" sz="3600" b="1" dirty="0">
                <a:solidFill>
                  <a:srgbClr val="4BD7FF"/>
                </a:solidFill>
                <a:cs typeface="+mn-ea"/>
                <a:sym typeface="+mn-lt"/>
              </a:endParaRPr>
            </a:p>
          </p:txBody>
        </p:sp>
        <p:cxnSp>
          <p:nvCxnSpPr>
            <p:cNvPr id="72" name="直接连接符 71"/>
            <p:cNvCxnSpPr/>
            <p:nvPr/>
          </p:nvCxnSpPr>
          <p:spPr>
            <a:xfrm>
              <a:off x="4602496" y="2705479"/>
              <a:ext cx="2935705" cy="0"/>
            </a:xfrm>
            <a:prstGeom prst="line">
              <a:avLst/>
            </a:prstGeom>
            <a:grpFill/>
            <a:ln>
              <a:gradFill>
                <a:gsLst>
                  <a:gs pos="0">
                    <a:srgbClr val="1B82FF"/>
                  </a:gs>
                  <a:gs pos="100000">
                    <a:srgbClr val="4BD7F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602496" y="3907549"/>
              <a:ext cx="2935705" cy="0"/>
            </a:xfrm>
            <a:prstGeom prst="line">
              <a:avLst/>
            </a:prstGeom>
            <a:grpFill/>
            <a:ln>
              <a:gradFill>
                <a:gsLst>
                  <a:gs pos="0">
                    <a:schemeClr val="accent1">
                      <a:lumMod val="5000"/>
                      <a:lumOff val="95000"/>
                    </a:schemeClr>
                  </a:gs>
                  <a:gs pos="0">
                    <a:srgbClr val="4BD7FF"/>
                  </a:gs>
                  <a:gs pos="100000">
                    <a:srgbClr val="1B82FF"/>
                  </a:gs>
                </a:gsLst>
                <a:lin ang="54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additive="base">
                                        <p:cTn id="14" dur="500" fill="hold"/>
                                        <p:tgtEl>
                                          <p:spTgt spid="69"/>
                                        </p:tgtEl>
                                        <p:attrNameLst>
                                          <p:attrName>ppt_x</p:attrName>
                                        </p:attrNameLst>
                                      </p:cBhvr>
                                      <p:tavLst>
                                        <p:tav tm="0">
                                          <p:val>
                                            <p:strVal val="#ppt_x"/>
                                          </p:val>
                                        </p:tav>
                                        <p:tav tm="100000">
                                          <p:val>
                                            <p:strVal val="#ppt_x"/>
                                          </p:val>
                                        </p:tav>
                                      </p:tavLst>
                                    </p:anim>
                                    <p:anim calcmode="lin" valueType="num">
                                      <p:cBhvr additive="base">
                                        <p:cTn id="1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数据上</a:t>
              </a:r>
              <a:r>
                <a:rPr lang="zh-CN" altLang="en-US" b="1" dirty="0">
                  <a:solidFill>
                    <a:srgbClr val="4BD7FF"/>
                  </a:solidFill>
                  <a:cs typeface="+mn-ea"/>
                  <a:sym typeface="+mn-lt"/>
                </a:rPr>
                <a:t>报</a:t>
              </a:r>
              <a:endParaRPr lang="zh-CN" altLang="en-US" b="1" dirty="0">
                <a:solidFill>
                  <a:srgbClr val="4BD7FF"/>
                </a:solidFill>
                <a:cs typeface="+mn-ea"/>
                <a:sym typeface="+mn-lt"/>
              </a:endParaRPr>
            </a:p>
          </p:txBody>
        </p:sp>
      </p:grpSp>
      <p:sp>
        <p:nvSpPr>
          <p:cNvPr id="3" name="文本框 2"/>
          <p:cNvSpPr txBox="1"/>
          <p:nvPr/>
        </p:nvSpPr>
        <p:spPr>
          <a:xfrm>
            <a:off x="862330" y="674370"/>
            <a:ext cx="10788650" cy="368300"/>
          </a:xfrm>
          <a:prstGeom prst="rect">
            <a:avLst/>
          </a:prstGeom>
          <a:noFill/>
        </p:spPr>
        <p:txBody>
          <a:bodyPr wrap="square" rtlCol="0">
            <a:spAutoFit/>
          </a:bodyPr>
          <a:p>
            <a:r>
              <a:rPr lang="zh-CN" altLang="en-US" dirty="0">
                <a:solidFill>
                  <a:srgbClr val="4BD7FF"/>
                </a:solidFill>
                <a:cs typeface="+mn-ea"/>
                <a:sym typeface="+mn-ea"/>
              </a:rPr>
              <a:t>银行下载模板，按照模板要求完善内容，然后导入到平台，确认信息无误，上报</a:t>
            </a:r>
            <a:r>
              <a:rPr lang="zh-CN" altLang="en-US" dirty="0">
                <a:solidFill>
                  <a:srgbClr val="4BD7FF"/>
                </a:solidFill>
                <a:cs typeface="+mn-ea"/>
                <a:sym typeface="+mn-ea"/>
              </a:rPr>
              <a:t>数据。</a:t>
            </a:r>
            <a:endParaRPr lang="zh-CN" altLang="en-US" dirty="0">
              <a:solidFill>
                <a:srgbClr val="4BD7FF"/>
              </a:solidFill>
              <a:cs typeface="+mn-ea"/>
              <a:sym typeface="+mn-ea"/>
            </a:endParaRPr>
          </a:p>
        </p:txBody>
      </p:sp>
      <p:pic>
        <p:nvPicPr>
          <p:cNvPr id="2" name="图片 1"/>
          <p:cNvPicPr>
            <a:picLocks noChangeAspect="1"/>
          </p:cNvPicPr>
          <p:nvPr/>
        </p:nvPicPr>
        <p:blipFill>
          <a:blip r:embed="rId2"/>
          <a:stretch>
            <a:fillRect/>
          </a:stretch>
        </p:blipFill>
        <p:spPr>
          <a:xfrm>
            <a:off x="951230" y="1372870"/>
            <a:ext cx="10647680" cy="4980305"/>
          </a:xfrm>
          <a:prstGeom prst="rect">
            <a:avLst/>
          </a:prstGeom>
        </p:spPr>
      </p:pic>
    </p:spTree>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数据上报</a:t>
              </a:r>
              <a:r>
                <a:rPr lang="en-US" altLang="zh-CN" b="1" dirty="0">
                  <a:solidFill>
                    <a:srgbClr val="4BD7FF"/>
                  </a:solidFill>
                  <a:cs typeface="+mn-ea"/>
                  <a:sym typeface="+mn-lt"/>
                </a:rPr>
                <a:t>-</a:t>
              </a:r>
              <a:r>
                <a:rPr lang="zh-CN" altLang="en-US" b="1" dirty="0">
                  <a:solidFill>
                    <a:srgbClr val="4BD7FF"/>
                  </a:solidFill>
                  <a:cs typeface="+mn-ea"/>
                  <a:sym typeface="+mn-lt"/>
                </a:rPr>
                <a:t>导</a:t>
              </a:r>
              <a:r>
                <a:rPr lang="zh-CN" altLang="en-US" b="1" dirty="0">
                  <a:solidFill>
                    <a:srgbClr val="4BD7FF"/>
                  </a:solidFill>
                  <a:cs typeface="+mn-ea"/>
                  <a:sym typeface="+mn-lt"/>
                </a:rPr>
                <a:t>入</a:t>
              </a:r>
              <a:endParaRPr lang="zh-CN" altLang="en-US" b="1" dirty="0">
                <a:solidFill>
                  <a:srgbClr val="4BD7FF"/>
                </a:solidFill>
                <a:cs typeface="+mn-ea"/>
                <a:sym typeface="+mn-lt"/>
              </a:endParaRPr>
            </a:p>
          </p:txBody>
        </p:sp>
      </p:grpSp>
      <p:sp>
        <p:nvSpPr>
          <p:cNvPr id="3" name="文本框 2"/>
          <p:cNvSpPr txBox="1"/>
          <p:nvPr/>
        </p:nvSpPr>
        <p:spPr>
          <a:xfrm>
            <a:off x="862330" y="674370"/>
            <a:ext cx="10788650" cy="368300"/>
          </a:xfrm>
          <a:prstGeom prst="rect">
            <a:avLst/>
          </a:prstGeom>
          <a:noFill/>
        </p:spPr>
        <p:txBody>
          <a:bodyPr wrap="square" rtlCol="0">
            <a:spAutoFit/>
          </a:bodyPr>
          <a:p>
            <a:r>
              <a:rPr lang="zh-CN" altLang="en-US" dirty="0">
                <a:solidFill>
                  <a:srgbClr val="4BD7FF"/>
                </a:solidFill>
                <a:cs typeface="+mn-ea"/>
                <a:sym typeface="+mn-ea"/>
              </a:rPr>
              <a:t>银行下载模板，按照模板要求完善内容，然后导入到平台，确认信息无误，上报</a:t>
            </a:r>
            <a:r>
              <a:rPr lang="zh-CN" altLang="en-US" dirty="0">
                <a:solidFill>
                  <a:srgbClr val="4BD7FF"/>
                </a:solidFill>
                <a:cs typeface="+mn-ea"/>
                <a:sym typeface="+mn-ea"/>
              </a:rPr>
              <a:t>数据。</a:t>
            </a:r>
            <a:endParaRPr lang="zh-CN" altLang="en-US" dirty="0">
              <a:solidFill>
                <a:srgbClr val="4BD7FF"/>
              </a:solidFill>
              <a:cs typeface="+mn-ea"/>
              <a:sym typeface="+mn-ea"/>
            </a:endParaRPr>
          </a:p>
        </p:txBody>
      </p:sp>
      <p:pic>
        <p:nvPicPr>
          <p:cNvPr id="7" name="图片 6"/>
          <p:cNvPicPr>
            <a:picLocks noChangeAspect="1"/>
          </p:cNvPicPr>
          <p:nvPr/>
        </p:nvPicPr>
        <p:blipFill>
          <a:blip r:embed="rId2"/>
          <a:stretch>
            <a:fillRect/>
          </a:stretch>
        </p:blipFill>
        <p:spPr>
          <a:xfrm>
            <a:off x="525145" y="1350645"/>
            <a:ext cx="4737100" cy="3839845"/>
          </a:xfrm>
          <a:prstGeom prst="rect">
            <a:avLst/>
          </a:prstGeom>
        </p:spPr>
      </p:pic>
      <p:pic>
        <p:nvPicPr>
          <p:cNvPr id="8" name="图片 7"/>
          <p:cNvPicPr>
            <a:picLocks noChangeAspect="1"/>
          </p:cNvPicPr>
          <p:nvPr/>
        </p:nvPicPr>
        <p:blipFill>
          <a:blip r:embed="rId3"/>
          <a:stretch>
            <a:fillRect/>
          </a:stretch>
        </p:blipFill>
        <p:spPr>
          <a:xfrm>
            <a:off x="6708775" y="1351915"/>
            <a:ext cx="4801870" cy="3839210"/>
          </a:xfrm>
          <a:prstGeom prst="rect">
            <a:avLst/>
          </a:prstGeom>
        </p:spPr>
      </p:pic>
      <p:cxnSp>
        <p:nvCxnSpPr>
          <p:cNvPr id="9" name="直接箭头连接符 8"/>
          <p:cNvCxnSpPr/>
          <p:nvPr/>
        </p:nvCxnSpPr>
        <p:spPr>
          <a:xfrm>
            <a:off x="5339715" y="3277235"/>
            <a:ext cx="1138555" cy="0"/>
          </a:xfrm>
          <a:prstGeom prst="straightConnector1">
            <a:avLst/>
          </a:prstGeom>
          <a:ln w="60325" cmpd="sng">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数据上报</a:t>
              </a:r>
              <a:r>
                <a:rPr lang="en-US" altLang="zh-CN" b="1" dirty="0">
                  <a:solidFill>
                    <a:srgbClr val="4BD7FF"/>
                  </a:solidFill>
                  <a:cs typeface="+mn-ea"/>
                  <a:sym typeface="+mn-lt"/>
                </a:rPr>
                <a:t>-</a:t>
              </a:r>
              <a:r>
                <a:rPr lang="zh-CN" altLang="en-US" b="1" dirty="0">
                  <a:solidFill>
                    <a:srgbClr val="4BD7FF"/>
                  </a:solidFill>
                  <a:cs typeface="+mn-ea"/>
                  <a:sym typeface="+mn-lt"/>
                </a:rPr>
                <a:t>上</a:t>
              </a:r>
              <a:r>
                <a:rPr lang="zh-CN" altLang="en-US" b="1" dirty="0">
                  <a:solidFill>
                    <a:srgbClr val="4BD7FF"/>
                  </a:solidFill>
                  <a:cs typeface="+mn-ea"/>
                  <a:sym typeface="+mn-lt"/>
                </a:rPr>
                <a:t>报</a:t>
              </a:r>
              <a:endParaRPr lang="zh-CN" altLang="en-US" b="1" dirty="0">
                <a:solidFill>
                  <a:srgbClr val="4BD7FF"/>
                </a:solidFill>
                <a:cs typeface="+mn-ea"/>
                <a:sym typeface="+mn-lt"/>
              </a:endParaRPr>
            </a:p>
          </p:txBody>
        </p:sp>
      </p:grpSp>
      <p:sp>
        <p:nvSpPr>
          <p:cNvPr id="3" name="文本框 2"/>
          <p:cNvSpPr txBox="1"/>
          <p:nvPr/>
        </p:nvSpPr>
        <p:spPr>
          <a:xfrm>
            <a:off x="862330" y="674370"/>
            <a:ext cx="10788650" cy="368300"/>
          </a:xfrm>
          <a:prstGeom prst="rect">
            <a:avLst/>
          </a:prstGeom>
          <a:noFill/>
        </p:spPr>
        <p:txBody>
          <a:bodyPr wrap="square" rtlCol="0">
            <a:spAutoFit/>
          </a:bodyPr>
          <a:p>
            <a:r>
              <a:rPr lang="zh-CN" altLang="en-US" dirty="0">
                <a:solidFill>
                  <a:srgbClr val="4BD7FF"/>
                </a:solidFill>
                <a:cs typeface="+mn-ea"/>
                <a:sym typeface="+mn-ea"/>
              </a:rPr>
              <a:t>确认信息无误，上报</a:t>
            </a:r>
            <a:r>
              <a:rPr lang="zh-CN" altLang="en-US" dirty="0">
                <a:solidFill>
                  <a:srgbClr val="4BD7FF"/>
                </a:solidFill>
                <a:cs typeface="+mn-ea"/>
                <a:sym typeface="+mn-ea"/>
              </a:rPr>
              <a:t>数据。</a:t>
            </a:r>
            <a:endParaRPr lang="zh-CN" altLang="en-US" dirty="0">
              <a:solidFill>
                <a:srgbClr val="4BD7FF"/>
              </a:solidFill>
              <a:cs typeface="+mn-ea"/>
              <a:sym typeface="+mn-ea"/>
            </a:endParaRPr>
          </a:p>
        </p:txBody>
      </p:sp>
      <p:pic>
        <p:nvPicPr>
          <p:cNvPr id="8" name="图片 7"/>
          <p:cNvPicPr>
            <a:picLocks noChangeAspect="1"/>
          </p:cNvPicPr>
          <p:nvPr/>
        </p:nvPicPr>
        <p:blipFill>
          <a:blip r:embed="rId2"/>
          <a:stretch>
            <a:fillRect/>
          </a:stretch>
        </p:blipFill>
        <p:spPr>
          <a:xfrm>
            <a:off x="968375" y="1297305"/>
            <a:ext cx="10571480" cy="5010150"/>
          </a:xfrm>
          <a:prstGeom prst="rect">
            <a:avLst/>
          </a:prstGeom>
        </p:spPr>
      </p:pic>
    </p:spTree>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6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970" y="0"/>
            <a:ext cx="12178665" cy="6858000"/>
          </a:xfrm>
          <a:prstGeom prst="rect">
            <a:avLst/>
          </a:prstGeom>
        </p:spPr>
      </p:pic>
      <p:sp>
        <p:nvSpPr>
          <p:cNvPr id="4" name="矩形 3"/>
          <p:cNvSpPr/>
          <p:nvPr/>
        </p:nvSpPr>
        <p:spPr>
          <a:xfrm>
            <a:off x="-111" y="3751052"/>
            <a:ext cx="12192000" cy="3215998"/>
          </a:xfrm>
          <a:prstGeom prst="rect">
            <a:avLst/>
          </a:prstGeom>
          <a:gradFill>
            <a:gsLst>
              <a:gs pos="4000">
                <a:srgbClr val="00060F">
                  <a:alpha val="60000"/>
                </a:srgbClr>
              </a:gs>
              <a:gs pos="40000">
                <a:srgbClr val="2ABAC2">
                  <a:alpha val="70000"/>
                </a:srgbClr>
              </a:gs>
              <a:gs pos="73000">
                <a:srgbClr val="2899FF">
                  <a:alpha val="70000"/>
                </a:srgbClr>
              </a:gs>
              <a:gs pos="100000">
                <a:srgbClr val="2899FF">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177092" y="1466850"/>
            <a:ext cx="7581900" cy="342899"/>
            <a:chOff x="2177092" y="1466850"/>
            <a:chExt cx="7581900" cy="342899"/>
          </a:xfrm>
        </p:grpSpPr>
        <p:cxnSp>
          <p:nvCxnSpPr>
            <p:cNvPr id="33" name="直接连接符 32"/>
            <p:cNvCxnSpPr/>
            <p:nvPr/>
          </p:nvCxnSpPr>
          <p:spPr>
            <a:xfrm>
              <a:off x="2177092" y="1638300"/>
              <a:ext cx="7581900" cy="0"/>
            </a:xfrm>
            <a:prstGeom prst="line">
              <a:avLst/>
            </a:prstGeom>
            <a:ln>
              <a:gradFill flip="none" rotWithShape="1">
                <a:gsLst>
                  <a:gs pos="0">
                    <a:srgbClr val="4BD7FF">
                      <a:alpha val="0"/>
                    </a:srgbClr>
                  </a:gs>
                  <a:gs pos="54000">
                    <a:srgbClr val="4BD7FF"/>
                  </a:gs>
                  <a:gs pos="100000">
                    <a:srgbClr val="4BD7FF">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4" name="菱形 33"/>
            <p:cNvSpPr/>
            <p:nvPr/>
          </p:nvSpPr>
          <p:spPr>
            <a:xfrm>
              <a:off x="5943600" y="1466850"/>
              <a:ext cx="342899" cy="342899"/>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5" name="菱形 34"/>
            <p:cNvSpPr/>
            <p:nvPr/>
          </p:nvSpPr>
          <p:spPr>
            <a:xfrm flipH="1">
              <a:off x="6060758" y="1584008"/>
              <a:ext cx="108583" cy="108583"/>
            </a:xfrm>
            <a:prstGeom prst="diamond">
              <a:avLst/>
            </a:prstGeom>
            <a:solidFill>
              <a:srgbClr val="12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6" name="菱形 35"/>
            <p:cNvSpPr/>
            <p:nvPr/>
          </p:nvSpPr>
          <p:spPr>
            <a:xfrm flipH="1">
              <a:off x="6576437" y="1584007"/>
              <a:ext cx="108583" cy="108583"/>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7" name="菱形 36"/>
            <p:cNvSpPr/>
            <p:nvPr/>
          </p:nvSpPr>
          <p:spPr>
            <a:xfrm flipH="1">
              <a:off x="6974957" y="1607223"/>
              <a:ext cx="85367" cy="85367"/>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8" name="菱形 37"/>
            <p:cNvSpPr/>
            <p:nvPr/>
          </p:nvSpPr>
          <p:spPr>
            <a:xfrm flipH="1">
              <a:off x="5483044" y="1584007"/>
              <a:ext cx="108583" cy="108583"/>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9" name="菱形 38"/>
            <p:cNvSpPr/>
            <p:nvPr/>
          </p:nvSpPr>
          <p:spPr>
            <a:xfrm flipH="1">
              <a:off x="5087840" y="1595614"/>
              <a:ext cx="85367" cy="85367"/>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grpSp>
      <p:grpSp>
        <p:nvGrpSpPr>
          <p:cNvPr id="42" name="组合 41"/>
          <p:cNvGrpSpPr/>
          <p:nvPr/>
        </p:nvGrpSpPr>
        <p:grpSpPr>
          <a:xfrm>
            <a:off x="351790" y="5291773"/>
            <a:ext cx="3690620" cy="626110"/>
            <a:chOff x="520218" y="437796"/>
            <a:chExt cx="4076815" cy="691752"/>
          </a:xfrm>
        </p:grpSpPr>
        <p:sp>
          <p:nvSpPr>
            <p:cNvPr id="43"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46" name="文本框 45"/>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lang="zh-CN" altLang="en-US" sz="2800" b="1" dirty="0">
                  <a:solidFill>
                    <a:srgbClr val="4BD7FF"/>
                  </a:solidFill>
                  <a:cs typeface="+mn-ea"/>
                  <a:sym typeface="+mn-lt"/>
                </a:rPr>
                <a:t>平台简介</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45"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sp>
        <p:nvSpPr>
          <p:cNvPr id="67" name="Freeform 99"/>
          <p:cNvSpPr>
            <a:spLocks noEditPoints="1"/>
          </p:cNvSpPr>
          <p:nvPr/>
        </p:nvSpPr>
        <p:spPr bwMode="auto">
          <a:xfrm>
            <a:off x="4471333" y="817179"/>
            <a:ext cx="3210045" cy="3209025"/>
          </a:xfrm>
          <a:custGeom>
            <a:avLst/>
            <a:gdLst>
              <a:gd name="T0" fmla="*/ 666 w 1331"/>
              <a:gd name="T1" fmla="*/ 1331 h 1331"/>
              <a:gd name="T2" fmla="*/ 0 w 1331"/>
              <a:gd name="T3" fmla="*/ 666 h 1331"/>
              <a:gd name="T4" fmla="*/ 666 w 1331"/>
              <a:gd name="T5" fmla="*/ 0 h 1331"/>
              <a:gd name="T6" fmla="*/ 1331 w 1331"/>
              <a:gd name="T7" fmla="*/ 666 h 1331"/>
              <a:gd name="T8" fmla="*/ 666 w 1331"/>
              <a:gd name="T9" fmla="*/ 1331 h 1331"/>
              <a:gd name="T10" fmla="*/ 666 w 1331"/>
              <a:gd name="T11" fmla="*/ 16 h 1331"/>
              <a:gd name="T12" fmla="*/ 16 w 1331"/>
              <a:gd name="T13" fmla="*/ 666 h 1331"/>
              <a:gd name="T14" fmla="*/ 666 w 1331"/>
              <a:gd name="T15" fmla="*/ 1315 h 1331"/>
              <a:gd name="T16" fmla="*/ 1315 w 1331"/>
              <a:gd name="T17" fmla="*/ 666 h 1331"/>
              <a:gd name="T18" fmla="*/ 666 w 1331"/>
              <a:gd name="T19" fmla="*/ 16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1" h="1331">
                <a:moveTo>
                  <a:pt x="666" y="1331"/>
                </a:moveTo>
                <a:cubicBezTo>
                  <a:pt x="299" y="1331"/>
                  <a:pt x="0" y="1032"/>
                  <a:pt x="0" y="666"/>
                </a:cubicBezTo>
                <a:cubicBezTo>
                  <a:pt x="0" y="299"/>
                  <a:pt x="299" y="0"/>
                  <a:pt x="666" y="0"/>
                </a:cubicBezTo>
                <a:cubicBezTo>
                  <a:pt x="1033" y="0"/>
                  <a:pt x="1331" y="299"/>
                  <a:pt x="1331" y="666"/>
                </a:cubicBezTo>
                <a:cubicBezTo>
                  <a:pt x="1331" y="1032"/>
                  <a:pt x="1033" y="1331"/>
                  <a:pt x="666" y="1331"/>
                </a:cubicBezTo>
                <a:close/>
                <a:moveTo>
                  <a:pt x="666" y="16"/>
                </a:moveTo>
                <a:cubicBezTo>
                  <a:pt x="308" y="16"/>
                  <a:pt x="16" y="307"/>
                  <a:pt x="16" y="666"/>
                </a:cubicBezTo>
                <a:cubicBezTo>
                  <a:pt x="16" y="1024"/>
                  <a:pt x="308" y="1315"/>
                  <a:pt x="666" y="1315"/>
                </a:cubicBezTo>
                <a:cubicBezTo>
                  <a:pt x="1024" y="1315"/>
                  <a:pt x="1315" y="1024"/>
                  <a:pt x="1315" y="666"/>
                </a:cubicBezTo>
                <a:cubicBezTo>
                  <a:pt x="1315" y="307"/>
                  <a:pt x="1024" y="16"/>
                  <a:pt x="666" y="16"/>
                </a:cubicBezTo>
                <a:close/>
              </a:path>
            </a:pathLst>
          </a:custGeom>
          <a:solidFill>
            <a:srgbClr val="45D8FF">
              <a:alpha val="40000"/>
            </a:srgbClr>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68" name="组合 67"/>
          <p:cNvGrpSpPr/>
          <p:nvPr/>
        </p:nvGrpSpPr>
        <p:grpSpPr>
          <a:xfrm>
            <a:off x="4333759" y="1320595"/>
            <a:ext cx="3219217" cy="1943350"/>
            <a:chOff x="1074075" y="1623962"/>
            <a:chExt cx="3219217" cy="1943350"/>
          </a:xfrm>
          <a:solidFill>
            <a:srgbClr val="45D8FF"/>
          </a:solidFill>
        </p:grpSpPr>
        <p:grpSp>
          <p:nvGrpSpPr>
            <p:cNvPr id="69" name="组合 68"/>
            <p:cNvGrpSpPr/>
            <p:nvPr/>
          </p:nvGrpSpPr>
          <p:grpSpPr>
            <a:xfrm>
              <a:off x="4008973" y="1920509"/>
              <a:ext cx="284319" cy="1646803"/>
              <a:chOff x="4008973" y="1920509"/>
              <a:chExt cx="284319" cy="1646803"/>
            </a:xfrm>
            <a:grpFill/>
          </p:grpSpPr>
          <p:sp>
            <p:nvSpPr>
              <p:cNvPr id="83" name="Oval 107"/>
              <p:cNvSpPr>
                <a:spLocks noChangeArrowheads="1"/>
              </p:cNvSpPr>
              <p:nvPr/>
            </p:nvSpPr>
            <p:spPr bwMode="auto">
              <a:xfrm>
                <a:off x="4008973" y="3540817"/>
                <a:ext cx="29553"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4" name="Oval 108"/>
              <p:cNvSpPr>
                <a:spLocks noChangeArrowheads="1"/>
              </p:cNvSpPr>
              <p:nvPr/>
            </p:nvSpPr>
            <p:spPr bwMode="auto">
              <a:xfrm>
                <a:off x="4072155" y="3437891"/>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5" name="Oval 109"/>
              <p:cNvSpPr>
                <a:spLocks noChangeArrowheads="1"/>
              </p:cNvSpPr>
              <p:nvPr/>
            </p:nvSpPr>
            <p:spPr bwMode="auto">
              <a:xfrm>
                <a:off x="4129222" y="3326814"/>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6" name="Oval 110"/>
              <p:cNvSpPr>
                <a:spLocks noChangeArrowheads="1"/>
              </p:cNvSpPr>
              <p:nvPr/>
            </p:nvSpPr>
            <p:spPr bwMode="auto">
              <a:xfrm>
                <a:off x="4211766" y="3099563"/>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7" name="Oval 111"/>
              <p:cNvSpPr>
                <a:spLocks noChangeArrowheads="1"/>
              </p:cNvSpPr>
              <p:nvPr/>
            </p:nvSpPr>
            <p:spPr bwMode="auto">
              <a:xfrm>
                <a:off x="4175081" y="3215736"/>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8" name="Oval 112"/>
              <p:cNvSpPr>
                <a:spLocks noChangeArrowheads="1"/>
              </p:cNvSpPr>
              <p:nvPr/>
            </p:nvSpPr>
            <p:spPr bwMode="auto">
              <a:xfrm>
                <a:off x="4240301" y="2981351"/>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9" name="Oval 113"/>
              <p:cNvSpPr>
                <a:spLocks noChangeArrowheads="1"/>
              </p:cNvSpPr>
              <p:nvPr/>
            </p:nvSpPr>
            <p:spPr bwMode="auto">
              <a:xfrm>
                <a:off x="4254567" y="2856008"/>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0" name="Oval 114"/>
              <p:cNvSpPr>
                <a:spLocks noChangeArrowheads="1"/>
              </p:cNvSpPr>
              <p:nvPr/>
            </p:nvSpPr>
            <p:spPr bwMode="auto">
              <a:xfrm>
                <a:off x="4264758" y="2735758"/>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1" name="Oval 115"/>
              <p:cNvSpPr>
                <a:spLocks noChangeArrowheads="1"/>
              </p:cNvSpPr>
              <p:nvPr/>
            </p:nvSpPr>
            <p:spPr bwMode="auto">
              <a:xfrm>
                <a:off x="4264758" y="2615509"/>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2" name="Oval 116"/>
              <p:cNvSpPr>
                <a:spLocks noChangeArrowheads="1"/>
              </p:cNvSpPr>
              <p:nvPr/>
            </p:nvSpPr>
            <p:spPr bwMode="auto">
              <a:xfrm>
                <a:off x="4250491" y="2494241"/>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3" name="Oval 117"/>
              <p:cNvSpPr>
                <a:spLocks noChangeArrowheads="1"/>
              </p:cNvSpPr>
              <p:nvPr/>
            </p:nvSpPr>
            <p:spPr bwMode="auto">
              <a:xfrm>
                <a:off x="4220938" y="2376029"/>
                <a:ext cx="29553"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4" name="Oval 118"/>
              <p:cNvSpPr>
                <a:spLocks noChangeArrowheads="1"/>
              </p:cNvSpPr>
              <p:nvPr/>
            </p:nvSpPr>
            <p:spPr bwMode="auto">
              <a:xfrm>
                <a:off x="4194442" y="2260876"/>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5" name="Oval 119"/>
              <p:cNvSpPr>
                <a:spLocks noChangeArrowheads="1"/>
              </p:cNvSpPr>
              <p:nvPr/>
            </p:nvSpPr>
            <p:spPr bwMode="auto">
              <a:xfrm>
                <a:off x="4151641" y="2142664"/>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6" name="Oval 120"/>
              <p:cNvSpPr>
                <a:spLocks noChangeArrowheads="1"/>
              </p:cNvSpPr>
              <p:nvPr/>
            </p:nvSpPr>
            <p:spPr bwMode="auto">
              <a:xfrm>
                <a:off x="4102727" y="2033625"/>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7" name="Oval 121"/>
              <p:cNvSpPr>
                <a:spLocks noChangeArrowheads="1"/>
              </p:cNvSpPr>
              <p:nvPr/>
            </p:nvSpPr>
            <p:spPr bwMode="auto">
              <a:xfrm>
                <a:off x="4035469" y="1920509"/>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nvGrpSpPr>
            <p:cNvPr id="70" name="组合 69"/>
            <p:cNvGrpSpPr/>
            <p:nvPr/>
          </p:nvGrpSpPr>
          <p:grpSpPr>
            <a:xfrm>
              <a:off x="1074075" y="1623962"/>
              <a:ext cx="424950" cy="1593812"/>
              <a:chOff x="1074075" y="1623962"/>
              <a:chExt cx="424950" cy="1593812"/>
            </a:xfrm>
            <a:grpFill/>
          </p:grpSpPr>
          <p:sp>
            <p:nvSpPr>
              <p:cNvPr id="71" name="Oval 137"/>
              <p:cNvSpPr>
                <a:spLocks noChangeArrowheads="1"/>
              </p:cNvSpPr>
              <p:nvPr/>
            </p:nvSpPr>
            <p:spPr bwMode="auto">
              <a:xfrm>
                <a:off x="1146428" y="3189240"/>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2" name="Oval 138"/>
              <p:cNvSpPr>
                <a:spLocks noChangeArrowheads="1"/>
              </p:cNvSpPr>
              <p:nvPr/>
            </p:nvSpPr>
            <p:spPr bwMode="auto">
              <a:xfrm>
                <a:off x="1112800" y="3037400"/>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3" name="Oval 139"/>
              <p:cNvSpPr>
                <a:spLocks noChangeArrowheads="1"/>
              </p:cNvSpPr>
              <p:nvPr/>
            </p:nvSpPr>
            <p:spPr bwMode="auto">
              <a:xfrm>
                <a:off x="1088343" y="2889636"/>
                <a:ext cx="29553" cy="2751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4" name="Oval 140"/>
              <p:cNvSpPr>
                <a:spLocks noChangeArrowheads="1"/>
              </p:cNvSpPr>
              <p:nvPr/>
            </p:nvSpPr>
            <p:spPr bwMode="auto">
              <a:xfrm>
                <a:off x="1074075" y="2737796"/>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5" name="Oval 141"/>
              <p:cNvSpPr>
                <a:spLocks noChangeArrowheads="1"/>
              </p:cNvSpPr>
              <p:nvPr/>
            </p:nvSpPr>
            <p:spPr bwMode="auto">
              <a:xfrm>
                <a:off x="1081209" y="2585956"/>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6" name="Oval 142"/>
              <p:cNvSpPr>
                <a:spLocks noChangeArrowheads="1"/>
              </p:cNvSpPr>
              <p:nvPr/>
            </p:nvSpPr>
            <p:spPr bwMode="auto">
              <a:xfrm>
                <a:off x="1096495" y="2441249"/>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7" name="Oval 143"/>
              <p:cNvSpPr>
                <a:spLocks noChangeArrowheads="1"/>
              </p:cNvSpPr>
              <p:nvPr/>
            </p:nvSpPr>
            <p:spPr bwMode="auto">
              <a:xfrm>
                <a:off x="1175982" y="2147760"/>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8" name="Oval 144"/>
              <p:cNvSpPr>
                <a:spLocks noChangeArrowheads="1"/>
              </p:cNvSpPr>
              <p:nvPr/>
            </p:nvSpPr>
            <p:spPr bwMode="auto">
              <a:xfrm>
                <a:off x="1130124" y="2289410"/>
                <a:ext cx="28534"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9" name="Oval 145"/>
              <p:cNvSpPr>
                <a:spLocks noChangeArrowheads="1"/>
              </p:cNvSpPr>
              <p:nvPr/>
            </p:nvSpPr>
            <p:spPr bwMode="auto">
              <a:xfrm>
                <a:off x="1231011" y="2007129"/>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0" name="Oval 146"/>
              <p:cNvSpPr>
                <a:spLocks noChangeArrowheads="1"/>
              </p:cNvSpPr>
              <p:nvPr/>
            </p:nvSpPr>
            <p:spPr bwMode="auto">
              <a:xfrm>
                <a:off x="1298269" y="1874651"/>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1" name="Oval 147"/>
              <p:cNvSpPr>
                <a:spLocks noChangeArrowheads="1"/>
              </p:cNvSpPr>
              <p:nvPr/>
            </p:nvSpPr>
            <p:spPr bwMode="auto">
              <a:xfrm>
                <a:off x="1377756" y="1742173"/>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2" name="Oval 148"/>
              <p:cNvSpPr>
                <a:spLocks noChangeArrowheads="1"/>
              </p:cNvSpPr>
              <p:nvPr/>
            </p:nvSpPr>
            <p:spPr bwMode="auto">
              <a:xfrm>
                <a:off x="1469472" y="1623962"/>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nvGrpSpPr>
          <p:cNvPr id="98" name="组合 97"/>
          <p:cNvGrpSpPr/>
          <p:nvPr/>
        </p:nvGrpSpPr>
        <p:grpSpPr>
          <a:xfrm>
            <a:off x="4230834" y="575661"/>
            <a:ext cx="3691042" cy="3800081"/>
            <a:chOff x="4152232" y="1535851"/>
            <a:chExt cx="3691042" cy="3800081"/>
          </a:xfrm>
          <a:solidFill>
            <a:srgbClr val="45D8FF"/>
          </a:solidFill>
        </p:grpSpPr>
        <p:grpSp>
          <p:nvGrpSpPr>
            <p:cNvPr id="99" name="组合 98"/>
            <p:cNvGrpSpPr/>
            <p:nvPr/>
          </p:nvGrpSpPr>
          <p:grpSpPr>
            <a:xfrm>
              <a:off x="4152232" y="1535851"/>
              <a:ext cx="3691042" cy="3800081"/>
              <a:chOff x="971150" y="879028"/>
              <a:chExt cx="3691042" cy="3800081"/>
            </a:xfrm>
            <a:grpFill/>
          </p:grpSpPr>
          <p:sp>
            <p:nvSpPr>
              <p:cNvPr id="112" name="Freeform 105"/>
              <p:cNvSpPr>
                <a:spLocks noEditPoints="1"/>
              </p:cNvSpPr>
              <p:nvPr/>
            </p:nvSpPr>
            <p:spPr bwMode="auto">
              <a:xfrm>
                <a:off x="971150" y="1006411"/>
                <a:ext cx="3691042" cy="3265073"/>
              </a:xfrm>
              <a:custGeom>
                <a:avLst/>
                <a:gdLst>
                  <a:gd name="T0" fmla="*/ 4 w 1531"/>
                  <a:gd name="T1" fmla="*/ 713 h 1354"/>
                  <a:gd name="T2" fmla="*/ 291 w 1531"/>
                  <a:gd name="T3" fmla="*/ 118 h 1354"/>
                  <a:gd name="T4" fmla="*/ 288 w 1531"/>
                  <a:gd name="T5" fmla="*/ 115 h 1354"/>
                  <a:gd name="T6" fmla="*/ 0 w 1531"/>
                  <a:gd name="T7" fmla="*/ 713 h 1354"/>
                  <a:gd name="T8" fmla="*/ 348 w 1531"/>
                  <a:gd name="T9" fmla="*/ 1354 h 1354"/>
                  <a:gd name="T10" fmla="*/ 350 w 1531"/>
                  <a:gd name="T11" fmla="*/ 1350 h 1354"/>
                  <a:gd name="T12" fmla="*/ 4 w 1531"/>
                  <a:gd name="T13" fmla="*/ 713 h 1354"/>
                  <a:gd name="T14" fmla="*/ 1045 w 1531"/>
                  <a:gd name="T15" fmla="*/ 0 h 1354"/>
                  <a:gd name="T16" fmla="*/ 1043 w 1531"/>
                  <a:gd name="T17" fmla="*/ 3 h 1354"/>
                  <a:gd name="T18" fmla="*/ 1527 w 1531"/>
                  <a:gd name="T19" fmla="*/ 713 h 1354"/>
                  <a:gd name="T20" fmla="*/ 1359 w 1531"/>
                  <a:gd name="T21" fmla="*/ 1190 h 1354"/>
                  <a:gd name="T22" fmla="*/ 1362 w 1531"/>
                  <a:gd name="T23" fmla="*/ 1192 h 1354"/>
                  <a:gd name="T24" fmla="*/ 1531 w 1531"/>
                  <a:gd name="T25" fmla="*/ 713 h 1354"/>
                  <a:gd name="T26" fmla="*/ 1045 w 1531"/>
                  <a:gd name="T27" fmla="*/ 0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1" h="1354">
                    <a:moveTo>
                      <a:pt x="4" y="713"/>
                    </a:moveTo>
                    <a:cubicBezTo>
                      <a:pt x="4" y="472"/>
                      <a:pt x="116" y="258"/>
                      <a:pt x="291" y="118"/>
                    </a:cubicBezTo>
                    <a:cubicBezTo>
                      <a:pt x="288" y="115"/>
                      <a:pt x="288" y="115"/>
                      <a:pt x="288" y="115"/>
                    </a:cubicBezTo>
                    <a:cubicBezTo>
                      <a:pt x="113" y="255"/>
                      <a:pt x="0" y="471"/>
                      <a:pt x="0" y="713"/>
                    </a:cubicBezTo>
                    <a:cubicBezTo>
                      <a:pt x="0" y="981"/>
                      <a:pt x="139" y="1217"/>
                      <a:pt x="348" y="1354"/>
                    </a:cubicBezTo>
                    <a:cubicBezTo>
                      <a:pt x="350" y="1350"/>
                      <a:pt x="350" y="1350"/>
                      <a:pt x="350" y="1350"/>
                    </a:cubicBezTo>
                    <a:cubicBezTo>
                      <a:pt x="142" y="1214"/>
                      <a:pt x="4" y="979"/>
                      <a:pt x="4" y="713"/>
                    </a:cubicBezTo>
                    <a:close/>
                    <a:moveTo>
                      <a:pt x="1045" y="0"/>
                    </a:moveTo>
                    <a:cubicBezTo>
                      <a:pt x="1043" y="3"/>
                      <a:pt x="1043" y="3"/>
                      <a:pt x="1043" y="3"/>
                    </a:cubicBezTo>
                    <a:cubicBezTo>
                      <a:pt x="1326" y="115"/>
                      <a:pt x="1527" y="390"/>
                      <a:pt x="1527" y="713"/>
                    </a:cubicBezTo>
                    <a:cubicBezTo>
                      <a:pt x="1527" y="893"/>
                      <a:pt x="1464" y="1059"/>
                      <a:pt x="1359" y="1190"/>
                    </a:cubicBezTo>
                    <a:cubicBezTo>
                      <a:pt x="1362" y="1192"/>
                      <a:pt x="1362" y="1192"/>
                      <a:pt x="1362" y="1192"/>
                    </a:cubicBezTo>
                    <a:cubicBezTo>
                      <a:pt x="1468" y="1061"/>
                      <a:pt x="1531" y="894"/>
                      <a:pt x="1531" y="713"/>
                    </a:cubicBezTo>
                    <a:cubicBezTo>
                      <a:pt x="1531" y="389"/>
                      <a:pt x="1329" y="111"/>
                      <a:pt x="10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13" name="组合 112"/>
              <p:cNvGrpSpPr/>
              <p:nvPr/>
            </p:nvGrpSpPr>
            <p:grpSpPr>
              <a:xfrm>
                <a:off x="1331898" y="879028"/>
                <a:ext cx="2959356" cy="3800081"/>
                <a:chOff x="1331898" y="879028"/>
                <a:chExt cx="2959356" cy="3800081"/>
              </a:xfrm>
              <a:grpFill/>
            </p:grpSpPr>
            <p:sp>
              <p:nvSpPr>
                <p:cNvPr id="114" name="Freeform 106"/>
                <p:cNvSpPr>
                  <a:spLocks noEditPoints="1"/>
                </p:cNvSpPr>
                <p:nvPr/>
              </p:nvSpPr>
              <p:spPr bwMode="auto">
                <a:xfrm>
                  <a:off x="2458980" y="879028"/>
                  <a:ext cx="650161" cy="60125"/>
                </a:xfrm>
                <a:custGeom>
                  <a:avLst/>
                  <a:gdLst>
                    <a:gd name="T0" fmla="*/ 189 w 270"/>
                    <a:gd name="T1" fmla="*/ 0 h 25"/>
                    <a:gd name="T2" fmla="*/ 182 w 270"/>
                    <a:gd name="T3" fmla="*/ 7 h 25"/>
                    <a:gd name="T4" fmla="*/ 189 w 270"/>
                    <a:gd name="T5" fmla="*/ 13 h 25"/>
                    <a:gd name="T6" fmla="*/ 195 w 270"/>
                    <a:gd name="T7" fmla="*/ 7 h 25"/>
                    <a:gd name="T8" fmla="*/ 189 w 270"/>
                    <a:gd name="T9" fmla="*/ 0 h 25"/>
                    <a:gd name="T10" fmla="*/ 217 w 270"/>
                    <a:gd name="T11" fmla="*/ 3 h 25"/>
                    <a:gd name="T12" fmla="*/ 211 w 270"/>
                    <a:gd name="T13" fmla="*/ 9 h 25"/>
                    <a:gd name="T14" fmla="*/ 217 w 270"/>
                    <a:gd name="T15" fmla="*/ 16 h 25"/>
                    <a:gd name="T16" fmla="*/ 223 w 270"/>
                    <a:gd name="T17" fmla="*/ 9 h 25"/>
                    <a:gd name="T18" fmla="*/ 217 w 270"/>
                    <a:gd name="T19" fmla="*/ 3 h 25"/>
                    <a:gd name="T20" fmla="*/ 241 w 270"/>
                    <a:gd name="T21" fmla="*/ 5 h 25"/>
                    <a:gd name="T22" fmla="*/ 235 w 270"/>
                    <a:gd name="T23" fmla="*/ 12 h 25"/>
                    <a:gd name="T24" fmla="*/ 241 w 270"/>
                    <a:gd name="T25" fmla="*/ 18 h 25"/>
                    <a:gd name="T26" fmla="*/ 247 w 270"/>
                    <a:gd name="T27" fmla="*/ 12 h 25"/>
                    <a:gd name="T28" fmla="*/ 241 w 270"/>
                    <a:gd name="T29" fmla="*/ 5 h 25"/>
                    <a:gd name="T30" fmla="*/ 264 w 270"/>
                    <a:gd name="T31" fmla="*/ 9 h 25"/>
                    <a:gd name="T32" fmla="*/ 257 w 270"/>
                    <a:gd name="T33" fmla="*/ 15 h 25"/>
                    <a:gd name="T34" fmla="*/ 264 w 270"/>
                    <a:gd name="T35" fmla="*/ 21 h 25"/>
                    <a:gd name="T36" fmla="*/ 270 w 270"/>
                    <a:gd name="T37" fmla="*/ 15 h 25"/>
                    <a:gd name="T38" fmla="*/ 264 w 270"/>
                    <a:gd name="T39" fmla="*/ 9 h 25"/>
                    <a:gd name="T40" fmla="*/ 163 w 270"/>
                    <a:gd name="T41" fmla="*/ 1 h 25"/>
                    <a:gd name="T42" fmla="*/ 157 w 270"/>
                    <a:gd name="T43" fmla="*/ 7 h 25"/>
                    <a:gd name="T44" fmla="*/ 163 w 270"/>
                    <a:gd name="T45" fmla="*/ 12 h 25"/>
                    <a:gd name="T46" fmla="*/ 169 w 270"/>
                    <a:gd name="T47" fmla="*/ 7 h 25"/>
                    <a:gd name="T48" fmla="*/ 163 w 270"/>
                    <a:gd name="T49" fmla="*/ 1 h 25"/>
                    <a:gd name="T50" fmla="*/ 28 w 270"/>
                    <a:gd name="T51" fmla="*/ 14 h 25"/>
                    <a:gd name="T52" fmla="*/ 25 w 270"/>
                    <a:gd name="T53" fmla="*/ 17 h 25"/>
                    <a:gd name="T54" fmla="*/ 28 w 270"/>
                    <a:gd name="T55" fmla="*/ 20 h 25"/>
                    <a:gd name="T56" fmla="*/ 31 w 270"/>
                    <a:gd name="T57" fmla="*/ 17 h 25"/>
                    <a:gd name="T58" fmla="*/ 28 w 270"/>
                    <a:gd name="T59" fmla="*/ 14 h 25"/>
                    <a:gd name="T60" fmla="*/ 3 w 270"/>
                    <a:gd name="T61" fmla="*/ 20 h 25"/>
                    <a:gd name="T62" fmla="*/ 0 w 270"/>
                    <a:gd name="T63" fmla="*/ 23 h 25"/>
                    <a:gd name="T64" fmla="*/ 3 w 270"/>
                    <a:gd name="T65" fmla="*/ 25 h 25"/>
                    <a:gd name="T66" fmla="*/ 5 w 270"/>
                    <a:gd name="T67" fmla="*/ 23 h 25"/>
                    <a:gd name="T68" fmla="*/ 3 w 270"/>
                    <a:gd name="T69" fmla="*/ 20 h 25"/>
                    <a:gd name="T70" fmla="*/ 56 w 270"/>
                    <a:gd name="T71" fmla="*/ 9 h 25"/>
                    <a:gd name="T72" fmla="*/ 53 w 270"/>
                    <a:gd name="T73" fmla="*/ 12 h 25"/>
                    <a:gd name="T74" fmla="*/ 56 w 270"/>
                    <a:gd name="T75" fmla="*/ 16 h 25"/>
                    <a:gd name="T76" fmla="*/ 59 w 270"/>
                    <a:gd name="T77" fmla="*/ 12 h 25"/>
                    <a:gd name="T78" fmla="*/ 56 w 270"/>
                    <a:gd name="T79" fmla="*/ 9 h 25"/>
                    <a:gd name="T80" fmla="*/ 108 w 270"/>
                    <a:gd name="T81" fmla="*/ 2 h 25"/>
                    <a:gd name="T82" fmla="*/ 103 w 270"/>
                    <a:gd name="T83" fmla="*/ 7 h 25"/>
                    <a:gd name="T84" fmla="*/ 108 w 270"/>
                    <a:gd name="T85" fmla="*/ 12 h 25"/>
                    <a:gd name="T86" fmla="*/ 113 w 270"/>
                    <a:gd name="T87" fmla="*/ 7 h 25"/>
                    <a:gd name="T88" fmla="*/ 108 w 270"/>
                    <a:gd name="T89" fmla="*/ 2 h 25"/>
                    <a:gd name="T90" fmla="*/ 81 w 270"/>
                    <a:gd name="T91" fmla="*/ 6 h 25"/>
                    <a:gd name="T92" fmla="*/ 76 w 270"/>
                    <a:gd name="T93" fmla="*/ 10 h 25"/>
                    <a:gd name="T94" fmla="*/ 81 w 270"/>
                    <a:gd name="T95" fmla="*/ 14 h 25"/>
                    <a:gd name="T96" fmla="*/ 85 w 270"/>
                    <a:gd name="T97" fmla="*/ 10 h 25"/>
                    <a:gd name="T98" fmla="*/ 81 w 270"/>
                    <a:gd name="T99" fmla="*/ 6 h 25"/>
                    <a:gd name="T100" fmla="*/ 136 w 270"/>
                    <a:gd name="T101" fmla="*/ 0 h 25"/>
                    <a:gd name="T102" fmla="*/ 131 w 270"/>
                    <a:gd name="T103" fmla="*/ 6 h 25"/>
                    <a:gd name="T104" fmla="*/ 136 w 270"/>
                    <a:gd name="T105" fmla="*/ 11 h 25"/>
                    <a:gd name="T106" fmla="*/ 142 w 270"/>
                    <a:gd name="T107" fmla="*/ 6 h 25"/>
                    <a:gd name="T108" fmla="*/ 136 w 270"/>
                    <a:gd name="T10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0" h="25">
                      <a:moveTo>
                        <a:pt x="189" y="0"/>
                      </a:moveTo>
                      <a:cubicBezTo>
                        <a:pt x="185" y="0"/>
                        <a:pt x="182" y="3"/>
                        <a:pt x="182" y="7"/>
                      </a:cubicBezTo>
                      <a:cubicBezTo>
                        <a:pt x="182" y="10"/>
                        <a:pt x="185" y="13"/>
                        <a:pt x="189" y="13"/>
                      </a:cubicBezTo>
                      <a:cubicBezTo>
                        <a:pt x="192" y="13"/>
                        <a:pt x="195" y="10"/>
                        <a:pt x="195" y="7"/>
                      </a:cubicBezTo>
                      <a:cubicBezTo>
                        <a:pt x="195" y="3"/>
                        <a:pt x="192" y="0"/>
                        <a:pt x="189" y="0"/>
                      </a:cubicBezTo>
                      <a:close/>
                      <a:moveTo>
                        <a:pt x="217" y="3"/>
                      </a:moveTo>
                      <a:cubicBezTo>
                        <a:pt x="213" y="3"/>
                        <a:pt x="211" y="6"/>
                        <a:pt x="211" y="9"/>
                      </a:cubicBezTo>
                      <a:cubicBezTo>
                        <a:pt x="211" y="13"/>
                        <a:pt x="213" y="16"/>
                        <a:pt x="217" y="16"/>
                      </a:cubicBezTo>
                      <a:cubicBezTo>
                        <a:pt x="220" y="16"/>
                        <a:pt x="223" y="13"/>
                        <a:pt x="223" y="9"/>
                      </a:cubicBezTo>
                      <a:cubicBezTo>
                        <a:pt x="223" y="6"/>
                        <a:pt x="220" y="3"/>
                        <a:pt x="217" y="3"/>
                      </a:cubicBezTo>
                      <a:close/>
                      <a:moveTo>
                        <a:pt x="241" y="5"/>
                      </a:moveTo>
                      <a:cubicBezTo>
                        <a:pt x="238" y="5"/>
                        <a:pt x="235" y="8"/>
                        <a:pt x="235" y="12"/>
                      </a:cubicBezTo>
                      <a:cubicBezTo>
                        <a:pt x="235" y="15"/>
                        <a:pt x="238" y="18"/>
                        <a:pt x="241" y="18"/>
                      </a:cubicBezTo>
                      <a:cubicBezTo>
                        <a:pt x="244" y="18"/>
                        <a:pt x="247" y="15"/>
                        <a:pt x="247" y="12"/>
                      </a:cubicBezTo>
                      <a:cubicBezTo>
                        <a:pt x="247" y="8"/>
                        <a:pt x="244" y="5"/>
                        <a:pt x="241" y="5"/>
                      </a:cubicBezTo>
                      <a:close/>
                      <a:moveTo>
                        <a:pt x="264" y="9"/>
                      </a:moveTo>
                      <a:cubicBezTo>
                        <a:pt x="260" y="9"/>
                        <a:pt x="257" y="11"/>
                        <a:pt x="257" y="15"/>
                      </a:cubicBezTo>
                      <a:cubicBezTo>
                        <a:pt x="257" y="18"/>
                        <a:pt x="260" y="21"/>
                        <a:pt x="264" y="21"/>
                      </a:cubicBezTo>
                      <a:cubicBezTo>
                        <a:pt x="267" y="21"/>
                        <a:pt x="270" y="18"/>
                        <a:pt x="270" y="15"/>
                      </a:cubicBezTo>
                      <a:cubicBezTo>
                        <a:pt x="270" y="11"/>
                        <a:pt x="267" y="9"/>
                        <a:pt x="264" y="9"/>
                      </a:cubicBezTo>
                      <a:close/>
                      <a:moveTo>
                        <a:pt x="163" y="1"/>
                      </a:moveTo>
                      <a:cubicBezTo>
                        <a:pt x="159" y="1"/>
                        <a:pt x="157" y="3"/>
                        <a:pt x="157" y="7"/>
                      </a:cubicBezTo>
                      <a:cubicBezTo>
                        <a:pt x="157" y="10"/>
                        <a:pt x="159" y="12"/>
                        <a:pt x="163" y="12"/>
                      </a:cubicBezTo>
                      <a:cubicBezTo>
                        <a:pt x="166" y="12"/>
                        <a:pt x="169" y="10"/>
                        <a:pt x="169" y="7"/>
                      </a:cubicBezTo>
                      <a:cubicBezTo>
                        <a:pt x="169" y="3"/>
                        <a:pt x="166" y="1"/>
                        <a:pt x="163" y="1"/>
                      </a:cubicBezTo>
                      <a:close/>
                      <a:moveTo>
                        <a:pt x="28" y="14"/>
                      </a:moveTo>
                      <a:cubicBezTo>
                        <a:pt x="27" y="14"/>
                        <a:pt x="25" y="16"/>
                        <a:pt x="25" y="17"/>
                      </a:cubicBezTo>
                      <a:cubicBezTo>
                        <a:pt x="25" y="19"/>
                        <a:pt x="27" y="20"/>
                        <a:pt x="28" y="20"/>
                      </a:cubicBezTo>
                      <a:cubicBezTo>
                        <a:pt x="30" y="20"/>
                        <a:pt x="31" y="19"/>
                        <a:pt x="31" y="17"/>
                      </a:cubicBezTo>
                      <a:cubicBezTo>
                        <a:pt x="31" y="16"/>
                        <a:pt x="30" y="14"/>
                        <a:pt x="28" y="14"/>
                      </a:cubicBezTo>
                      <a:close/>
                      <a:moveTo>
                        <a:pt x="3" y="20"/>
                      </a:moveTo>
                      <a:cubicBezTo>
                        <a:pt x="1" y="20"/>
                        <a:pt x="0" y="22"/>
                        <a:pt x="0" y="23"/>
                      </a:cubicBezTo>
                      <a:cubicBezTo>
                        <a:pt x="0" y="24"/>
                        <a:pt x="1" y="25"/>
                        <a:pt x="3" y="25"/>
                      </a:cubicBezTo>
                      <a:cubicBezTo>
                        <a:pt x="4" y="25"/>
                        <a:pt x="5" y="24"/>
                        <a:pt x="5" y="23"/>
                      </a:cubicBezTo>
                      <a:cubicBezTo>
                        <a:pt x="5" y="22"/>
                        <a:pt x="4" y="20"/>
                        <a:pt x="3" y="20"/>
                      </a:cubicBezTo>
                      <a:close/>
                      <a:moveTo>
                        <a:pt x="56" y="9"/>
                      </a:moveTo>
                      <a:cubicBezTo>
                        <a:pt x="54" y="9"/>
                        <a:pt x="53" y="11"/>
                        <a:pt x="53" y="12"/>
                      </a:cubicBezTo>
                      <a:cubicBezTo>
                        <a:pt x="53" y="14"/>
                        <a:pt x="54" y="16"/>
                        <a:pt x="56" y="16"/>
                      </a:cubicBezTo>
                      <a:cubicBezTo>
                        <a:pt x="58" y="16"/>
                        <a:pt x="59" y="14"/>
                        <a:pt x="59" y="12"/>
                      </a:cubicBezTo>
                      <a:cubicBezTo>
                        <a:pt x="59" y="11"/>
                        <a:pt x="58" y="9"/>
                        <a:pt x="56" y="9"/>
                      </a:cubicBezTo>
                      <a:close/>
                      <a:moveTo>
                        <a:pt x="108" y="2"/>
                      </a:moveTo>
                      <a:cubicBezTo>
                        <a:pt x="106" y="2"/>
                        <a:pt x="103" y="4"/>
                        <a:pt x="103" y="7"/>
                      </a:cubicBezTo>
                      <a:cubicBezTo>
                        <a:pt x="103" y="10"/>
                        <a:pt x="106" y="12"/>
                        <a:pt x="108" y="12"/>
                      </a:cubicBezTo>
                      <a:cubicBezTo>
                        <a:pt x="111" y="12"/>
                        <a:pt x="113" y="10"/>
                        <a:pt x="113" y="7"/>
                      </a:cubicBezTo>
                      <a:cubicBezTo>
                        <a:pt x="113" y="4"/>
                        <a:pt x="111" y="2"/>
                        <a:pt x="108" y="2"/>
                      </a:cubicBezTo>
                      <a:close/>
                      <a:moveTo>
                        <a:pt x="81" y="6"/>
                      </a:moveTo>
                      <a:cubicBezTo>
                        <a:pt x="78" y="6"/>
                        <a:pt x="76" y="7"/>
                        <a:pt x="76" y="10"/>
                      </a:cubicBezTo>
                      <a:cubicBezTo>
                        <a:pt x="76" y="12"/>
                        <a:pt x="78" y="14"/>
                        <a:pt x="81" y="14"/>
                      </a:cubicBezTo>
                      <a:cubicBezTo>
                        <a:pt x="83" y="14"/>
                        <a:pt x="85" y="12"/>
                        <a:pt x="85" y="10"/>
                      </a:cubicBezTo>
                      <a:cubicBezTo>
                        <a:pt x="85" y="7"/>
                        <a:pt x="83" y="6"/>
                        <a:pt x="81" y="6"/>
                      </a:cubicBezTo>
                      <a:close/>
                      <a:moveTo>
                        <a:pt x="136" y="0"/>
                      </a:moveTo>
                      <a:cubicBezTo>
                        <a:pt x="133" y="0"/>
                        <a:pt x="131" y="3"/>
                        <a:pt x="131" y="6"/>
                      </a:cubicBezTo>
                      <a:cubicBezTo>
                        <a:pt x="131" y="9"/>
                        <a:pt x="133" y="11"/>
                        <a:pt x="136" y="11"/>
                      </a:cubicBezTo>
                      <a:cubicBezTo>
                        <a:pt x="139" y="11"/>
                        <a:pt x="142" y="9"/>
                        <a:pt x="142" y="6"/>
                      </a:cubicBezTo>
                      <a:cubicBezTo>
                        <a:pt x="142" y="3"/>
                        <a:pt x="139" y="0"/>
                        <a:pt x="1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15" name="组合 114"/>
                <p:cNvGrpSpPr/>
                <p:nvPr/>
              </p:nvGrpSpPr>
              <p:grpSpPr>
                <a:xfrm>
                  <a:off x="1331898" y="3982070"/>
                  <a:ext cx="2959356" cy="697039"/>
                  <a:chOff x="1331898" y="3982070"/>
                  <a:chExt cx="2959356" cy="697039"/>
                </a:xfrm>
                <a:grpFill/>
              </p:grpSpPr>
              <p:sp>
                <p:nvSpPr>
                  <p:cNvPr id="116" name="Oval 122"/>
                  <p:cNvSpPr>
                    <a:spLocks noChangeArrowheads="1"/>
                  </p:cNvSpPr>
                  <p:nvPr/>
                </p:nvSpPr>
                <p:spPr bwMode="auto">
                  <a:xfrm>
                    <a:off x="2325483" y="4592488"/>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7" name="Oval 123"/>
                  <p:cNvSpPr>
                    <a:spLocks noChangeArrowheads="1"/>
                  </p:cNvSpPr>
                  <p:nvPr/>
                </p:nvSpPr>
                <p:spPr bwMode="auto">
                  <a:xfrm>
                    <a:off x="2561905" y="4638346"/>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8" name="Oval 124"/>
                  <p:cNvSpPr>
                    <a:spLocks noChangeArrowheads="1"/>
                  </p:cNvSpPr>
                  <p:nvPr/>
                </p:nvSpPr>
                <p:spPr bwMode="auto">
                  <a:xfrm>
                    <a:off x="2798328" y="4650575"/>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9" name="Oval 125"/>
                  <p:cNvSpPr>
                    <a:spLocks noChangeArrowheads="1"/>
                  </p:cNvSpPr>
                  <p:nvPr/>
                </p:nvSpPr>
                <p:spPr bwMode="auto">
                  <a:xfrm>
                    <a:off x="3264040" y="4590450"/>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0" name="Oval 126"/>
                  <p:cNvSpPr>
                    <a:spLocks noChangeArrowheads="1"/>
                  </p:cNvSpPr>
                  <p:nvPr/>
                </p:nvSpPr>
                <p:spPr bwMode="auto">
                  <a:xfrm>
                    <a:off x="3488233" y="4518097"/>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1" name="Oval 127"/>
                  <p:cNvSpPr>
                    <a:spLocks noChangeArrowheads="1"/>
                  </p:cNvSpPr>
                  <p:nvPr/>
                </p:nvSpPr>
                <p:spPr bwMode="auto">
                  <a:xfrm>
                    <a:off x="3025579" y="4638346"/>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2" name="Oval 128"/>
                  <p:cNvSpPr>
                    <a:spLocks noChangeArrowheads="1"/>
                  </p:cNvSpPr>
                  <p:nvPr/>
                </p:nvSpPr>
                <p:spPr bwMode="auto">
                  <a:xfrm>
                    <a:off x="3710388" y="4423324"/>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3" name="Oval 129"/>
                  <p:cNvSpPr>
                    <a:spLocks noChangeArrowheads="1"/>
                  </p:cNvSpPr>
                  <p:nvPr/>
                </p:nvSpPr>
                <p:spPr bwMode="auto">
                  <a:xfrm>
                    <a:off x="3910125" y="4303075"/>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4" name="Oval 130"/>
                  <p:cNvSpPr>
                    <a:spLocks noChangeArrowheads="1"/>
                  </p:cNvSpPr>
                  <p:nvPr/>
                </p:nvSpPr>
                <p:spPr bwMode="auto">
                  <a:xfrm>
                    <a:off x="4095594" y="4158368"/>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5" name="Oval 131"/>
                  <p:cNvSpPr>
                    <a:spLocks noChangeArrowheads="1"/>
                  </p:cNvSpPr>
                  <p:nvPr/>
                </p:nvSpPr>
                <p:spPr bwMode="auto">
                  <a:xfrm>
                    <a:off x="4262720" y="3990222"/>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6" name="Oval 132"/>
                  <p:cNvSpPr>
                    <a:spLocks noChangeArrowheads="1"/>
                  </p:cNvSpPr>
                  <p:nvPr/>
                </p:nvSpPr>
                <p:spPr bwMode="auto">
                  <a:xfrm>
                    <a:off x="2099251" y="4523192"/>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7" name="Oval 133"/>
                  <p:cNvSpPr>
                    <a:spLocks noChangeArrowheads="1"/>
                  </p:cNvSpPr>
                  <p:nvPr/>
                </p:nvSpPr>
                <p:spPr bwMode="auto">
                  <a:xfrm>
                    <a:off x="1887287" y="4423324"/>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8" name="Oval 134"/>
                  <p:cNvSpPr>
                    <a:spLocks noChangeArrowheads="1"/>
                  </p:cNvSpPr>
                  <p:nvPr/>
                </p:nvSpPr>
                <p:spPr bwMode="auto">
                  <a:xfrm>
                    <a:off x="1686532" y="4297979"/>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9" name="Oval 135"/>
                  <p:cNvSpPr>
                    <a:spLocks noChangeArrowheads="1"/>
                  </p:cNvSpPr>
                  <p:nvPr/>
                </p:nvSpPr>
                <p:spPr bwMode="auto">
                  <a:xfrm>
                    <a:off x="1501062" y="4151234"/>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30" name="Oval 136"/>
                  <p:cNvSpPr>
                    <a:spLocks noChangeArrowheads="1"/>
                  </p:cNvSpPr>
                  <p:nvPr/>
                </p:nvSpPr>
                <p:spPr bwMode="auto">
                  <a:xfrm>
                    <a:off x="1331898" y="3982070"/>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grpSp>
          <p:nvGrpSpPr>
            <p:cNvPr id="100" name="组合 99"/>
            <p:cNvGrpSpPr/>
            <p:nvPr/>
          </p:nvGrpSpPr>
          <p:grpSpPr>
            <a:xfrm>
              <a:off x="6500150" y="3990770"/>
              <a:ext cx="1145426" cy="1080205"/>
              <a:chOff x="3319068" y="3333947"/>
              <a:chExt cx="1145426" cy="1080205"/>
            </a:xfrm>
            <a:grpFill/>
          </p:grpSpPr>
          <p:sp>
            <p:nvSpPr>
              <p:cNvPr id="101" name="Freeform 149"/>
              <p:cNvSpPr/>
              <p:nvPr/>
            </p:nvSpPr>
            <p:spPr bwMode="auto">
              <a:xfrm>
                <a:off x="4319788" y="3471521"/>
                <a:ext cx="82544" cy="84583"/>
              </a:xfrm>
              <a:custGeom>
                <a:avLst/>
                <a:gdLst>
                  <a:gd name="T0" fmla="*/ 55 w 81"/>
                  <a:gd name="T1" fmla="*/ 83 h 83"/>
                  <a:gd name="T2" fmla="*/ 0 w 81"/>
                  <a:gd name="T3" fmla="*/ 54 h 83"/>
                  <a:gd name="T4" fmla="*/ 26 w 81"/>
                  <a:gd name="T5" fmla="*/ 0 h 83"/>
                  <a:gd name="T6" fmla="*/ 81 w 81"/>
                  <a:gd name="T7" fmla="*/ 26 h 83"/>
                  <a:gd name="T8" fmla="*/ 55 w 81"/>
                  <a:gd name="T9" fmla="*/ 83 h 83"/>
                </a:gdLst>
                <a:ahLst/>
                <a:cxnLst>
                  <a:cxn ang="0">
                    <a:pos x="T0" y="T1"/>
                  </a:cxn>
                  <a:cxn ang="0">
                    <a:pos x="T2" y="T3"/>
                  </a:cxn>
                  <a:cxn ang="0">
                    <a:pos x="T4" y="T5"/>
                  </a:cxn>
                  <a:cxn ang="0">
                    <a:pos x="T6" y="T7"/>
                  </a:cxn>
                  <a:cxn ang="0">
                    <a:pos x="T8" y="T9"/>
                  </a:cxn>
                </a:cxnLst>
                <a:rect l="0" t="0" r="r" b="b"/>
                <a:pathLst>
                  <a:path w="81" h="83">
                    <a:moveTo>
                      <a:pt x="55" y="83"/>
                    </a:moveTo>
                    <a:lnTo>
                      <a:pt x="0" y="54"/>
                    </a:lnTo>
                    <a:lnTo>
                      <a:pt x="26" y="0"/>
                    </a:lnTo>
                    <a:lnTo>
                      <a:pt x="81" y="26"/>
                    </a:lnTo>
                    <a:lnTo>
                      <a:pt x="55"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2" name="Freeform 150"/>
              <p:cNvSpPr/>
              <p:nvPr/>
            </p:nvSpPr>
            <p:spPr bwMode="auto">
              <a:xfrm>
                <a:off x="4245395" y="3603999"/>
                <a:ext cx="86620" cy="84583"/>
              </a:xfrm>
              <a:custGeom>
                <a:avLst/>
                <a:gdLst>
                  <a:gd name="T0" fmla="*/ 54 w 85"/>
                  <a:gd name="T1" fmla="*/ 83 h 83"/>
                  <a:gd name="T2" fmla="*/ 0 w 85"/>
                  <a:gd name="T3" fmla="*/ 52 h 83"/>
                  <a:gd name="T4" fmla="*/ 33 w 85"/>
                  <a:gd name="T5" fmla="*/ 0 h 83"/>
                  <a:gd name="T6" fmla="*/ 85 w 85"/>
                  <a:gd name="T7" fmla="*/ 31 h 83"/>
                  <a:gd name="T8" fmla="*/ 54 w 85"/>
                  <a:gd name="T9" fmla="*/ 83 h 83"/>
                </a:gdLst>
                <a:ahLst/>
                <a:cxnLst>
                  <a:cxn ang="0">
                    <a:pos x="T0" y="T1"/>
                  </a:cxn>
                  <a:cxn ang="0">
                    <a:pos x="T2" y="T3"/>
                  </a:cxn>
                  <a:cxn ang="0">
                    <a:pos x="T4" y="T5"/>
                  </a:cxn>
                  <a:cxn ang="0">
                    <a:pos x="T6" y="T7"/>
                  </a:cxn>
                  <a:cxn ang="0">
                    <a:pos x="T8" y="T9"/>
                  </a:cxn>
                </a:cxnLst>
                <a:rect l="0" t="0" r="r" b="b"/>
                <a:pathLst>
                  <a:path w="85" h="83">
                    <a:moveTo>
                      <a:pt x="54" y="83"/>
                    </a:moveTo>
                    <a:lnTo>
                      <a:pt x="0" y="52"/>
                    </a:lnTo>
                    <a:lnTo>
                      <a:pt x="33" y="0"/>
                    </a:lnTo>
                    <a:lnTo>
                      <a:pt x="85" y="31"/>
                    </a:lnTo>
                    <a:lnTo>
                      <a:pt x="54"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3" name="Freeform 151"/>
              <p:cNvSpPr/>
              <p:nvPr/>
            </p:nvSpPr>
            <p:spPr bwMode="auto">
              <a:xfrm>
                <a:off x="4160813" y="3727305"/>
                <a:ext cx="86620" cy="86620"/>
              </a:xfrm>
              <a:custGeom>
                <a:avLst/>
                <a:gdLst>
                  <a:gd name="T0" fmla="*/ 48 w 85"/>
                  <a:gd name="T1" fmla="*/ 85 h 85"/>
                  <a:gd name="T2" fmla="*/ 0 w 85"/>
                  <a:gd name="T3" fmla="*/ 49 h 85"/>
                  <a:gd name="T4" fmla="*/ 36 w 85"/>
                  <a:gd name="T5" fmla="*/ 0 h 85"/>
                  <a:gd name="T6" fmla="*/ 85 w 85"/>
                  <a:gd name="T7" fmla="*/ 35 h 85"/>
                  <a:gd name="T8" fmla="*/ 48 w 85"/>
                  <a:gd name="T9" fmla="*/ 85 h 85"/>
                </a:gdLst>
                <a:ahLst/>
                <a:cxnLst>
                  <a:cxn ang="0">
                    <a:pos x="T0" y="T1"/>
                  </a:cxn>
                  <a:cxn ang="0">
                    <a:pos x="T2" y="T3"/>
                  </a:cxn>
                  <a:cxn ang="0">
                    <a:pos x="T4" y="T5"/>
                  </a:cxn>
                  <a:cxn ang="0">
                    <a:pos x="T6" y="T7"/>
                  </a:cxn>
                  <a:cxn ang="0">
                    <a:pos x="T8" y="T9"/>
                  </a:cxn>
                </a:cxnLst>
                <a:rect l="0" t="0" r="r" b="b"/>
                <a:pathLst>
                  <a:path w="85" h="85">
                    <a:moveTo>
                      <a:pt x="48" y="85"/>
                    </a:moveTo>
                    <a:lnTo>
                      <a:pt x="0" y="49"/>
                    </a:lnTo>
                    <a:lnTo>
                      <a:pt x="36" y="0"/>
                    </a:lnTo>
                    <a:lnTo>
                      <a:pt x="85" y="35"/>
                    </a:ln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4" name="Freeform 152"/>
              <p:cNvSpPr/>
              <p:nvPr/>
            </p:nvSpPr>
            <p:spPr bwMode="auto">
              <a:xfrm>
                <a:off x="4065022" y="3842459"/>
                <a:ext cx="86620" cy="86620"/>
              </a:xfrm>
              <a:custGeom>
                <a:avLst/>
                <a:gdLst>
                  <a:gd name="T0" fmla="*/ 45 w 85"/>
                  <a:gd name="T1" fmla="*/ 85 h 85"/>
                  <a:gd name="T2" fmla="*/ 0 w 85"/>
                  <a:gd name="T3" fmla="*/ 45 h 85"/>
                  <a:gd name="T4" fmla="*/ 40 w 85"/>
                  <a:gd name="T5" fmla="*/ 0 h 85"/>
                  <a:gd name="T6" fmla="*/ 85 w 85"/>
                  <a:gd name="T7" fmla="*/ 40 h 85"/>
                  <a:gd name="T8" fmla="*/ 45 w 85"/>
                  <a:gd name="T9" fmla="*/ 85 h 85"/>
                </a:gdLst>
                <a:ahLst/>
                <a:cxnLst>
                  <a:cxn ang="0">
                    <a:pos x="T0" y="T1"/>
                  </a:cxn>
                  <a:cxn ang="0">
                    <a:pos x="T2" y="T3"/>
                  </a:cxn>
                  <a:cxn ang="0">
                    <a:pos x="T4" y="T5"/>
                  </a:cxn>
                  <a:cxn ang="0">
                    <a:pos x="T6" y="T7"/>
                  </a:cxn>
                  <a:cxn ang="0">
                    <a:pos x="T8" y="T9"/>
                  </a:cxn>
                </a:cxnLst>
                <a:rect l="0" t="0" r="r" b="b"/>
                <a:pathLst>
                  <a:path w="85" h="85">
                    <a:moveTo>
                      <a:pt x="45" y="85"/>
                    </a:moveTo>
                    <a:lnTo>
                      <a:pt x="0" y="45"/>
                    </a:lnTo>
                    <a:lnTo>
                      <a:pt x="40" y="0"/>
                    </a:lnTo>
                    <a:lnTo>
                      <a:pt x="85" y="40"/>
                    </a:lnTo>
                    <a:lnTo>
                      <a:pt x="45"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5" name="Freeform 153"/>
              <p:cNvSpPr/>
              <p:nvPr/>
            </p:nvSpPr>
            <p:spPr bwMode="auto">
              <a:xfrm>
                <a:off x="3953944" y="3951498"/>
                <a:ext cx="88659" cy="88659"/>
              </a:xfrm>
              <a:custGeom>
                <a:avLst/>
                <a:gdLst>
                  <a:gd name="T0" fmla="*/ 42 w 87"/>
                  <a:gd name="T1" fmla="*/ 87 h 87"/>
                  <a:gd name="T2" fmla="*/ 0 w 87"/>
                  <a:gd name="T3" fmla="*/ 42 h 87"/>
                  <a:gd name="T4" fmla="*/ 42 w 87"/>
                  <a:gd name="T5" fmla="*/ 0 h 87"/>
                  <a:gd name="T6" fmla="*/ 87 w 87"/>
                  <a:gd name="T7" fmla="*/ 45 h 87"/>
                  <a:gd name="T8" fmla="*/ 42 w 87"/>
                  <a:gd name="T9" fmla="*/ 87 h 87"/>
                </a:gdLst>
                <a:ahLst/>
                <a:cxnLst>
                  <a:cxn ang="0">
                    <a:pos x="T0" y="T1"/>
                  </a:cxn>
                  <a:cxn ang="0">
                    <a:pos x="T2" y="T3"/>
                  </a:cxn>
                  <a:cxn ang="0">
                    <a:pos x="T4" y="T5"/>
                  </a:cxn>
                  <a:cxn ang="0">
                    <a:pos x="T6" y="T7"/>
                  </a:cxn>
                  <a:cxn ang="0">
                    <a:pos x="T8" y="T9"/>
                  </a:cxn>
                </a:cxnLst>
                <a:rect l="0" t="0" r="r" b="b"/>
                <a:pathLst>
                  <a:path w="87" h="87">
                    <a:moveTo>
                      <a:pt x="42" y="87"/>
                    </a:moveTo>
                    <a:lnTo>
                      <a:pt x="0" y="42"/>
                    </a:lnTo>
                    <a:lnTo>
                      <a:pt x="42" y="0"/>
                    </a:lnTo>
                    <a:lnTo>
                      <a:pt x="87" y="45"/>
                    </a:lnTo>
                    <a:lnTo>
                      <a:pt x="42"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6" name="Freeform 154"/>
              <p:cNvSpPr/>
              <p:nvPr/>
            </p:nvSpPr>
            <p:spPr bwMode="auto">
              <a:xfrm>
                <a:off x="3844904" y="4050347"/>
                <a:ext cx="86620" cy="86620"/>
              </a:xfrm>
              <a:custGeom>
                <a:avLst/>
                <a:gdLst>
                  <a:gd name="T0" fmla="*/ 38 w 85"/>
                  <a:gd name="T1" fmla="*/ 85 h 85"/>
                  <a:gd name="T2" fmla="*/ 0 w 85"/>
                  <a:gd name="T3" fmla="*/ 38 h 85"/>
                  <a:gd name="T4" fmla="*/ 45 w 85"/>
                  <a:gd name="T5" fmla="*/ 0 h 85"/>
                  <a:gd name="T6" fmla="*/ 85 w 85"/>
                  <a:gd name="T7" fmla="*/ 45 h 85"/>
                  <a:gd name="T8" fmla="*/ 38 w 85"/>
                  <a:gd name="T9" fmla="*/ 85 h 85"/>
                </a:gdLst>
                <a:ahLst/>
                <a:cxnLst>
                  <a:cxn ang="0">
                    <a:pos x="T0" y="T1"/>
                  </a:cxn>
                  <a:cxn ang="0">
                    <a:pos x="T2" y="T3"/>
                  </a:cxn>
                  <a:cxn ang="0">
                    <a:pos x="T4" y="T5"/>
                  </a:cxn>
                  <a:cxn ang="0">
                    <a:pos x="T6" y="T7"/>
                  </a:cxn>
                  <a:cxn ang="0">
                    <a:pos x="T8" y="T9"/>
                  </a:cxn>
                </a:cxnLst>
                <a:rect l="0" t="0" r="r" b="b"/>
                <a:pathLst>
                  <a:path w="85" h="85">
                    <a:moveTo>
                      <a:pt x="38" y="85"/>
                    </a:moveTo>
                    <a:lnTo>
                      <a:pt x="0" y="38"/>
                    </a:lnTo>
                    <a:lnTo>
                      <a:pt x="45" y="0"/>
                    </a:lnTo>
                    <a:lnTo>
                      <a:pt x="85" y="45"/>
                    </a:lnTo>
                    <a:lnTo>
                      <a:pt x="3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7" name="Freeform 155"/>
              <p:cNvSpPr/>
              <p:nvPr/>
            </p:nvSpPr>
            <p:spPr bwMode="auto">
              <a:xfrm>
                <a:off x="3719559" y="4136968"/>
                <a:ext cx="86620" cy="86620"/>
              </a:xfrm>
              <a:custGeom>
                <a:avLst/>
                <a:gdLst>
                  <a:gd name="T0" fmla="*/ 52 w 85"/>
                  <a:gd name="T1" fmla="*/ 0 h 85"/>
                  <a:gd name="T2" fmla="*/ 0 w 85"/>
                  <a:gd name="T3" fmla="*/ 33 h 85"/>
                  <a:gd name="T4" fmla="*/ 33 w 85"/>
                  <a:gd name="T5" fmla="*/ 85 h 85"/>
                  <a:gd name="T6" fmla="*/ 85 w 85"/>
                  <a:gd name="T7" fmla="*/ 52 h 85"/>
                  <a:gd name="T8" fmla="*/ 52 w 85"/>
                  <a:gd name="T9" fmla="*/ 0 h 85"/>
                </a:gdLst>
                <a:ahLst/>
                <a:cxnLst>
                  <a:cxn ang="0">
                    <a:pos x="T0" y="T1"/>
                  </a:cxn>
                  <a:cxn ang="0">
                    <a:pos x="T2" y="T3"/>
                  </a:cxn>
                  <a:cxn ang="0">
                    <a:pos x="T4" y="T5"/>
                  </a:cxn>
                  <a:cxn ang="0">
                    <a:pos x="T6" y="T7"/>
                  </a:cxn>
                  <a:cxn ang="0">
                    <a:pos x="T8" y="T9"/>
                  </a:cxn>
                </a:cxnLst>
                <a:rect l="0" t="0" r="r" b="b"/>
                <a:pathLst>
                  <a:path w="85" h="85">
                    <a:moveTo>
                      <a:pt x="52" y="0"/>
                    </a:moveTo>
                    <a:lnTo>
                      <a:pt x="0" y="33"/>
                    </a:lnTo>
                    <a:lnTo>
                      <a:pt x="33" y="85"/>
                    </a:lnTo>
                    <a:lnTo>
                      <a:pt x="85" y="52"/>
                    </a:lnTo>
                    <a:lnTo>
                      <a:pt x="52"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8" name="Freeform 157"/>
              <p:cNvSpPr/>
              <p:nvPr/>
            </p:nvSpPr>
            <p:spPr bwMode="auto">
              <a:xfrm>
                <a:off x="3594216" y="4211359"/>
                <a:ext cx="84583" cy="84583"/>
              </a:xfrm>
              <a:custGeom>
                <a:avLst/>
                <a:gdLst>
                  <a:gd name="T0" fmla="*/ 55 w 83"/>
                  <a:gd name="T1" fmla="*/ 0 h 83"/>
                  <a:gd name="T2" fmla="*/ 0 w 83"/>
                  <a:gd name="T3" fmla="*/ 31 h 83"/>
                  <a:gd name="T4" fmla="*/ 31 w 83"/>
                  <a:gd name="T5" fmla="*/ 83 h 83"/>
                  <a:gd name="T6" fmla="*/ 83 w 83"/>
                  <a:gd name="T7" fmla="*/ 55 h 83"/>
                  <a:gd name="T8" fmla="*/ 55 w 83"/>
                  <a:gd name="T9" fmla="*/ 0 h 83"/>
                </a:gdLst>
                <a:ahLst/>
                <a:cxnLst>
                  <a:cxn ang="0">
                    <a:pos x="T0" y="T1"/>
                  </a:cxn>
                  <a:cxn ang="0">
                    <a:pos x="T2" y="T3"/>
                  </a:cxn>
                  <a:cxn ang="0">
                    <a:pos x="T4" y="T5"/>
                  </a:cxn>
                  <a:cxn ang="0">
                    <a:pos x="T6" y="T7"/>
                  </a:cxn>
                  <a:cxn ang="0">
                    <a:pos x="T8" y="T9"/>
                  </a:cxn>
                </a:cxnLst>
                <a:rect l="0" t="0" r="r" b="b"/>
                <a:pathLst>
                  <a:path w="83" h="83">
                    <a:moveTo>
                      <a:pt x="55" y="0"/>
                    </a:moveTo>
                    <a:lnTo>
                      <a:pt x="0" y="31"/>
                    </a:lnTo>
                    <a:lnTo>
                      <a:pt x="31" y="83"/>
                    </a:lnTo>
                    <a:lnTo>
                      <a:pt x="83" y="55"/>
                    </a:lnTo>
                    <a:lnTo>
                      <a:pt x="55"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9" name="Freeform 159"/>
              <p:cNvSpPr/>
              <p:nvPr/>
            </p:nvSpPr>
            <p:spPr bwMode="auto">
              <a:xfrm>
                <a:off x="3456642" y="4281674"/>
                <a:ext cx="82544" cy="81525"/>
              </a:xfrm>
              <a:custGeom>
                <a:avLst/>
                <a:gdLst>
                  <a:gd name="T0" fmla="*/ 57 w 81"/>
                  <a:gd name="T1" fmla="*/ 0 h 80"/>
                  <a:gd name="T2" fmla="*/ 0 w 81"/>
                  <a:gd name="T3" fmla="*/ 24 h 80"/>
                  <a:gd name="T4" fmla="*/ 24 w 81"/>
                  <a:gd name="T5" fmla="*/ 80 h 80"/>
                  <a:gd name="T6" fmla="*/ 81 w 81"/>
                  <a:gd name="T7" fmla="*/ 54 h 80"/>
                  <a:gd name="T8" fmla="*/ 57 w 81"/>
                  <a:gd name="T9" fmla="*/ 0 h 80"/>
                </a:gdLst>
                <a:ahLst/>
                <a:cxnLst>
                  <a:cxn ang="0">
                    <a:pos x="T0" y="T1"/>
                  </a:cxn>
                  <a:cxn ang="0">
                    <a:pos x="T2" y="T3"/>
                  </a:cxn>
                  <a:cxn ang="0">
                    <a:pos x="T4" y="T5"/>
                  </a:cxn>
                  <a:cxn ang="0">
                    <a:pos x="T6" y="T7"/>
                  </a:cxn>
                  <a:cxn ang="0">
                    <a:pos x="T8" y="T9"/>
                  </a:cxn>
                </a:cxnLst>
                <a:rect l="0" t="0" r="r" b="b"/>
                <a:pathLst>
                  <a:path w="81" h="80">
                    <a:moveTo>
                      <a:pt x="57" y="0"/>
                    </a:moveTo>
                    <a:lnTo>
                      <a:pt x="0" y="24"/>
                    </a:lnTo>
                    <a:lnTo>
                      <a:pt x="24" y="80"/>
                    </a:lnTo>
                    <a:lnTo>
                      <a:pt x="81" y="54"/>
                    </a:lnTo>
                    <a:lnTo>
                      <a:pt x="57"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0" name="Freeform 161"/>
              <p:cNvSpPr/>
              <p:nvPr/>
            </p:nvSpPr>
            <p:spPr bwMode="auto">
              <a:xfrm>
                <a:off x="3319068" y="4336703"/>
                <a:ext cx="79487" cy="77449"/>
              </a:xfrm>
              <a:custGeom>
                <a:avLst/>
                <a:gdLst>
                  <a:gd name="T0" fmla="*/ 60 w 78"/>
                  <a:gd name="T1" fmla="*/ 0 h 76"/>
                  <a:gd name="T2" fmla="*/ 0 w 78"/>
                  <a:gd name="T3" fmla="*/ 19 h 76"/>
                  <a:gd name="T4" fmla="*/ 19 w 78"/>
                  <a:gd name="T5" fmla="*/ 76 h 76"/>
                  <a:gd name="T6" fmla="*/ 78 w 78"/>
                  <a:gd name="T7" fmla="*/ 57 h 76"/>
                  <a:gd name="T8" fmla="*/ 60 w 78"/>
                  <a:gd name="T9" fmla="*/ 0 h 76"/>
                </a:gdLst>
                <a:ahLst/>
                <a:cxnLst>
                  <a:cxn ang="0">
                    <a:pos x="T0" y="T1"/>
                  </a:cxn>
                  <a:cxn ang="0">
                    <a:pos x="T2" y="T3"/>
                  </a:cxn>
                  <a:cxn ang="0">
                    <a:pos x="T4" y="T5"/>
                  </a:cxn>
                  <a:cxn ang="0">
                    <a:pos x="T6" y="T7"/>
                  </a:cxn>
                  <a:cxn ang="0">
                    <a:pos x="T8" y="T9"/>
                  </a:cxn>
                </a:cxnLst>
                <a:rect l="0" t="0" r="r" b="b"/>
                <a:pathLst>
                  <a:path w="78" h="76">
                    <a:moveTo>
                      <a:pt x="60" y="0"/>
                    </a:moveTo>
                    <a:lnTo>
                      <a:pt x="0" y="19"/>
                    </a:lnTo>
                    <a:lnTo>
                      <a:pt x="19" y="76"/>
                    </a:lnTo>
                    <a:lnTo>
                      <a:pt x="78" y="57"/>
                    </a:lnTo>
                    <a:lnTo>
                      <a:pt x="60"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1" name="Freeform 163"/>
              <p:cNvSpPr/>
              <p:nvPr/>
            </p:nvSpPr>
            <p:spPr bwMode="auto">
              <a:xfrm>
                <a:off x="4385007" y="3333947"/>
                <a:ext cx="79487" cy="79487"/>
              </a:xfrm>
              <a:custGeom>
                <a:avLst/>
                <a:gdLst>
                  <a:gd name="T0" fmla="*/ 57 w 78"/>
                  <a:gd name="T1" fmla="*/ 78 h 78"/>
                  <a:gd name="T2" fmla="*/ 0 w 78"/>
                  <a:gd name="T3" fmla="*/ 57 h 78"/>
                  <a:gd name="T4" fmla="*/ 22 w 78"/>
                  <a:gd name="T5" fmla="*/ 0 h 78"/>
                  <a:gd name="T6" fmla="*/ 78 w 78"/>
                  <a:gd name="T7" fmla="*/ 21 h 78"/>
                  <a:gd name="T8" fmla="*/ 57 w 78"/>
                  <a:gd name="T9" fmla="*/ 78 h 78"/>
                </a:gdLst>
                <a:ahLst/>
                <a:cxnLst>
                  <a:cxn ang="0">
                    <a:pos x="T0" y="T1"/>
                  </a:cxn>
                  <a:cxn ang="0">
                    <a:pos x="T2" y="T3"/>
                  </a:cxn>
                  <a:cxn ang="0">
                    <a:pos x="T4" y="T5"/>
                  </a:cxn>
                  <a:cxn ang="0">
                    <a:pos x="T6" y="T7"/>
                  </a:cxn>
                  <a:cxn ang="0">
                    <a:pos x="T8" y="T9"/>
                  </a:cxn>
                </a:cxnLst>
                <a:rect l="0" t="0" r="r" b="b"/>
                <a:pathLst>
                  <a:path w="78" h="78">
                    <a:moveTo>
                      <a:pt x="57" y="78"/>
                    </a:moveTo>
                    <a:lnTo>
                      <a:pt x="0" y="57"/>
                    </a:lnTo>
                    <a:lnTo>
                      <a:pt x="22" y="0"/>
                    </a:lnTo>
                    <a:lnTo>
                      <a:pt x="78" y="21"/>
                    </a:lnTo>
                    <a:lnTo>
                      <a:pt x="57"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nvGrpSpPr>
          <p:cNvPr id="131" name="组合 130"/>
          <p:cNvGrpSpPr/>
          <p:nvPr/>
        </p:nvGrpSpPr>
        <p:grpSpPr>
          <a:xfrm>
            <a:off x="4474390" y="753997"/>
            <a:ext cx="3206987" cy="3171319"/>
            <a:chOff x="1214706" y="1057364"/>
            <a:chExt cx="3206987" cy="3171319"/>
          </a:xfrm>
          <a:solidFill>
            <a:srgbClr val="45D8FF"/>
          </a:solidFill>
        </p:grpSpPr>
        <p:grpSp>
          <p:nvGrpSpPr>
            <p:cNvPr id="132" name="组合 131"/>
            <p:cNvGrpSpPr/>
            <p:nvPr/>
          </p:nvGrpSpPr>
          <p:grpSpPr>
            <a:xfrm>
              <a:off x="1472529" y="1057364"/>
              <a:ext cx="1945388" cy="3171319"/>
              <a:chOff x="1472529" y="1057364"/>
              <a:chExt cx="1945388" cy="3171319"/>
            </a:xfrm>
            <a:grpFill/>
          </p:grpSpPr>
          <p:sp>
            <p:nvSpPr>
              <p:cNvPr id="134" name="Freeform 101"/>
              <p:cNvSpPr/>
              <p:nvPr/>
            </p:nvSpPr>
            <p:spPr bwMode="auto">
              <a:xfrm>
                <a:off x="2641392" y="1057364"/>
                <a:ext cx="776525" cy="226232"/>
              </a:xfrm>
              <a:custGeom>
                <a:avLst/>
                <a:gdLst>
                  <a:gd name="T0" fmla="*/ 303 w 322"/>
                  <a:gd name="T1" fmla="*/ 94 h 94"/>
                  <a:gd name="T2" fmla="*/ 76 w 322"/>
                  <a:gd name="T3" fmla="*/ 53 h 94"/>
                  <a:gd name="T4" fmla="*/ 6 w 322"/>
                  <a:gd name="T5" fmla="*/ 57 h 94"/>
                  <a:gd name="T6" fmla="*/ 0 w 322"/>
                  <a:gd name="T7" fmla="*/ 5 h 94"/>
                  <a:gd name="T8" fmla="*/ 76 w 322"/>
                  <a:gd name="T9" fmla="*/ 0 h 94"/>
                  <a:gd name="T10" fmla="*/ 322 w 322"/>
                  <a:gd name="T11" fmla="*/ 45 h 94"/>
                  <a:gd name="T12" fmla="*/ 303 w 32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322" h="94">
                    <a:moveTo>
                      <a:pt x="303" y="94"/>
                    </a:moveTo>
                    <a:cubicBezTo>
                      <a:pt x="231" y="67"/>
                      <a:pt x="154" y="53"/>
                      <a:pt x="76" y="53"/>
                    </a:cubicBezTo>
                    <a:cubicBezTo>
                      <a:pt x="53" y="53"/>
                      <a:pt x="29" y="54"/>
                      <a:pt x="6" y="57"/>
                    </a:cubicBezTo>
                    <a:cubicBezTo>
                      <a:pt x="0" y="5"/>
                      <a:pt x="0" y="5"/>
                      <a:pt x="0" y="5"/>
                    </a:cubicBezTo>
                    <a:cubicBezTo>
                      <a:pt x="25" y="2"/>
                      <a:pt x="51" y="0"/>
                      <a:pt x="76" y="0"/>
                    </a:cubicBezTo>
                    <a:cubicBezTo>
                      <a:pt x="161" y="0"/>
                      <a:pt x="243" y="15"/>
                      <a:pt x="322" y="45"/>
                    </a:cubicBezTo>
                    <a:lnTo>
                      <a:pt x="303" y="94"/>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35" name="Freeform 102"/>
              <p:cNvSpPr/>
              <p:nvPr/>
            </p:nvSpPr>
            <p:spPr bwMode="auto">
              <a:xfrm>
                <a:off x="1472529" y="3625399"/>
                <a:ext cx="681752" cy="603284"/>
              </a:xfrm>
              <a:custGeom>
                <a:avLst/>
                <a:gdLst>
                  <a:gd name="T0" fmla="*/ 260 w 283"/>
                  <a:gd name="T1" fmla="*/ 250 h 250"/>
                  <a:gd name="T2" fmla="*/ 0 w 283"/>
                  <a:gd name="T3" fmla="*/ 31 h 250"/>
                  <a:gd name="T4" fmla="*/ 43 w 283"/>
                  <a:gd name="T5" fmla="*/ 0 h 250"/>
                  <a:gd name="T6" fmla="*/ 283 w 283"/>
                  <a:gd name="T7" fmla="*/ 202 h 250"/>
                  <a:gd name="T8" fmla="*/ 260 w 283"/>
                  <a:gd name="T9" fmla="*/ 250 h 250"/>
                </a:gdLst>
                <a:ahLst/>
                <a:cxnLst>
                  <a:cxn ang="0">
                    <a:pos x="T0" y="T1"/>
                  </a:cxn>
                  <a:cxn ang="0">
                    <a:pos x="T2" y="T3"/>
                  </a:cxn>
                  <a:cxn ang="0">
                    <a:pos x="T4" y="T5"/>
                  </a:cxn>
                  <a:cxn ang="0">
                    <a:pos x="T6" y="T7"/>
                  </a:cxn>
                  <a:cxn ang="0">
                    <a:pos x="T8" y="T9"/>
                  </a:cxn>
                </a:cxnLst>
                <a:rect l="0" t="0" r="r" b="b"/>
                <a:pathLst>
                  <a:path w="283" h="250">
                    <a:moveTo>
                      <a:pt x="260" y="250"/>
                    </a:moveTo>
                    <a:cubicBezTo>
                      <a:pt x="157" y="200"/>
                      <a:pt x="67" y="124"/>
                      <a:pt x="0" y="31"/>
                    </a:cubicBezTo>
                    <a:cubicBezTo>
                      <a:pt x="43" y="0"/>
                      <a:pt x="43" y="0"/>
                      <a:pt x="43" y="0"/>
                    </a:cubicBezTo>
                    <a:cubicBezTo>
                      <a:pt x="105" y="86"/>
                      <a:pt x="188" y="156"/>
                      <a:pt x="283" y="202"/>
                    </a:cubicBezTo>
                    <a:lnTo>
                      <a:pt x="260" y="25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33" name="Freeform 164"/>
            <p:cNvSpPr>
              <a:spLocks noEditPoints="1"/>
            </p:cNvSpPr>
            <p:nvPr/>
          </p:nvSpPr>
          <p:spPr bwMode="auto">
            <a:xfrm>
              <a:off x="1214706" y="1346777"/>
              <a:ext cx="3206987" cy="2546635"/>
            </a:xfrm>
            <a:custGeom>
              <a:avLst/>
              <a:gdLst>
                <a:gd name="T0" fmla="*/ 69 w 1330"/>
                <a:gd name="T1" fmla="*/ 849 h 1056"/>
                <a:gd name="T2" fmla="*/ 62 w 1330"/>
                <a:gd name="T3" fmla="*/ 853 h 1056"/>
                <a:gd name="T4" fmla="*/ 210 w 1330"/>
                <a:gd name="T5" fmla="*/ 1056 h 1056"/>
                <a:gd name="T6" fmla="*/ 215 w 1330"/>
                <a:gd name="T7" fmla="*/ 1050 h 1056"/>
                <a:gd name="T8" fmla="*/ 69 w 1330"/>
                <a:gd name="T9" fmla="*/ 849 h 1056"/>
                <a:gd name="T10" fmla="*/ 1330 w 1330"/>
                <a:gd name="T11" fmla="*/ 542 h 1056"/>
                <a:gd name="T12" fmla="*/ 1322 w 1330"/>
                <a:gd name="T13" fmla="*/ 542 h 1056"/>
                <a:gd name="T14" fmla="*/ 1322 w 1330"/>
                <a:gd name="T15" fmla="*/ 572 h 1056"/>
                <a:gd name="T16" fmla="*/ 1287 w 1330"/>
                <a:gd name="T17" fmla="*/ 785 h 1056"/>
                <a:gd name="T18" fmla="*/ 1295 w 1330"/>
                <a:gd name="T19" fmla="*/ 788 h 1056"/>
                <a:gd name="T20" fmla="*/ 1330 w 1330"/>
                <a:gd name="T21" fmla="*/ 572 h 1056"/>
                <a:gd name="T22" fmla="*/ 1330 w 1330"/>
                <a:gd name="T23" fmla="*/ 542 h 1056"/>
                <a:gd name="T24" fmla="*/ 255 w 1330"/>
                <a:gd name="T25" fmla="*/ 47 h 1056"/>
                <a:gd name="T26" fmla="*/ 260 w 1330"/>
                <a:gd name="T27" fmla="*/ 54 h 1056"/>
                <a:gd name="T28" fmla="*/ 329 w 1330"/>
                <a:gd name="T29" fmla="*/ 6 h 1056"/>
                <a:gd name="T30" fmla="*/ 325 w 1330"/>
                <a:gd name="T31" fmla="*/ 0 h 1056"/>
                <a:gd name="T32" fmla="*/ 255 w 1330"/>
                <a:gd name="T33" fmla="*/ 47 h 1056"/>
                <a:gd name="T34" fmla="*/ 125 w 1330"/>
                <a:gd name="T35" fmla="*/ 197 h 1056"/>
                <a:gd name="T36" fmla="*/ 118 w 1330"/>
                <a:gd name="T37" fmla="*/ 193 h 1056"/>
                <a:gd name="T38" fmla="*/ 75 w 1330"/>
                <a:gd name="T39" fmla="*/ 265 h 1056"/>
                <a:gd name="T40" fmla="*/ 82 w 1330"/>
                <a:gd name="T41" fmla="*/ 269 h 1056"/>
                <a:gd name="T42" fmla="*/ 125 w 1330"/>
                <a:gd name="T43" fmla="*/ 197 h 1056"/>
                <a:gd name="T44" fmla="*/ 0 w 1330"/>
                <a:gd name="T45" fmla="*/ 554 h 1056"/>
                <a:gd name="T46" fmla="*/ 0 w 1330"/>
                <a:gd name="T47" fmla="*/ 572 h 1056"/>
                <a:gd name="T48" fmla="*/ 8 w 1330"/>
                <a:gd name="T49" fmla="*/ 572 h 1056"/>
                <a:gd name="T50" fmla="*/ 8 w 1330"/>
                <a:gd name="T51" fmla="*/ 554 h 1056"/>
                <a:gd name="T52" fmla="*/ 16 w 1330"/>
                <a:gd name="T53" fmla="*/ 467 h 1056"/>
                <a:gd name="T54" fmla="*/ 8 w 1330"/>
                <a:gd name="T55" fmla="*/ 466 h 1056"/>
                <a:gd name="T56" fmla="*/ 0 w 1330"/>
                <a:gd name="T57" fmla="*/ 5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0" h="1056">
                  <a:moveTo>
                    <a:pt x="69" y="849"/>
                  </a:moveTo>
                  <a:cubicBezTo>
                    <a:pt x="62" y="853"/>
                    <a:pt x="62" y="853"/>
                    <a:pt x="62" y="853"/>
                  </a:cubicBezTo>
                  <a:cubicBezTo>
                    <a:pt x="98" y="929"/>
                    <a:pt x="148" y="998"/>
                    <a:pt x="210" y="1056"/>
                  </a:cubicBezTo>
                  <a:cubicBezTo>
                    <a:pt x="215" y="1050"/>
                    <a:pt x="215" y="1050"/>
                    <a:pt x="215" y="1050"/>
                  </a:cubicBezTo>
                  <a:cubicBezTo>
                    <a:pt x="154" y="993"/>
                    <a:pt x="105" y="925"/>
                    <a:pt x="69" y="849"/>
                  </a:cubicBezTo>
                  <a:close/>
                  <a:moveTo>
                    <a:pt x="1330" y="542"/>
                  </a:moveTo>
                  <a:cubicBezTo>
                    <a:pt x="1322" y="542"/>
                    <a:pt x="1322" y="542"/>
                    <a:pt x="1322" y="542"/>
                  </a:cubicBezTo>
                  <a:cubicBezTo>
                    <a:pt x="1322" y="552"/>
                    <a:pt x="1322" y="562"/>
                    <a:pt x="1322" y="572"/>
                  </a:cubicBezTo>
                  <a:cubicBezTo>
                    <a:pt x="1322" y="645"/>
                    <a:pt x="1310" y="716"/>
                    <a:pt x="1287" y="785"/>
                  </a:cubicBezTo>
                  <a:cubicBezTo>
                    <a:pt x="1295" y="788"/>
                    <a:pt x="1295" y="788"/>
                    <a:pt x="1295" y="788"/>
                  </a:cubicBezTo>
                  <a:cubicBezTo>
                    <a:pt x="1318" y="718"/>
                    <a:pt x="1330" y="646"/>
                    <a:pt x="1330" y="572"/>
                  </a:cubicBezTo>
                  <a:cubicBezTo>
                    <a:pt x="1330" y="562"/>
                    <a:pt x="1330" y="552"/>
                    <a:pt x="1330" y="542"/>
                  </a:cubicBezTo>
                  <a:close/>
                  <a:moveTo>
                    <a:pt x="255" y="47"/>
                  </a:moveTo>
                  <a:cubicBezTo>
                    <a:pt x="260" y="54"/>
                    <a:pt x="260" y="54"/>
                    <a:pt x="260" y="54"/>
                  </a:cubicBezTo>
                  <a:cubicBezTo>
                    <a:pt x="282" y="37"/>
                    <a:pt x="306" y="21"/>
                    <a:pt x="329" y="6"/>
                  </a:cubicBezTo>
                  <a:cubicBezTo>
                    <a:pt x="325" y="0"/>
                    <a:pt x="325" y="0"/>
                    <a:pt x="325" y="0"/>
                  </a:cubicBezTo>
                  <a:cubicBezTo>
                    <a:pt x="301" y="14"/>
                    <a:pt x="278" y="30"/>
                    <a:pt x="255" y="47"/>
                  </a:cubicBezTo>
                  <a:close/>
                  <a:moveTo>
                    <a:pt x="125" y="197"/>
                  </a:moveTo>
                  <a:cubicBezTo>
                    <a:pt x="118" y="193"/>
                    <a:pt x="118" y="193"/>
                    <a:pt x="118" y="193"/>
                  </a:cubicBezTo>
                  <a:cubicBezTo>
                    <a:pt x="102" y="216"/>
                    <a:pt x="88" y="240"/>
                    <a:pt x="75" y="265"/>
                  </a:cubicBezTo>
                  <a:cubicBezTo>
                    <a:pt x="82" y="269"/>
                    <a:pt x="82" y="269"/>
                    <a:pt x="82" y="269"/>
                  </a:cubicBezTo>
                  <a:cubicBezTo>
                    <a:pt x="94" y="244"/>
                    <a:pt x="109" y="220"/>
                    <a:pt x="125" y="197"/>
                  </a:cubicBezTo>
                  <a:close/>
                  <a:moveTo>
                    <a:pt x="0" y="554"/>
                  </a:moveTo>
                  <a:cubicBezTo>
                    <a:pt x="0" y="560"/>
                    <a:pt x="0" y="566"/>
                    <a:pt x="0" y="572"/>
                  </a:cubicBezTo>
                  <a:cubicBezTo>
                    <a:pt x="8" y="572"/>
                    <a:pt x="8" y="572"/>
                    <a:pt x="8" y="572"/>
                  </a:cubicBezTo>
                  <a:cubicBezTo>
                    <a:pt x="8" y="566"/>
                    <a:pt x="8" y="560"/>
                    <a:pt x="8" y="554"/>
                  </a:cubicBezTo>
                  <a:cubicBezTo>
                    <a:pt x="9" y="525"/>
                    <a:pt x="12" y="496"/>
                    <a:pt x="16" y="467"/>
                  </a:cubicBezTo>
                  <a:cubicBezTo>
                    <a:pt x="8" y="466"/>
                    <a:pt x="8" y="466"/>
                    <a:pt x="8" y="466"/>
                  </a:cubicBezTo>
                  <a:cubicBezTo>
                    <a:pt x="4" y="495"/>
                    <a:pt x="1" y="525"/>
                    <a:pt x="0" y="5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36" name="Freeform 97"/>
          <p:cNvSpPr>
            <a:spLocks noEditPoints="1"/>
          </p:cNvSpPr>
          <p:nvPr/>
        </p:nvSpPr>
        <p:spPr bwMode="auto">
          <a:xfrm>
            <a:off x="3998488" y="344334"/>
            <a:ext cx="4155734" cy="4154714"/>
          </a:xfrm>
          <a:custGeom>
            <a:avLst/>
            <a:gdLst>
              <a:gd name="T0" fmla="*/ 862 w 1723"/>
              <a:gd name="T1" fmla="*/ 1723 h 1723"/>
              <a:gd name="T2" fmla="*/ 253 w 1723"/>
              <a:gd name="T3" fmla="*/ 1471 h 1723"/>
              <a:gd name="T4" fmla="*/ 0 w 1723"/>
              <a:gd name="T5" fmla="*/ 862 h 1723"/>
              <a:gd name="T6" fmla="*/ 253 w 1723"/>
              <a:gd name="T7" fmla="*/ 252 h 1723"/>
              <a:gd name="T8" fmla="*/ 862 w 1723"/>
              <a:gd name="T9" fmla="*/ 0 h 1723"/>
              <a:gd name="T10" fmla="*/ 1471 w 1723"/>
              <a:gd name="T11" fmla="*/ 252 h 1723"/>
              <a:gd name="T12" fmla="*/ 1723 w 1723"/>
              <a:gd name="T13" fmla="*/ 862 h 1723"/>
              <a:gd name="T14" fmla="*/ 1471 w 1723"/>
              <a:gd name="T15" fmla="*/ 1471 h 1723"/>
              <a:gd name="T16" fmla="*/ 862 w 1723"/>
              <a:gd name="T17" fmla="*/ 1723 h 1723"/>
              <a:gd name="T18" fmla="*/ 862 w 1723"/>
              <a:gd name="T19" fmla="*/ 4 h 1723"/>
              <a:gd name="T20" fmla="*/ 4 w 1723"/>
              <a:gd name="T21" fmla="*/ 862 h 1723"/>
              <a:gd name="T22" fmla="*/ 862 w 1723"/>
              <a:gd name="T23" fmla="*/ 1719 h 1723"/>
              <a:gd name="T24" fmla="*/ 1719 w 1723"/>
              <a:gd name="T25" fmla="*/ 862 h 1723"/>
              <a:gd name="T26" fmla="*/ 862 w 1723"/>
              <a:gd name="T27" fmla="*/ 4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3" h="1723">
                <a:moveTo>
                  <a:pt x="862" y="1723"/>
                </a:moveTo>
                <a:cubicBezTo>
                  <a:pt x="632" y="1723"/>
                  <a:pt x="415" y="1633"/>
                  <a:pt x="253" y="1471"/>
                </a:cubicBezTo>
                <a:cubicBezTo>
                  <a:pt x="90" y="1308"/>
                  <a:pt x="0" y="1092"/>
                  <a:pt x="0" y="862"/>
                </a:cubicBezTo>
                <a:cubicBezTo>
                  <a:pt x="0" y="631"/>
                  <a:pt x="90" y="415"/>
                  <a:pt x="253" y="252"/>
                </a:cubicBezTo>
                <a:cubicBezTo>
                  <a:pt x="415" y="90"/>
                  <a:pt x="632" y="0"/>
                  <a:pt x="862" y="0"/>
                </a:cubicBezTo>
                <a:cubicBezTo>
                  <a:pt x="1092" y="0"/>
                  <a:pt x="1308" y="90"/>
                  <a:pt x="1471" y="252"/>
                </a:cubicBezTo>
                <a:cubicBezTo>
                  <a:pt x="1634" y="415"/>
                  <a:pt x="1723" y="631"/>
                  <a:pt x="1723" y="862"/>
                </a:cubicBezTo>
                <a:cubicBezTo>
                  <a:pt x="1723" y="1092"/>
                  <a:pt x="1634" y="1308"/>
                  <a:pt x="1471" y="1471"/>
                </a:cubicBezTo>
                <a:cubicBezTo>
                  <a:pt x="1308" y="1633"/>
                  <a:pt x="1092" y="1723"/>
                  <a:pt x="862" y="1723"/>
                </a:cubicBezTo>
                <a:close/>
                <a:moveTo>
                  <a:pt x="862" y="4"/>
                </a:moveTo>
                <a:cubicBezTo>
                  <a:pt x="389" y="4"/>
                  <a:pt x="4" y="389"/>
                  <a:pt x="4" y="862"/>
                </a:cubicBezTo>
                <a:cubicBezTo>
                  <a:pt x="4" y="1334"/>
                  <a:pt x="389" y="1719"/>
                  <a:pt x="862" y="1719"/>
                </a:cubicBezTo>
                <a:cubicBezTo>
                  <a:pt x="1335" y="1719"/>
                  <a:pt x="1719" y="1334"/>
                  <a:pt x="1719" y="862"/>
                </a:cubicBezTo>
                <a:cubicBezTo>
                  <a:pt x="1719" y="389"/>
                  <a:pt x="1335" y="4"/>
                  <a:pt x="862" y="4"/>
                </a:cubicBezTo>
                <a:close/>
              </a:path>
            </a:pathLst>
          </a:custGeom>
          <a:solidFill>
            <a:srgbClr val="45D8FF">
              <a:alpha val="40000"/>
            </a:srgbClr>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37" name="组合 136"/>
          <p:cNvGrpSpPr/>
          <p:nvPr/>
        </p:nvGrpSpPr>
        <p:grpSpPr>
          <a:xfrm>
            <a:off x="3998488" y="348410"/>
            <a:ext cx="4150638" cy="4145543"/>
            <a:chOff x="3919886" y="1308600"/>
            <a:chExt cx="4150638" cy="4145543"/>
          </a:xfrm>
          <a:solidFill>
            <a:srgbClr val="45D8FF"/>
          </a:solidFill>
        </p:grpSpPr>
        <p:sp>
          <p:nvSpPr>
            <p:cNvPr id="138" name="Freeform 104"/>
            <p:cNvSpPr/>
            <p:nvPr/>
          </p:nvSpPr>
          <p:spPr bwMode="auto">
            <a:xfrm>
              <a:off x="3919886" y="3016547"/>
              <a:ext cx="723533" cy="1934179"/>
            </a:xfrm>
            <a:custGeom>
              <a:avLst/>
              <a:gdLst>
                <a:gd name="T0" fmla="*/ 4 w 300"/>
                <a:gd name="T1" fmla="*/ 152 h 802"/>
                <a:gd name="T2" fmla="*/ 18 w 300"/>
                <a:gd name="T3" fmla="*/ 0 h 802"/>
                <a:gd name="T4" fmla="*/ 14 w 300"/>
                <a:gd name="T5" fmla="*/ 0 h 802"/>
                <a:gd name="T6" fmla="*/ 0 w 300"/>
                <a:gd name="T7" fmla="*/ 152 h 802"/>
                <a:gd name="T8" fmla="*/ 253 w 300"/>
                <a:gd name="T9" fmla="*/ 761 h 802"/>
                <a:gd name="T10" fmla="*/ 297 w 300"/>
                <a:gd name="T11" fmla="*/ 802 h 802"/>
                <a:gd name="T12" fmla="*/ 300 w 300"/>
                <a:gd name="T13" fmla="*/ 799 h 802"/>
                <a:gd name="T14" fmla="*/ 4 w 300"/>
                <a:gd name="T15" fmla="*/ 152 h 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802">
                  <a:moveTo>
                    <a:pt x="4" y="152"/>
                  </a:moveTo>
                  <a:cubicBezTo>
                    <a:pt x="4" y="100"/>
                    <a:pt x="9" y="49"/>
                    <a:pt x="18" y="0"/>
                  </a:cubicBezTo>
                  <a:cubicBezTo>
                    <a:pt x="14" y="0"/>
                    <a:pt x="14" y="0"/>
                    <a:pt x="14" y="0"/>
                  </a:cubicBezTo>
                  <a:cubicBezTo>
                    <a:pt x="5" y="49"/>
                    <a:pt x="0" y="100"/>
                    <a:pt x="0" y="152"/>
                  </a:cubicBezTo>
                  <a:cubicBezTo>
                    <a:pt x="0" y="382"/>
                    <a:pt x="90" y="598"/>
                    <a:pt x="253" y="761"/>
                  </a:cubicBezTo>
                  <a:cubicBezTo>
                    <a:pt x="267" y="775"/>
                    <a:pt x="282" y="789"/>
                    <a:pt x="297" y="802"/>
                  </a:cubicBezTo>
                  <a:cubicBezTo>
                    <a:pt x="300" y="799"/>
                    <a:pt x="300" y="799"/>
                    <a:pt x="300" y="799"/>
                  </a:cubicBezTo>
                  <a:cubicBezTo>
                    <a:pt x="119" y="641"/>
                    <a:pt x="4" y="410"/>
                    <a:pt x="4"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39" name="组合 138"/>
            <p:cNvGrpSpPr/>
            <p:nvPr/>
          </p:nvGrpSpPr>
          <p:grpSpPr>
            <a:xfrm>
              <a:off x="4395788" y="1308600"/>
              <a:ext cx="3674736" cy="4145543"/>
              <a:chOff x="1214706" y="651777"/>
              <a:chExt cx="3674736" cy="4145543"/>
            </a:xfrm>
            <a:grpFill/>
          </p:grpSpPr>
          <p:sp>
            <p:nvSpPr>
              <p:cNvPr id="140" name="Freeform 103"/>
              <p:cNvSpPr>
                <a:spLocks noEditPoints="1"/>
              </p:cNvSpPr>
              <p:nvPr/>
            </p:nvSpPr>
            <p:spPr bwMode="auto">
              <a:xfrm>
                <a:off x="2347902" y="857628"/>
                <a:ext cx="2541540" cy="3939692"/>
              </a:xfrm>
              <a:custGeom>
                <a:avLst/>
                <a:gdLst>
                  <a:gd name="T0" fmla="*/ 751 w 1054"/>
                  <a:gd name="T1" fmla="*/ 119 h 1634"/>
                  <a:gd name="T2" fmla="*/ 698 w 1054"/>
                  <a:gd name="T3" fmla="*/ 78 h 1634"/>
                  <a:gd name="T4" fmla="*/ 688 w 1054"/>
                  <a:gd name="T5" fmla="*/ 93 h 1634"/>
                  <a:gd name="T6" fmla="*/ 739 w 1054"/>
                  <a:gd name="T7" fmla="*/ 133 h 1634"/>
                  <a:gd name="T8" fmla="*/ 751 w 1054"/>
                  <a:gd name="T9" fmla="*/ 119 h 1634"/>
                  <a:gd name="T10" fmla="*/ 687 w 1054"/>
                  <a:gd name="T11" fmla="*/ 70 h 1634"/>
                  <a:gd name="T12" fmla="*/ 635 w 1054"/>
                  <a:gd name="T13" fmla="*/ 36 h 1634"/>
                  <a:gd name="T14" fmla="*/ 626 w 1054"/>
                  <a:gd name="T15" fmla="*/ 52 h 1634"/>
                  <a:gd name="T16" fmla="*/ 677 w 1054"/>
                  <a:gd name="T17" fmla="*/ 85 h 1634"/>
                  <a:gd name="T18" fmla="*/ 687 w 1054"/>
                  <a:gd name="T19" fmla="*/ 70 h 1634"/>
                  <a:gd name="T20" fmla="*/ 821 w 1054"/>
                  <a:gd name="T21" fmla="*/ 186 h 1634"/>
                  <a:gd name="T22" fmla="*/ 807 w 1054"/>
                  <a:gd name="T23" fmla="*/ 198 h 1634"/>
                  <a:gd name="T24" fmla="*/ 1036 w 1054"/>
                  <a:gd name="T25" fmla="*/ 775 h 1634"/>
                  <a:gd name="T26" fmla="*/ 195 w 1054"/>
                  <a:gd name="T27" fmla="*/ 1615 h 1634"/>
                  <a:gd name="T28" fmla="*/ 4 w 1054"/>
                  <a:gd name="T29" fmla="*/ 1594 h 1634"/>
                  <a:gd name="T30" fmla="*/ 0 w 1054"/>
                  <a:gd name="T31" fmla="*/ 1612 h 1634"/>
                  <a:gd name="T32" fmla="*/ 195 w 1054"/>
                  <a:gd name="T33" fmla="*/ 1634 h 1634"/>
                  <a:gd name="T34" fmla="*/ 1054 w 1054"/>
                  <a:gd name="T35" fmla="*/ 775 h 1634"/>
                  <a:gd name="T36" fmla="*/ 821 w 1054"/>
                  <a:gd name="T37" fmla="*/ 186 h 1634"/>
                  <a:gd name="T38" fmla="*/ 623 w 1054"/>
                  <a:gd name="T39" fmla="*/ 29 h 1634"/>
                  <a:gd name="T40" fmla="*/ 568 w 1054"/>
                  <a:gd name="T41" fmla="*/ 0 h 1634"/>
                  <a:gd name="T42" fmla="*/ 560 w 1054"/>
                  <a:gd name="T43" fmla="*/ 17 h 1634"/>
                  <a:gd name="T44" fmla="*/ 614 w 1054"/>
                  <a:gd name="T45" fmla="*/ 45 h 1634"/>
                  <a:gd name="T46" fmla="*/ 623 w 1054"/>
                  <a:gd name="T47" fmla="*/ 29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4" h="1634">
                    <a:moveTo>
                      <a:pt x="751" y="119"/>
                    </a:moveTo>
                    <a:cubicBezTo>
                      <a:pt x="734" y="105"/>
                      <a:pt x="716" y="91"/>
                      <a:pt x="698" y="78"/>
                    </a:cubicBezTo>
                    <a:cubicBezTo>
                      <a:pt x="688" y="93"/>
                      <a:pt x="688" y="93"/>
                      <a:pt x="688" y="93"/>
                    </a:cubicBezTo>
                    <a:cubicBezTo>
                      <a:pt x="705" y="106"/>
                      <a:pt x="722" y="119"/>
                      <a:pt x="739" y="133"/>
                    </a:cubicBezTo>
                    <a:lnTo>
                      <a:pt x="751" y="119"/>
                    </a:lnTo>
                    <a:close/>
                    <a:moveTo>
                      <a:pt x="687" y="70"/>
                    </a:moveTo>
                    <a:cubicBezTo>
                      <a:pt x="670" y="58"/>
                      <a:pt x="653" y="47"/>
                      <a:pt x="635" y="36"/>
                    </a:cubicBezTo>
                    <a:cubicBezTo>
                      <a:pt x="626" y="52"/>
                      <a:pt x="626" y="52"/>
                      <a:pt x="626" y="52"/>
                    </a:cubicBezTo>
                    <a:cubicBezTo>
                      <a:pt x="643" y="63"/>
                      <a:pt x="660" y="74"/>
                      <a:pt x="677" y="85"/>
                    </a:cubicBezTo>
                    <a:lnTo>
                      <a:pt x="687" y="70"/>
                    </a:lnTo>
                    <a:close/>
                    <a:moveTo>
                      <a:pt x="821" y="186"/>
                    </a:moveTo>
                    <a:cubicBezTo>
                      <a:pt x="807" y="198"/>
                      <a:pt x="807" y="198"/>
                      <a:pt x="807" y="198"/>
                    </a:cubicBezTo>
                    <a:cubicBezTo>
                      <a:pt x="949" y="349"/>
                      <a:pt x="1036" y="552"/>
                      <a:pt x="1036" y="775"/>
                    </a:cubicBezTo>
                    <a:cubicBezTo>
                      <a:pt x="1036" y="1239"/>
                      <a:pt x="659" y="1615"/>
                      <a:pt x="195" y="1615"/>
                    </a:cubicBezTo>
                    <a:cubicBezTo>
                      <a:pt x="129" y="1615"/>
                      <a:pt x="66" y="1608"/>
                      <a:pt x="4" y="1594"/>
                    </a:cubicBezTo>
                    <a:cubicBezTo>
                      <a:pt x="0" y="1612"/>
                      <a:pt x="0" y="1612"/>
                      <a:pt x="0" y="1612"/>
                    </a:cubicBezTo>
                    <a:cubicBezTo>
                      <a:pt x="63" y="1626"/>
                      <a:pt x="128" y="1634"/>
                      <a:pt x="195" y="1634"/>
                    </a:cubicBezTo>
                    <a:cubicBezTo>
                      <a:pt x="670" y="1634"/>
                      <a:pt x="1054" y="1249"/>
                      <a:pt x="1054" y="775"/>
                    </a:cubicBezTo>
                    <a:cubicBezTo>
                      <a:pt x="1054" y="547"/>
                      <a:pt x="966" y="339"/>
                      <a:pt x="821" y="186"/>
                    </a:cubicBezTo>
                    <a:close/>
                    <a:moveTo>
                      <a:pt x="623" y="29"/>
                    </a:moveTo>
                    <a:cubicBezTo>
                      <a:pt x="605" y="19"/>
                      <a:pt x="587" y="9"/>
                      <a:pt x="568" y="0"/>
                    </a:cubicBezTo>
                    <a:cubicBezTo>
                      <a:pt x="560" y="17"/>
                      <a:pt x="560" y="17"/>
                      <a:pt x="560" y="17"/>
                    </a:cubicBezTo>
                    <a:cubicBezTo>
                      <a:pt x="578" y="26"/>
                      <a:pt x="596" y="35"/>
                      <a:pt x="614" y="45"/>
                    </a:cubicBezTo>
                    <a:lnTo>
                      <a:pt x="623"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1" name="Freeform 165"/>
              <p:cNvSpPr/>
              <p:nvPr/>
            </p:nvSpPr>
            <p:spPr bwMode="auto">
              <a:xfrm>
                <a:off x="1214706" y="1085897"/>
                <a:ext cx="360747" cy="354633"/>
              </a:xfrm>
              <a:custGeom>
                <a:avLst/>
                <a:gdLst>
                  <a:gd name="T0" fmla="*/ 0 w 150"/>
                  <a:gd name="T1" fmla="*/ 135 h 147"/>
                  <a:gd name="T2" fmla="*/ 14 w 150"/>
                  <a:gd name="T3" fmla="*/ 147 h 147"/>
                  <a:gd name="T4" fmla="*/ 150 w 150"/>
                  <a:gd name="T5" fmla="*/ 15 h 147"/>
                  <a:gd name="T6" fmla="*/ 138 w 150"/>
                  <a:gd name="T7" fmla="*/ 0 h 147"/>
                  <a:gd name="T8" fmla="*/ 0 w 150"/>
                  <a:gd name="T9" fmla="*/ 135 h 147"/>
                </a:gdLst>
                <a:ahLst/>
                <a:cxnLst>
                  <a:cxn ang="0">
                    <a:pos x="T0" y="T1"/>
                  </a:cxn>
                  <a:cxn ang="0">
                    <a:pos x="T2" y="T3"/>
                  </a:cxn>
                  <a:cxn ang="0">
                    <a:pos x="T4" y="T5"/>
                  </a:cxn>
                  <a:cxn ang="0">
                    <a:pos x="T6" y="T7"/>
                  </a:cxn>
                  <a:cxn ang="0">
                    <a:pos x="T8" y="T9"/>
                  </a:cxn>
                </a:cxnLst>
                <a:rect l="0" t="0" r="r" b="b"/>
                <a:pathLst>
                  <a:path w="150" h="147">
                    <a:moveTo>
                      <a:pt x="0" y="135"/>
                    </a:moveTo>
                    <a:cubicBezTo>
                      <a:pt x="14" y="147"/>
                      <a:pt x="14" y="147"/>
                      <a:pt x="14" y="147"/>
                    </a:cubicBezTo>
                    <a:cubicBezTo>
                      <a:pt x="54" y="98"/>
                      <a:pt x="100" y="54"/>
                      <a:pt x="150" y="15"/>
                    </a:cubicBezTo>
                    <a:cubicBezTo>
                      <a:pt x="138" y="0"/>
                      <a:pt x="138" y="0"/>
                      <a:pt x="138" y="0"/>
                    </a:cubicBezTo>
                    <a:cubicBezTo>
                      <a:pt x="87" y="40"/>
                      <a:pt x="41" y="85"/>
                      <a:pt x="0" y="135"/>
                    </a:cubicBez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2" name="Freeform 166"/>
              <p:cNvSpPr/>
              <p:nvPr/>
            </p:nvSpPr>
            <p:spPr bwMode="auto">
              <a:xfrm>
                <a:off x="2581267" y="651777"/>
                <a:ext cx="460616" cy="58086"/>
              </a:xfrm>
              <a:custGeom>
                <a:avLst/>
                <a:gdLst>
                  <a:gd name="T0" fmla="*/ 98 w 191"/>
                  <a:gd name="T1" fmla="*/ 19 h 24"/>
                  <a:gd name="T2" fmla="*/ 189 w 191"/>
                  <a:gd name="T3" fmla="*/ 24 h 24"/>
                  <a:gd name="T4" fmla="*/ 191 w 191"/>
                  <a:gd name="T5" fmla="*/ 5 h 24"/>
                  <a:gd name="T6" fmla="*/ 98 w 191"/>
                  <a:gd name="T7" fmla="*/ 0 h 24"/>
                  <a:gd name="T8" fmla="*/ 0 w 191"/>
                  <a:gd name="T9" fmla="*/ 6 h 24"/>
                  <a:gd name="T10" fmla="*/ 2 w 191"/>
                  <a:gd name="T11" fmla="*/ 24 h 24"/>
                  <a:gd name="T12" fmla="*/ 98 w 191"/>
                  <a:gd name="T13" fmla="*/ 19 h 24"/>
                </a:gdLst>
                <a:ahLst/>
                <a:cxnLst>
                  <a:cxn ang="0">
                    <a:pos x="T0" y="T1"/>
                  </a:cxn>
                  <a:cxn ang="0">
                    <a:pos x="T2" y="T3"/>
                  </a:cxn>
                  <a:cxn ang="0">
                    <a:pos x="T4" y="T5"/>
                  </a:cxn>
                  <a:cxn ang="0">
                    <a:pos x="T6" y="T7"/>
                  </a:cxn>
                  <a:cxn ang="0">
                    <a:pos x="T8" y="T9"/>
                  </a:cxn>
                  <a:cxn ang="0">
                    <a:pos x="T10" y="T11"/>
                  </a:cxn>
                  <a:cxn ang="0">
                    <a:pos x="T12" y="T13"/>
                  </a:cxn>
                </a:cxnLst>
                <a:rect l="0" t="0" r="r" b="b"/>
                <a:pathLst>
                  <a:path w="191" h="24">
                    <a:moveTo>
                      <a:pt x="98" y="19"/>
                    </a:moveTo>
                    <a:cubicBezTo>
                      <a:pt x="129" y="19"/>
                      <a:pt x="159" y="20"/>
                      <a:pt x="189" y="24"/>
                    </a:cubicBezTo>
                    <a:cubicBezTo>
                      <a:pt x="191" y="5"/>
                      <a:pt x="191" y="5"/>
                      <a:pt x="191" y="5"/>
                    </a:cubicBezTo>
                    <a:cubicBezTo>
                      <a:pt x="160" y="2"/>
                      <a:pt x="129" y="0"/>
                      <a:pt x="98" y="0"/>
                    </a:cubicBezTo>
                    <a:cubicBezTo>
                      <a:pt x="65" y="0"/>
                      <a:pt x="32" y="2"/>
                      <a:pt x="0" y="6"/>
                    </a:cubicBezTo>
                    <a:cubicBezTo>
                      <a:pt x="2" y="24"/>
                      <a:pt x="2" y="24"/>
                      <a:pt x="2" y="24"/>
                    </a:cubicBezTo>
                    <a:cubicBezTo>
                      <a:pt x="33" y="21"/>
                      <a:pt x="65" y="19"/>
                      <a:pt x="98" y="19"/>
                    </a:cubicBez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sp>
        <p:nvSpPr>
          <p:cNvPr id="143" name="Freeform 168"/>
          <p:cNvSpPr>
            <a:spLocks noEditPoints="1"/>
          </p:cNvSpPr>
          <p:nvPr/>
        </p:nvSpPr>
        <p:spPr bwMode="auto">
          <a:xfrm>
            <a:off x="5025702" y="1371548"/>
            <a:ext cx="2101305" cy="2100286"/>
          </a:xfrm>
          <a:custGeom>
            <a:avLst/>
            <a:gdLst>
              <a:gd name="T0" fmla="*/ 232 w 871"/>
              <a:gd name="T1" fmla="*/ 77 h 871"/>
              <a:gd name="T2" fmla="*/ 162 w 871"/>
              <a:gd name="T3" fmla="*/ 127 h 871"/>
              <a:gd name="T4" fmla="*/ 332 w 871"/>
              <a:gd name="T5" fmla="*/ 36 h 871"/>
              <a:gd name="T6" fmla="*/ 271 w 871"/>
              <a:gd name="T7" fmla="*/ 57 h 871"/>
              <a:gd name="T8" fmla="*/ 417 w 871"/>
              <a:gd name="T9" fmla="*/ 23 h 871"/>
              <a:gd name="T10" fmla="*/ 396 w 871"/>
              <a:gd name="T11" fmla="*/ 25 h 871"/>
              <a:gd name="T12" fmla="*/ 132 w 871"/>
              <a:gd name="T13" fmla="*/ 157 h 871"/>
              <a:gd name="T14" fmla="*/ 33 w 871"/>
              <a:gd name="T15" fmla="*/ 347 h 871"/>
              <a:gd name="T16" fmla="*/ 26 w 871"/>
              <a:gd name="T17" fmla="*/ 389 h 871"/>
              <a:gd name="T18" fmla="*/ 29 w 871"/>
              <a:gd name="T19" fmla="*/ 368 h 871"/>
              <a:gd name="T20" fmla="*/ 24 w 871"/>
              <a:gd name="T21" fmla="*/ 454 h 871"/>
              <a:gd name="T22" fmla="*/ 70 w 871"/>
              <a:gd name="T23" fmla="*/ 245 h 871"/>
              <a:gd name="T24" fmla="*/ 92 w 871"/>
              <a:gd name="T25" fmla="*/ 208 h 871"/>
              <a:gd name="T26" fmla="*/ 822 w 871"/>
              <a:gd name="T27" fmla="*/ 291 h 871"/>
              <a:gd name="T28" fmla="*/ 795 w 871"/>
              <a:gd name="T29" fmla="*/ 232 h 871"/>
              <a:gd name="T30" fmla="*/ 754 w 871"/>
              <a:gd name="T31" fmla="*/ 154 h 871"/>
              <a:gd name="T32" fmla="*/ 834 w 871"/>
              <a:gd name="T33" fmla="*/ 326 h 871"/>
              <a:gd name="T34" fmla="*/ 848 w 871"/>
              <a:gd name="T35" fmla="*/ 417 h 871"/>
              <a:gd name="T36" fmla="*/ 840 w 871"/>
              <a:gd name="T37" fmla="*/ 353 h 871"/>
              <a:gd name="T38" fmla="*/ 591 w 871"/>
              <a:gd name="T39" fmla="*/ 40 h 871"/>
              <a:gd name="T40" fmla="*/ 527 w 871"/>
              <a:gd name="T41" fmla="*/ 20 h 871"/>
              <a:gd name="T42" fmla="*/ 723 w 871"/>
              <a:gd name="T43" fmla="*/ 122 h 871"/>
              <a:gd name="T44" fmla="*/ 670 w 871"/>
              <a:gd name="T45" fmla="*/ 81 h 871"/>
              <a:gd name="T46" fmla="*/ 632 w 871"/>
              <a:gd name="T47" fmla="*/ 58 h 871"/>
              <a:gd name="T48" fmla="*/ 612 w 871"/>
              <a:gd name="T49" fmla="*/ 49 h 871"/>
              <a:gd name="T50" fmla="*/ 658 w 871"/>
              <a:gd name="T51" fmla="*/ 783 h 871"/>
              <a:gd name="T52" fmla="*/ 476 w 871"/>
              <a:gd name="T53" fmla="*/ 846 h 871"/>
              <a:gd name="T54" fmla="*/ 620 w 871"/>
              <a:gd name="T55" fmla="*/ 805 h 871"/>
              <a:gd name="T56" fmla="*/ 540 w 871"/>
              <a:gd name="T57" fmla="*/ 835 h 871"/>
              <a:gd name="T58" fmla="*/ 518 w 871"/>
              <a:gd name="T59" fmla="*/ 840 h 871"/>
              <a:gd name="T60" fmla="*/ 740 w 871"/>
              <a:gd name="T61" fmla="*/ 714 h 871"/>
              <a:gd name="T62" fmla="*/ 25 w 871"/>
              <a:gd name="T63" fmla="*/ 475 h 871"/>
              <a:gd name="T64" fmla="*/ 834 w 871"/>
              <a:gd name="T65" fmla="*/ 545 h 871"/>
              <a:gd name="T66" fmla="*/ 846 w 871"/>
              <a:gd name="T67" fmla="*/ 482 h 871"/>
              <a:gd name="T68" fmla="*/ 754 w 871"/>
              <a:gd name="T69" fmla="*/ 698 h 871"/>
              <a:gd name="T70" fmla="*/ 820 w 871"/>
              <a:gd name="T71" fmla="*/ 586 h 871"/>
              <a:gd name="T72" fmla="*/ 811 w 871"/>
              <a:gd name="T73" fmla="*/ 606 h 871"/>
              <a:gd name="T74" fmla="*/ 639 w 871"/>
              <a:gd name="T75" fmla="*/ 794 h 871"/>
              <a:gd name="T76" fmla="*/ 103 w 871"/>
              <a:gd name="T77" fmla="*/ 701 h 871"/>
              <a:gd name="T78" fmla="*/ 118 w 871"/>
              <a:gd name="T79" fmla="*/ 718 h 871"/>
              <a:gd name="T80" fmla="*/ 133 w 871"/>
              <a:gd name="T81" fmla="*/ 734 h 871"/>
              <a:gd name="T82" fmla="*/ 32 w 871"/>
              <a:gd name="T83" fmla="*/ 518 h 871"/>
              <a:gd name="T84" fmla="*/ 38 w 871"/>
              <a:gd name="T85" fmla="*/ 545 h 871"/>
              <a:gd name="T86" fmla="*/ 58 w 871"/>
              <a:gd name="T87" fmla="*/ 600 h 871"/>
              <a:gd name="T88" fmla="*/ 323 w 871"/>
              <a:gd name="T89" fmla="*/ 845 h 871"/>
              <a:gd name="T90" fmla="*/ 344 w 871"/>
              <a:gd name="T91" fmla="*/ 851 h 871"/>
              <a:gd name="T92" fmla="*/ 410 w 871"/>
              <a:gd name="T93" fmla="*/ 860 h 871"/>
              <a:gd name="T94" fmla="*/ 202 w 871"/>
              <a:gd name="T95" fmla="*/ 790 h 871"/>
              <a:gd name="T96" fmla="*/ 220 w 871"/>
              <a:gd name="T97" fmla="*/ 802 h 871"/>
              <a:gd name="T98" fmla="*/ 174 w 871"/>
              <a:gd name="T99" fmla="*/ 754 h 871"/>
              <a:gd name="T100" fmla="*/ 677 w 871"/>
              <a:gd name="T101" fmla="*/ 108 h 871"/>
              <a:gd name="T102" fmla="*/ 433 w 871"/>
              <a:gd name="T103" fmla="*/ 0 h 871"/>
              <a:gd name="T104" fmla="*/ 109 w 871"/>
              <a:gd name="T105" fmla="*/ 194 h 871"/>
              <a:gd name="T106" fmla="*/ 0 w 871"/>
              <a:gd name="T107" fmla="*/ 438 h 871"/>
              <a:gd name="T108" fmla="*/ 194 w 871"/>
              <a:gd name="T109" fmla="*/ 762 h 871"/>
              <a:gd name="T110" fmla="*/ 439 w 871"/>
              <a:gd name="T111" fmla="*/ 871 h 871"/>
              <a:gd name="T112" fmla="*/ 763 w 871"/>
              <a:gd name="T113" fmla="*/ 677 h 871"/>
              <a:gd name="T114" fmla="*/ 871 w 871"/>
              <a:gd name="T115" fmla="*/ 4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1" h="871">
                <a:moveTo>
                  <a:pt x="251" y="67"/>
                </a:moveTo>
                <a:cubicBezTo>
                  <a:pt x="246" y="55"/>
                  <a:pt x="246" y="55"/>
                  <a:pt x="246" y="55"/>
                </a:cubicBezTo>
                <a:cubicBezTo>
                  <a:pt x="240" y="58"/>
                  <a:pt x="240" y="58"/>
                  <a:pt x="240" y="58"/>
                </a:cubicBezTo>
                <a:cubicBezTo>
                  <a:pt x="246" y="69"/>
                  <a:pt x="246" y="69"/>
                  <a:pt x="246" y="69"/>
                </a:cubicBezTo>
                <a:cubicBezTo>
                  <a:pt x="248" y="68"/>
                  <a:pt x="250" y="67"/>
                  <a:pt x="251" y="67"/>
                </a:cubicBezTo>
                <a:close/>
                <a:moveTo>
                  <a:pt x="232" y="77"/>
                </a:moveTo>
                <a:cubicBezTo>
                  <a:pt x="226" y="66"/>
                  <a:pt x="226" y="66"/>
                  <a:pt x="226" y="66"/>
                </a:cubicBezTo>
                <a:cubicBezTo>
                  <a:pt x="221" y="69"/>
                  <a:pt x="221" y="69"/>
                  <a:pt x="221" y="69"/>
                </a:cubicBezTo>
                <a:cubicBezTo>
                  <a:pt x="227" y="80"/>
                  <a:pt x="227" y="80"/>
                  <a:pt x="227" y="80"/>
                </a:cubicBezTo>
                <a:cubicBezTo>
                  <a:pt x="229" y="79"/>
                  <a:pt x="231" y="78"/>
                  <a:pt x="232" y="77"/>
                </a:cubicBezTo>
                <a:close/>
                <a:moveTo>
                  <a:pt x="214" y="88"/>
                </a:moveTo>
                <a:cubicBezTo>
                  <a:pt x="207" y="77"/>
                  <a:pt x="207" y="77"/>
                  <a:pt x="207" y="77"/>
                </a:cubicBezTo>
                <a:cubicBezTo>
                  <a:pt x="202" y="81"/>
                  <a:pt x="202" y="81"/>
                  <a:pt x="202" y="81"/>
                </a:cubicBezTo>
                <a:cubicBezTo>
                  <a:pt x="209" y="91"/>
                  <a:pt x="209" y="91"/>
                  <a:pt x="209" y="91"/>
                </a:cubicBezTo>
                <a:cubicBezTo>
                  <a:pt x="211" y="90"/>
                  <a:pt x="212" y="89"/>
                  <a:pt x="214" y="88"/>
                </a:cubicBezTo>
                <a:close/>
                <a:moveTo>
                  <a:pt x="162" y="127"/>
                </a:moveTo>
                <a:cubicBezTo>
                  <a:pt x="154" y="117"/>
                  <a:pt x="154" y="117"/>
                  <a:pt x="154" y="117"/>
                </a:cubicBezTo>
                <a:cubicBezTo>
                  <a:pt x="149" y="121"/>
                  <a:pt x="149" y="121"/>
                  <a:pt x="149" y="121"/>
                </a:cubicBezTo>
                <a:cubicBezTo>
                  <a:pt x="158" y="131"/>
                  <a:pt x="158" y="131"/>
                  <a:pt x="158" y="131"/>
                </a:cubicBezTo>
                <a:cubicBezTo>
                  <a:pt x="159" y="130"/>
                  <a:pt x="161" y="128"/>
                  <a:pt x="162" y="127"/>
                </a:cubicBezTo>
                <a:close/>
                <a:moveTo>
                  <a:pt x="179" y="113"/>
                </a:moveTo>
                <a:cubicBezTo>
                  <a:pt x="171" y="103"/>
                  <a:pt x="171" y="103"/>
                  <a:pt x="171" y="103"/>
                </a:cubicBezTo>
                <a:cubicBezTo>
                  <a:pt x="166" y="107"/>
                  <a:pt x="166" y="107"/>
                  <a:pt x="166" y="107"/>
                </a:cubicBezTo>
                <a:cubicBezTo>
                  <a:pt x="174" y="117"/>
                  <a:pt x="174" y="117"/>
                  <a:pt x="174" y="117"/>
                </a:cubicBezTo>
                <a:cubicBezTo>
                  <a:pt x="176" y="115"/>
                  <a:pt x="177" y="114"/>
                  <a:pt x="179" y="113"/>
                </a:cubicBezTo>
                <a:close/>
                <a:moveTo>
                  <a:pt x="332" y="36"/>
                </a:moveTo>
                <a:cubicBezTo>
                  <a:pt x="329" y="24"/>
                  <a:pt x="329" y="24"/>
                  <a:pt x="329" y="24"/>
                </a:cubicBezTo>
                <a:cubicBezTo>
                  <a:pt x="323" y="26"/>
                  <a:pt x="323" y="26"/>
                  <a:pt x="323" y="26"/>
                </a:cubicBezTo>
                <a:cubicBezTo>
                  <a:pt x="326" y="38"/>
                  <a:pt x="326" y="38"/>
                  <a:pt x="326" y="38"/>
                </a:cubicBezTo>
                <a:cubicBezTo>
                  <a:pt x="328" y="37"/>
                  <a:pt x="330" y="37"/>
                  <a:pt x="332" y="36"/>
                </a:cubicBezTo>
                <a:close/>
                <a:moveTo>
                  <a:pt x="375" y="28"/>
                </a:moveTo>
                <a:cubicBezTo>
                  <a:pt x="373" y="15"/>
                  <a:pt x="373" y="15"/>
                  <a:pt x="373" y="15"/>
                </a:cubicBezTo>
                <a:cubicBezTo>
                  <a:pt x="367" y="16"/>
                  <a:pt x="367" y="16"/>
                  <a:pt x="367" y="16"/>
                </a:cubicBezTo>
                <a:cubicBezTo>
                  <a:pt x="369" y="29"/>
                  <a:pt x="369" y="29"/>
                  <a:pt x="369" y="29"/>
                </a:cubicBezTo>
                <a:cubicBezTo>
                  <a:pt x="371" y="28"/>
                  <a:pt x="373" y="28"/>
                  <a:pt x="375" y="28"/>
                </a:cubicBezTo>
                <a:close/>
                <a:moveTo>
                  <a:pt x="271" y="57"/>
                </a:moveTo>
                <a:cubicBezTo>
                  <a:pt x="266" y="46"/>
                  <a:pt x="266" y="46"/>
                  <a:pt x="266" y="46"/>
                </a:cubicBezTo>
                <a:cubicBezTo>
                  <a:pt x="260" y="48"/>
                  <a:pt x="260" y="48"/>
                  <a:pt x="260" y="48"/>
                </a:cubicBezTo>
                <a:cubicBezTo>
                  <a:pt x="266" y="60"/>
                  <a:pt x="266" y="60"/>
                  <a:pt x="266" y="60"/>
                </a:cubicBezTo>
                <a:cubicBezTo>
                  <a:pt x="267" y="59"/>
                  <a:pt x="269" y="58"/>
                  <a:pt x="271" y="57"/>
                </a:cubicBezTo>
                <a:close/>
                <a:moveTo>
                  <a:pt x="353" y="31"/>
                </a:moveTo>
                <a:cubicBezTo>
                  <a:pt x="351" y="19"/>
                  <a:pt x="351" y="19"/>
                  <a:pt x="351" y="19"/>
                </a:cubicBezTo>
                <a:cubicBezTo>
                  <a:pt x="345" y="20"/>
                  <a:pt x="345" y="20"/>
                  <a:pt x="345" y="20"/>
                </a:cubicBezTo>
                <a:cubicBezTo>
                  <a:pt x="347" y="33"/>
                  <a:pt x="347" y="33"/>
                  <a:pt x="347" y="33"/>
                </a:cubicBezTo>
                <a:cubicBezTo>
                  <a:pt x="349" y="32"/>
                  <a:pt x="351" y="32"/>
                  <a:pt x="353" y="31"/>
                </a:cubicBezTo>
                <a:close/>
                <a:moveTo>
                  <a:pt x="417" y="23"/>
                </a:moveTo>
                <a:cubicBezTo>
                  <a:pt x="417" y="11"/>
                  <a:pt x="417" y="11"/>
                  <a:pt x="417" y="11"/>
                </a:cubicBezTo>
                <a:cubicBezTo>
                  <a:pt x="411" y="11"/>
                  <a:pt x="411" y="11"/>
                  <a:pt x="411" y="11"/>
                </a:cubicBezTo>
                <a:cubicBezTo>
                  <a:pt x="411" y="24"/>
                  <a:pt x="411" y="24"/>
                  <a:pt x="411" y="24"/>
                </a:cubicBezTo>
                <a:cubicBezTo>
                  <a:pt x="413" y="24"/>
                  <a:pt x="415" y="24"/>
                  <a:pt x="417" y="23"/>
                </a:cubicBezTo>
                <a:close/>
                <a:moveTo>
                  <a:pt x="291" y="49"/>
                </a:moveTo>
                <a:cubicBezTo>
                  <a:pt x="287" y="38"/>
                  <a:pt x="287" y="38"/>
                  <a:pt x="287" y="38"/>
                </a:cubicBezTo>
                <a:cubicBezTo>
                  <a:pt x="281" y="40"/>
                  <a:pt x="281" y="40"/>
                  <a:pt x="281" y="40"/>
                </a:cubicBezTo>
                <a:cubicBezTo>
                  <a:pt x="285" y="51"/>
                  <a:pt x="285" y="51"/>
                  <a:pt x="285" y="51"/>
                </a:cubicBezTo>
                <a:cubicBezTo>
                  <a:pt x="287" y="51"/>
                  <a:pt x="289" y="50"/>
                  <a:pt x="291" y="49"/>
                </a:cubicBezTo>
                <a:close/>
                <a:moveTo>
                  <a:pt x="396" y="25"/>
                </a:moveTo>
                <a:cubicBezTo>
                  <a:pt x="395" y="12"/>
                  <a:pt x="395" y="12"/>
                  <a:pt x="395" y="12"/>
                </a:cubicBezTo>
                <a:cubicBezTo>
                  <a:pt x="389" y="13"/>
                  <a:pt x="389" y="13"/>
                  <a:pt x="389" y="13"/>
                </a:cubicBezTo>
                <a:cubicBezTo>
                  <a:pt x="390" y="26"/>
                  <a:pt x="390" y="26"/>
                  <a:pt x="390" y="26"/>
                </a:cubicBezTo>
                <a:cubicBezTo>
                  <a:pt x="392" y="25"/>
                  <a:pt x="394" y="25"/>
                  <a:pt x="396" y="25"/>
                </a:cubicBezTo>
                <a:close/>
                <a:moveTo>
                  <a:pt x="146" y="142"/>
                </a:moveTo>
                <a:cubicBezTo>
                  <a:pt x="138" y="133"/>
                  <a:pt x="138" y="133"/>
                  <a:pt x="138" y="133"/>
                </a:cubicBezTo>
                <a:cubicBezTo>
                  <a:pt x="133" y="137"/>
                  <a:pt x="133" y="137"/>
                  <a:pt x="133" y="137"/>
                </a:cubicBezTo>
                <a:cubicBezTo>
                  <a:pt x="142" y="146"/>
                  <a:pt x="142" y="146"/>
                  <a:pt x="142" y="146"/>
                </a:cubicBezTo>
                <a:cubicBezTo>
                  <a:pt x="144" y="144"/>
                  <a:pt x="145" y="143"/>
                  <a:pt x="146" y="142"/>
                </a:cubicBezTo>
                <a:close/>
                <a:moveTo>
                  <a:pt x="132" y="157"/>
                </a:moveTo>
                <a:cubicBezTo>
                  <a:pt x="122" y="149"/>
                  <a:pt x="122" y="149"/>
                  <a:pt x="122" y="149"/>
                </a:cubicBezTo>
                <a:cubicBezTo>
                  <a:pt x="118" y="153"/>
                  <a:pt x="118" y="153"/>
                  <a:pt x="118" y="153"/>
                </a:cubicBezTo>
                <a:cubicBezTo>
                  <a:pt x="127" y="162"/>
                  <a:pt x="127" y="162"/>
                  <a:pt x="127" y="162"/>
                </a:cubicBezTo>
                <a:cubicBezTo>
                  <a:pt x="129" y="160"/>
                  <a:pt x="130" y="159"/>
                  <a:pt x="132" y="157"/>
                </a:cubicBezTo>
                <a:close/>
                <a:moveTo>
                  <a:pt x="38" y="326"/>
                </a:moveTo>
                <a:cubicBezTo>
                  <a:pt x="26" y="322"/>
                  <a:pt x="26" y="322"/>
                  <a:pt x="26" y="322"/>
                </a:cubicBezTo>
                <a:cubicBezTo>
                  <a:pt x="25" y="328"/>
                  <a:pt x="25" y="328"/>
                  <a:pt x="25" y="328"/>
                </a:cubicBezTo>
                <a:cubicBezTo>
                  <a:pt x="37" y="331"/>
                  <a:pt x="37" y="331"/>
                  <a:pt x="37" y="331"/>
                </a:cubicBezTo>
                <a:cubicBezTo>
                  <a:pt x="37" y="330"/>
                  <a:pt x="38" y="328"/>
                  <a:pt x="38" y="326"/>
                </a:cubicBezTo>
                <a:close/>
                <a:moveTo>
                  <a:pt x="33" y="347"/>
                </a:moveTo>
                <a:cubicBezTo>
                  <a:pt x="21" y="344"/>
                  <a:pt x="21" y="344"/>
                  <a:pt x="21" y="344"/>
                </a:cubicBezTo>
                <a:cubicBezTo>
                  <a:pt x="19" y="350"/>
                  <a:pt x="19" y="350"/>
                  <a:pt x="19" y="350"/>
                </a:cubicBezTo>
                <a:cubicBezTo>
                  <a:pt x="32" y="352"/>
                  <a:pt x="32" y="352"/>
                  <a:pt x="32" y="352"/>
                </a:cubicBezTo>
                <a:cubicBezTo>
                  <a:pt x="32" y="351"/>
                  <a:pt x="33" y="349"/>
                  <a:pt x="33" y="347"/>
                </a:cubicBezTo>
                <a:close/>
                <a:moveTo>
                  <a:pt x="24" y="411"/>
                </a:moveTo>
                <a:cubicBezTo>
                  <a:pt x="12" y="410"/>
                  <a:pt x="12" y="410"/>
                  <a:pt x="12" y="410"/>
                </a:cubicBezTo>
                <a:cubicBezTo>
                  <a:pt x="11" y="416"/>
                  <a:pt x="11" y="416"/>
                  <a:pt x="11" y="416"/>
                </a:cubicBezTo>
                <a:cubicBezTo>
                  <a:pt x="24" y="417"/>
                  <a:pt x="24" y="417"/>
                  <a:pt x="24" y="417"/>
                </a:cubicBezTo>
                <a:cubicBezTo>
                  <a:pt x="24" y="415"/>
                  <a:pt x="24" y="413"/>
                  <a:pt x="24" y="411"/>
                </a:cubicBezTo>
                <a:close/>
                <a:moveTo>
                  <a:pt x="26" y="389"/>
                </a:moveTo>
                <a:cubicBezTo>
                  <a:pt x="13" y="388"/>
                  <a:pt x="13" y="388"/>
                  <a:pt x="13" y="388"/>
                </a:cubicBezTo>
                <a:cubicBezTo>
                  <a:pt x="13" y="394"/>
                  <a:pt x="13" y="394"/>
                  <a:pt x="13" y="394"/>
                </a:cubicBezTo>
                <a:cubicBezTo>
                  <a:pt x="25" y="395"/>
                  <a:pt x="25" y="395"/>
                  <a:pt x="25" y="395"/>
                </a:cubicBezTo>
                <a:cubicBezTo>
                  <a:pt x="26" y="393"/>
                  <a:pt x="26" y="391"/>
                  <a:pt x="26" y="389"/>
                </a:cubicBezTo>
                <a:close/>
                <a:moveTo>
                  <a:pt x="52" y="285"/>
                </a:moveTo>
                <a:cubicBezTo>
                  <a:pt x="40" y="280"/>
                  <a:pt x="40" y="280"/>
                  <a:pt x="40" y="280"/>
                </a:cubicBezTo>
                <a:cubicBezTo>
                  <a:pt x="38" y="286"/>
                  <a:pt x="38" y="286"/>
                  <a:pt x="38" y="286"/>
                </a:cubicBezTo>
                <a:cubicBezTo>
                  <a:pt x="50" y="290"/>
                  <a:pt x="50" y="290"/>
                  <a:pt x="50" y="290"/>
                </a:cubicBezTo>
                <a:cubicBezTo>
                  <a:pt x="50" y="288"/>
                  <a:pt x="51" y="287"/>
                  <a:pt x="52" y="285"/>
                </a:cubicBezTo>
                <a:close/>
                <a:moveTo>
                  <a:pt x="29" y="368"/>
                </a:moveTo>
                <a:cubicBezTo>
                  <a:pt x="17" y="366"/>
                  <a:pt x="17" y="366"/>
                  <a:pt x="17" y="366"/>
                </a:cubicBezTo>
                <a:cubicBezTo>
                  <a:pt x="16" y="372"/>
                  <a:pt x="16" y="372"/>
                  <a:pt x="16" y="372"/>
                </a:cubicBezTo>
                <a:cubicBezTo>
                  <a:pt x="28" y="374"/>
                  <a:pt x="28" y="374"/>
                  <a:pt x="28" y="374"/>
                </a:cubicBezTo>
                <a:cubicBezTo>
                  <a:pt x="28" y="372"/>
                  <a:pt x="29" y="370"/>
                  <a:pt x="29" y="368"/>
                </a:cubicBezTo>
                <a:close/>
                <a:moveTo>
                  <a:pt x="60" y="265"/>
                </a:moveTo>
                <a:cubicBezTo>
                  <a:pt x="49" y="260"/>
                  <a:pt x="49" y="260"/>
                  <a:pt x="49" y="260"/>
                </a:cubicBezTo>
                <a:cubicBezTo>
                  <a:pt x="46" y="265"/>
                  <a:pt x="46" y="265"/>
                  <a:pt x="46" y="265"/>
                </a:cubicBezTo>
                <a:cubicBezTo>
                  <a:pt x="58" y="270"/>
                  <a:pt x="58" y="270"/>
                  <a:pt x="58" y="270"/>
                </a:cubicBezTo>
                <a:cubicBezTo>
                  <a:pt x="59" y="268"/>
                  <a:pt x="59" y="267"/>
                  <a:pt x="60" y="265"/>
                </a:cubicBezTo>
                <a:close/>
                <a:moveTo>
                  <a:pt x="24" y="454"/>
                </a:moveTo>
                <a:cubicBezTo>
                  <a:pt x="11" y="455"/>
                  <a:pt x="11" y="455"/>
                  <a:pt x="11" y="455"/>
                </a:cubicBezTo>
                <a:cubicBezTo>
                  <a:pt x="11" y="461"/>
                  <a:pt x="11" y="461"/>
                  <a:pt x="11" y="461"/>
                </a:cubicBezTo>
                <a:cubicBezTo>
                  <a:pt x="24" y="460"/>
                  <a:pt x="24" y="460"/>
                  <a:pt x="24" y="460"/>
                </a:cubicBezTo>
                <a:cubicBezTo>
                  <a:pt x="24" y="458"/>
                  <a:pt x="24" y="456"/>
                  <a:pt x="24" y="454"/>
                </a:cubicBezTo>
                <a:close/>
                <a:moveTo>
                  <a:pt x="117" y="173"/>
                </a:moveTo>
                <a:cubicBezTo>
                  <a:pt x="108" y="166"/>
                  <a:pt x="108" y="166"/>
                  <a:pt x="108" y="166"/>
                </a:cubicBezTo>
                <a:cubicBezTo>
                  <a:pt x="104" y="170"/>
                  <a:pt x="104" y="170"/>
                  <a:pt x="104" y="170"/>
                </a:cubicBezTo>
                <a:cubicBezTo>
                  <a:pt x="114" y="178"/>
                  <a:pt x="114" y="178"/>
                  <a:pt x="114" y="178"/>
                </a:cubicBezTo>
                <a:cubicBezTo>
                  <a:pt x="115" y="177"/>
                  <a:pt x="116" y="175"/>
                  <a:pt x="117" y="173"/>
                </a:cubicBezTo>
                <a:close/>
                <a:moveTo>
                  <a:pt x="70" y="245"/>
                </a:moveTo>
                <a:cubicBezTo>
                  <a:pt x="59" y="240"/>
                  <a:pt x="59" y="240"/>
                  <a:pt x="59" y="240"/>
                </a:cubicBezTo>
                <a:cubicBezTo>
                  <a:pt x="56" y="245"/>
                  <a:pt x="56" y="245"/>
                  <a:pt x="56" y="245"/>
                </a:cubicBezTo>
                <a:cubicBezTo>
                  <a:pt x="67" y="251"/>
                  <a:pt x="67" y="251"/>
                  <a:pt x="67" y="251"/>
                </a:cubicBezTo>
                <a:cubicBezTo>
                  <a:pt x="68" y="249"/>
                  <a:pt x="69" y="247"/>
                  <a:pt x="70" y="245"/>
                </a:cubicBezTo>
                <a:close/>
                <a:moveTo>
                  <a:pt x="80" y="227"/>
                </a:moveTo>
                <a:cubicBezTo>
                  <a:pt x="69" y="220"/>
                  <a:pt x="69" y="220"/>
                  <a:pt x="69" y="220"/>
                </a:cubicBezTo>
                <a:cubicBezTo>
                  <a:pt x="66" y="225"/>
                  <a:pt x="66" y="225"/>
                  <a:pt x="66" y="225"/>
                </a:cubicBezTo>
                <a:cubicBezTo>
                  <a:pt x="77" y="232"/>
                  <a:pt x="77" y="232"/>
                  <a:pt x="77" y="232"/>
                </a:cubicBezTo>
                <a:cubicBezTo>
                  <a:pt x="78" y="230"/>
                  <a:pt x="79" y="228"/>
                  <a:pt x="80" y="227"/>
                </a:cubicBezTo>
                <a:close/>
                <a:moveTo>
                  <a:pt x="92" y="208"/>
                </a:moveTo>
                <a:cubicBezTo>
                  <a:pt x="81" y="201"/>
                  <a:pt x="81" y="201"/>
                  <a:pt x="81" y="201"/>
                </a:cubicBezTo>
                <a:cubicBezTo>
                  <a:pt x="78" y="206"/>
                  <a:pt x="78" y="206"/>
                  <a:pt x="78" y="206"/>
                </a:cubicBezTo>
                <a:cubicBezTo>
                  <a:pt x="88" y="213"/>
                  <a:pt x="88" y="213"/>
                  <a:pt x="88" y="213"/>
                </a:cubicBezTo>
                <a:cubicBezTo>
                  <a:pt x="89" y="212"/>
                  <a:pt x="91" y="210"/>
                  <a:pt x="92" y="208"/>
                </a:cubicBezTo>
                <a:close/>
                <a:moveTo>
                  <a:pt x="739" y="137"/>
                </a:moveTo>
                <a:cubicBezTo>
                  <a:pt x="734" y="133"/>
                  <a:pt x="734" y="133"/>
                  <a:pt x="734" y="133"/>
                </a:cubicBezTo>
                <a:cubicBezTo>
                  <a:pt x="726" y="142"/>
                  <a:pt x="726" y="142"/>
                  <a:pt x="726" y="142"/>
                </a:cubicBezTo>
                <a:cubicBezTo>
                  <a:pt x="727" y="143"/>
                  <a:pt x="728" y="145"/>
                  <a:pt x="730" y="146"/>
                </a:cubicBezTo>
                <a:lnTo>
                  <a:pt x="739" y="137"/>
                </a:lnTo>
                <a:close/>
                <a:moveTo>
                  <a:pt x="822" y="291"/>
                </a:moveTo>
                <a:cubicBezTo>
                  <a:pt x="834" y="286"/>
                  <a:pt x="834" y="286"/>
                  <a:pt x="834" y="286"/>
                </a:cubicBezTo>
                <a:cubicBezTo>
                  <a:pt x="832" y="281"/>
                  <a:pt x="832" y="281"/>
                  <a:pt x="832" y="281"/>
                </a:cubicBezTo>
                <a:cubicBezTo>
                  <a:pt x="820" y="285"/>
                  <a:pt x="820" y="285"/>
                  <a:pt x="820" y="285"/>
                </a:cubicBezTo>
                <a:cubicBezTo>
                  <a:pt x="821" y="287"/>
                  <a:pt x="821" y="289"/>
                  <a:pt x="822" y="291"/>
                </a:cubicBezTo>
                <a:close/>
                <a:moveTo>
                  <a:pt x="814" y="271"/>
                </a:moveTo>
                <a:cubicBezTo>
                  <a:pt x="826" y="266"/>
                  <a:pt x="826" y="266"/>
                  <a:pt x="826" y="266"/>
                </a:cubicBezTo>
                <a:cubicBezTo>
                  <a:pt x="823" y="260"/>
                  <a:pt x="823" y="260"/>
                  <a:pt x="823" y="260"/>
                </a:cubicBezTo>
                <a:cubicBezTo>
                  <a:pt x="812" y="265"/>
                  <a:pt x="812" y="265"/>
                  <a:pt x="812" y="265"/>
                </a:cubicBezTo>
                <a:cubicBezTo>
                  <a:pt x="812" y="267"/>
                  <a:pt x="813" y="269"/>
                  <a:pt x="814" y="271"/>
                </a:cubicBezTo>
                <a:close/>
                <a:moveTo>
                  <a:pt x="795" y="232"/>
                </a:moveTo>
                <a:cubicBezTo>
                  <a:pt x="806" y="226"/>
                  <a:pt x="806" y="226"/>
                  <a:pt x="806" y="226"/>
                </a:cubicBezTo>
                <a:cubicBezTo>
                  <a:pt x="803" y="221"/>
                  <a:pt x="803" y="221"/>
                  <a:pt x="803" y="221"/>
                </a:cubicBezTo>
                <a:cubicBezTo>
                  <a:pt x="792" y="227"/>
                  <a:pt x="792" y="227"/>
                  <a:pt x="792" y="227"/>
                </a:cubicBezTo>
                <a:cubicBezTo>
                  <a:pt x="793" y="229"/>
                  <a:pt x="794" y="230"/>
                  <a:pt x="795" y="232"/>
                </a:cubicBezTo>
                <a:close/>
                <a:moveTo>
                  <a:pt x="768" y="171"/>
                </a:moveTo>
                <a:cubicBezTo>
                  <a:pt x="764" y="166"/>
                  <a:pt x="764" y="166"/>
                  <a:pt x="764" y="166"/>
                </a:cubicBezTo>
                <a:cubicBezTo>
                  <a:pt x="755" y="174"/>
                  <a:pt x="755" y="174"/>
                  <a:pt x="755" y="174"/>
                </a:cubicBezTo>
                <a:cubicBezTo>
                  <a:pt x="756" y="175"/>
                  <a:pt x="757" y="177"/>
                  <a:pt x="758" y="178"/>
                </a:cubicBezTo>
                <a:lnTo>
                  <a:pt x="768" y="171"/>
                </a:lnTo>
                <a:close/>
                <a:moveTo>
                  <a:pt x="754" y="154"/>
                </a:moveTo>
                <a:cubicBezTo>
                  <a:pt x="750" y="149"/>
                  <a:pt x="750" y="149"/>
                  <a:pt x="750" y="149"/>
                </a:cubicBezTo>
                <a:cubicBezTo>
                  <a:pt x="741" y="157"/>
                  <a:pt x="741" y="157"/>
                  <a:pt x="741" y="157"/>
                </a:cubicBezTo>
                <a:cubicBezTo>
                  <a:pt x="742" y="159"/>
                  <a:pt x="743" y="160"/>
                  <a:pt x="745" y="162"/>
                </a:cubicBezTo>
                <a:lnTo>
                  <a:pt x="754" y="154"/>
                </a:lnTo>
                <a:close/>
                <a:moveTo>
                  <a:pt x="784" y="214"/>
                </a:moveTo>
                <a:cubicBezTo>
                  <a:pt x="794" y="207"/>
                  <a:pt x="794" y="207"/>
                  <a:pt x="794" y="207"/>
                </a:cubicBezTo>
                <a:cubicBezTo>
                  <a:pt x="791" y="202"/>
                  <a:pt x="791" y="202"/>
                  <a:pt x="791" y="202"/>
                </a:cubicBezTo>
                <a:cubicBezTo>
                  <a:pt x="780" y="209"/>
                  <a:pt x="780" y="209"/>
                  <a:pt x="780" y="209"/>
                </a:cubicBezTo>
                <a:cubicBezTo>
                  <a:pt x="781" y="210"/>
                  <a:pt x="783" y="212"/>
                  <a:pt x="784" y="214"/>
                </a:cubicBezTo>
                <a:close/>
                <a:moveTo>
                  <a:pt x="834" y="326"/>
                </a:moveTo>
                <a:cubicBezTo>
                  <a:pt x="834" y="328"/>
                  <a:pt x="835" y="330"/>
                  <a:pt x="835" y="332"/>
                </a:cubicBezTo>
                <a:cubicBezTo>
                  <a:pt x="847" y="329"/>
                  <a:pt x="847" y="329"/>
                  <a:pt x="847" y="329"/>
                </a:cubicBezTo>
                <a:cubicBezTo>
                  <a:pt x="846" y="323"/>
                  <a:pt x="846" y="323"/>
                  <a:pt x="846" y="323"/>
                </a:cubicBezTo>
                <a:lnTo>
                  <a:pt x="834" y="326"/>
                </a:lnTo>
                <a:close/>
                <a:moveTo>
                  <a:pt x="846" y="396"/>
                </a:moveTo>
                <a:cubicBezTo>
                  <a:pt x="859" y="394"/>
                  <a:pt x="859" y="394"/>
                  <a:pt x="859" y="394"/>
                </a:cubicBezTo>
                <a:cubicBezTo>
                  <a:pt x="858" y="388"/>
                  <a:pt x="858" y="388"/>
                  <a:pt x="858" y="388"/>
                </a:cubicBezTo>
                <a:cubicBezTo>
                  <a:pt x="846" y="390"/>
                  <a:pt x="846" y="390"/>
                  <a:pt x="846" y="390"/>
                </a:cubicBezTo>
                <a:cubicBezTo>
                  <a:pt x="846" y="392"/>
                  <a:pt x="846" y="394"/>
                  <a:pt x="846" y="396"/>
                </a:cubicBezTo>
                <a:close/>
                <a:moveTo>
                  <a:pt x="848" y="417"/>
                </a:moveTo>
                <a:cubicBezTo>
                  <a:pt x="861" y="417"/>
                  <a:pt x="861" y="417"/>
                  <a:pt x="861" y="417"/>
                </a:cubicBezTo>
                <a:cubicBezTo>
                  <a:pt x="860" y="411"/>
                  <a:pt x="860" y="411"/>
                  <a:pt x="860" y="411"/>
                </a:cubicBezTo>
                <a:cubicBezTo>
                  <a:pt x="848" y="411"/>
                  <a:pt x="848" y="411"/>
                  <a:pt x="848" y="411"/>
                </a:cubicBezTo>
                <a:cubicBezTo>
                  <a:pt x="848" y="413"/>
                  <a:pt x="848" y="415"/>
                  <a:pt x="848" y="417"/>
                </a:cubicBezTo>
                <a:close/>
                <a:moveTo>
                  <a:pt x="844" y="374"/>
                </a:moveTo>
                <a:cubicBezTo>
                  <a:pt x="856" y="372"/>
                  <a:pt x="856" y="372"/>
                  <a:pt x="856" y="372"/>
                </a:cubicBezTo>
                <a:cubicBezTo>
                  <a:pt x="855" y="366"/>
                  <a:pt x="855" y="366"/>
                  <a:pt x="855" y="366"/>
                </a:cubicBezTo>
                <a:cubicBezTo>
                  <a:pt x="843" y="368"/>
                  <a:pt x="843" y="368"/>
                  <a:pt x="843" y="368"/>
                </a:cubicBezTo>
                <a:cubicBezTo>
                  <a:pt x="843" y="370"/>
                  <a:pt x="844" y="372"/>
                  <a:pt x="844" y="374"/>
                </a:cubicBezTo>
                <a:close/>
                <a:moveTo>
                  <a:pt x="840" y="353"/>
                </a:moveTo>
                <a:cubicBezTo>
                  <a:pt x="852" y="350"/>
                  <a:pt x="852" y="350"/>
                  <a:pt x="852" y="350"/>
                </a:cubicBezTo>
                <a:cubicBezTo>
                  <a:pt x="851" y="344"/>
                  <a:pt x="851" y="344"/>
                  <a:pt x="851" y="344"/>
                </a:cubicBezTo>
                <a:cubicBezTo>
                  <a:pt x="839" y="347"/>
                  <a:pt x="839" y="347"/>
                  <a:pt x="839" y="347"/>
                </a:cubicBezTo>
                <a:cubicBezTo>
                  <a:pt x="839" y="349"/>
                  <a:pt x="840" y="351"/>
                  <a:pt x="840" y="353"/>
                </a:cubicBezTo>
                <a:close/>
                <a:moveTo>
                  <a:pt x="651" y="69"/>
                </a:moveTo>
                <a:cubicBezTo>
                  <a:pt x="646" y="66"/>
                  <a:pt x="646" y="66"/>
                  <a:pt x="646" y="66"/>
                </a:cubicBezTo>
                <a:cubicBezTo>
                  <a:pt x="640" y="77"/>
                  <a:pt x="640" y="77"/>
                  <a:pt x="640" y="77"/>
                </a:cubicBezTo>
                <a:cubicBezTo>
                  <a:pt x="641" y="78"/>
                  <a:pt x="643" y="79"/>
                  <a:pt x="645" y="80"/>
                </a:cubicBezTo>
                <a:lnTo>
                  <a:pt x="651" y="69"/>
                </a:lnTo>
                <a:close/>
                <a:moveTo>
                  <a:pt x="591" y="40"/>
                </a:moveTo>
                <a:cubicBezTo>
                  <a:pt x="586" y="38"/>
                  <a:pt x="586" y="38"/>
                  <a:pt x="586" y="38"/>
                </a:cubicBezTo>
                <a:cubicBezTo>
                  <a:pt x="581" y="49"/>
                  <a:pt x="581" y="49"/>
                  <a:pt x="581" y="49"/>
                </a:cubicBezTo>
                <a:cubicBezTo>
                  <a:pt x="583" y="50"/>
                  <a:pt x="585" y="51"/>
                  <a:pt x="587" y="52"/>
                </a:cubicBezTo>
                <a:lnTo>
                  <a:pt x="591" y="40"/>
                </a:lnTo>
                <a:close/>
                <a:moveTo>
                  <a:pt x="549" y="26"/>
                </a:moveTo>
                <a:cubicBezTo>
                  <a:pt x="543" y="24"/>
                  <a:pt x="543" y="24"/>
                  <a:pt x="543" y="24"/>
                </a:cubicBezTo>
                <a:cubicBezTo>
                  <a:pt x="540" y="36"/>
                  <a:pt x="540" y="36"/>
                  <a:pt x="540" y="36"/>
                </a:cubicBezTo>
                <a:cubicBezTo>
                  <a:pt x="542" y="37"/>
                  <a:pt x="544" y="37"/>
                  <a:pt x="546" y="38"/>
                </a:cubicBezTo>
                <a:lnTo>
                  <a:pt x="549" y="26"/>
                </a:lnTo>
                <a:close/>
                <a:moveTo>
                  <a:pt x="527" y="20"/>
                </a:moveTo>
                <a:cubicBezTo>
                  <a:pt x="522" y="19"/>
                  <a:pt x="522" y="19"/>
                  <a:pt x="522" y="19"/>
                </a:cubicBezTo>
                <a:cubicBezTo>
                  <a:pt x="519" y="31"/>
                  <a:pt x="519" y="31"/>
                  <a:pt x="519" y="31"/>
                </a:cubicBezTo>
                <a:cubicBezTo>
                  <a:pt x="521" y="32"/>
                  <a:pt x="523" y="32"/>
                  <a:pt x="525" y="33"/>
                </a:cubicBezTo>
                <a:lnTo>
                  <a:pt x="527" y="20"/>
                </a:lnTo>
                <a:close/>
                <a:moveTo>
                  <a:pt x="506" y="16"/>
                </a:moveTo>
                <a:cubicBezTo>
                  <a:pt x="500" y="15"/>
                  <a:pt x="500" y="15"/>
                  <a:pt x="500" y="15"/>
                </a:cubicBezTo>
                <a:cubicBezTo>
                  <a:pt x="498" y="28"/>
                  <a:pt x="498" y="28"/>
                  <a:pt x="498" y="28"/>
                </a:cubicBezTo>
                <a:cubicBezTo>
                  <a:pt x="500" y="28"/>
                  <a:pt x="502" y="28"/>
                  <a:pt x="504" y="29"/>
                </a:cubicBezTo>
                <a:lnTo>
                  <a:pt x="506" y="16"/>
                </a:lnTo>
                <a:close/>
                <a:moveTo>
                  <a:pt x="723" y="122"/>
                </a:moveTo>
                <a:cubicBezTo>
                  <a:pt x="718" y="118"/>
                  <a:pt x="718" y="118"/>
                  <a:pt x="718" y="118"/>
                </a:cubicBezTo>
                <a:cubicBezTo>
                  <a:pt x="710" y="127"/>
                  <a:pt x="710" y="127"/>
                  <a:pt x="710" y="127"/>
                </a:cubicBezTo>
                <a:cubicBezTo>
                  <a:pt x="711" y="129"/>
                  <a:pt x="713" y="130"/>
                  <a:pt x="714" y="131"/>
                </a:cubicBezTo>
                <a:lnTo>
                  <a:pt x="723" y="122"/>
                </a:lnTo>
                <a:close/>
                <a:moveTo>
                  <a:pt x="484" y="13"/>
                </a:moveTo>
                <a:cubicBezTo>
                  <a:pt x="478" y="12"/>
                  <a:pt x="478" y="12"/>
                  <a:pt x="478" y="12"/>
                </a:cubicBezTo>
                <a:cubicBezTo>
                  <a:pt x="476" y="25"/>
                  <a:pt x="476" y="25"/>
                  <a:pt x="476" y="25"/>
                </a:cubicBezTo>
                <a:cubicBezTo>
                  <a:pt x="478" y="25"/>
                  <a:pt x="480" y="25"/>
                  <a:pt x="482" y="26"/>
                </a:cubicBezTo>
                <a:lnTo>
                  <a:pt x="484" y="13"/>
                </a:lnTo>
                <a:close/>
                <a:moveTo>
                  <a:pt x="670" y="81"/>
                </a:moveTo>
                <a:cubicBezTo>
                  <a:pt x="665" y="78"/>
                  <a:pt x="665" y="78"/>
                  <a:pt x="665" y="78"/>
                </a:cubicBezTo>
                <a:cubicBezTo>
                  <a:pt x="658" y="88"/>
                  <a:pt x="658" y="88"/>
                  <a:pt x="658" y="88"/>
                </a:cubicBezTo>
                <a:cubicBezTo>
                  <a:pt x="660" y="89"/>
                  <a:pt x="662" y="90"/>
                  <a:pt x="663" y="91"/>
                </a:cubicBezTo>
                <a:lnTo>
                  <a:pt x="670" y="81"/>
                </a:lnTo>
                <a:close/>
                <a:moveTo>
                  <a:pt x="698" y="117"/>
                </a:moveTo>
                <a:cubicBezTo>
                  <a:pt x="706" y="107"/>
                  <a:pt x="706" y="107"/>
                  <a:pt x="706" y="107"/>
                </a:cubicBezTo>
                <a:cubicBezTo>
                  <a:pt x="701" y="103"/>
                  <a:pt x="701" y="103"/>
                  <a:pt x="701" y="103"/>
                </a:cubicBezTo>
                <a:cubicBezTo>
                  <a:pt x="693" y="113"/>
                  <a:pt x="693" y="113"/>
                  <a:pt x="693" y="113"/>
                </a:cubicBezTo>
                <a:cubicBezTo>
                  <a:pt x="695" y="115"/>
                  <a:pt x="696" y="116"/>
                  <a:pt x="698" y="117"/>
                </a:cubicBezTo>
                <a:close/>
                <a:moveTo>
                  <a:pt x="632" y="58"/>
                </a:moveTo>
                <a:cubicBezTo>
                  <a:pt x="626" y="56"/>
                  <a:pt x="626" y="56"/>
                  <a:pt x="626" y="56"/>
                </a:cubicBezTo>
                <a:cubicBezTo>
                  <a:pt x="621" y="67"/>
                  <a:pt x="621" y="67"/>
                  <a:pt x="621" y="67"/>
                </a:cubicBezTo>
                <a:cubicBezTo>
                  <a:pt x="622" y="68"/>
                  <a:pt x="624" y="69"/>
                  <a:pt x="626" y="69"/>
                </a:cubicBezTo>
                <a:lnTo>
                  <a:pt x="632" y="58"/>
                </a:lnTo>
                <a:close/>
                <a:moveTo>
                  <a:pt x="461" y="11"/>
                </a:moveTo>
                <a:cubicBezTo>
                  <a:pt x="455" y="11"/>
                  <a:pt x="455" y="11"/>
                  <a:pt x="455" y="11"/>
                </a:cubicBezTo>
                <a:cubicBezTo>
                  <a:pt x="455" y="24"/>
                  <a:pt x="455" y="24"/>
                  <a:pt x="455" y="24"/>
                </a:cubicBezTo>
                <a:cubicBezTo>
                  <a:pt x="457" y="24"/>
                  <a:pt x="459" y="24"/>
                  <a:pt x="461" y="24"/>
                </a:cubicBezTo>
                <a:lnTo>
                  <a:pt x="461" y="11"/>
                </a:lnTo>
                <a:close/>
                <a:moveTo>
                  <a:pt x="612" y="49"/>
                </a:moveTo>
                <a:cubicBezTo>
                  <a:pt x="606" y="46"/>
                  <a:pt x="606" y="46"/>
                  <a:pt x="606" y="46"/>
                </a:cubicBezTo>
                <a:cubicBezTo>
                  <a:pt x="601" y="58"/>
                  <a:pt x="601" y="58"/>
                  <a:pt x="601" y="58"/>
                </a:cubicBezTo>
                <a:cubicBezTo>
                  <a:pt x="603" y="58"/>
                  <a:pt x="605" y="59"/>
                  <a:pt x="607" y="60"/>
                </a:cubicBezTo>
                <a:lnTo>
                  <a:pt x="612" y="49"/>
                </a:lnTo>
                <a:close/>
                <a:moveTo>
                  <a:pt x="805" y="251"/>
                </a:moveTo>
                <a:cubicBezTo>
                  <a:pt x="816" y="245"/>
                  <a:pt x="816" y="245"/>
                  <a:pt x="816" y="245"/>
                </a:cubicBezTo>
                <a:cubicBezTo>
                  <a:pt x="813" y="240"/>
                  <a:pt x="813" y="240"/>
                  <a:pt x="813" y="240"/>
                </a:cubicBezTo>
                <a:cubicBezTo>
                  <a:pt x="802" y="246"/>
                  <a:pt x="802" y="246"/>
                  <a:pt x="802" y="246"/>
                </a:cubicBezTo>
                <a:cubicBezTo>
                  <a:pt x="803" y="248"/>
                  <a:pt x="804" y="249"/>
                  <a:pt x="805" y="251"/>
                </a:cubicBezTo>
                <a:close/>
                <a:moveTo>
                  <a:pt x="658" y="783"/>
                </a:moveTo>
                <a:cubicBezTo>
                  <a:pt x="665" y="794"/>
                  <a:pt x="665" y="794"/>
                  <a:pt x="665" y="794"/>
                </a:cubicBezTo>
                <a:cubicBezTo>
                  <a:pt x="670" y="791"/>
                  <a:pt x="670" y="791"/>
                  <a:pt x="670" y="791"/>
                </a:cubicBezTo>
                <a:cubicBezTo>
                  <a:pt x="663" y="780"/>
                  <a:pt x="663" y="780"/>
                  <a:pt x="663" y="780"/>
                </a:cubicBezTo>
                <a:cubicBezTo>
                  <a:pt x="661" y="781"/>
                  <a:pt x="660" y="782"/>
                  <a:pt x="658" y="783"/>
                </a:cubicBezTo>
                <a:close/>
                <a:moveTo>
                  <a:pt x="693" y="758"/>
                </a:moveTo>
                <a:cubicBezTo>
                  <a:pt x="701" y="768"/>
                  <a:pt x="701" y="768"/>
                  <a:pt x="701" y="768"/>
                </a:cubicBezTo>
                <a:cubicBezTo>
                  <a:pt x="706" y="764"/>
                  <a:pt x="706" y="764"/>
                  <a:pt x="706" y="764"/>
                </a:cubicBezTo>
                <a:cubicBezTo>
                  <a:pt x="698" y="754"/>
                  <a:pt x="698" y="754"/>
                  <a:pt x="698" y="754"/>
                </a:cubicBezTo>
                <a:cubicBezTo>
                  <a:pt x="696" y="756"/>
                  <a:pt x="694" y="757"/>
                  <a:pt x="693" y="758"/>
                </a:cubicBezTo>
                <a:close/>
                <a:moveTo>
                  <a:pt x="476" y="846"/>
                </a:moveTo>
                <a:cubicBezTo>
                  <a:pt x="477" y="859"/>
                  <a:pt x="477" y="859"/>
                  <a:pt x="477" y="859"/>
                </a:cubicBezTo>
                <a:cubicBezTo>
                  <a:pt x="483" y="858"/>
                  <a:pt x="483" y="858"/>
                  <a:pt x="483" y="858"/>
                </a:cubicBezTo>
                <a:cubicBezTo>
                  <a:pt x="482" y="845"/>
                  <a:pt x="482" y="845"/>
                  <a:pt x="482" y="845"/>
                </a:cubicBezTo>
                <a:cubicBezTo>
                  <a:pt x="480" y="846"/>
                  <a:pt x="478" y="846"/>
                  <a:pt x="476" y="846"/>
                </a:cubicBezTo>
                <a:close/>
                <a:moveTo>
                  <a:pt x="709" y="744"/>
                </a:moveTo>
                <a:cubicBezTo>
                  <a:pt x="718" y="754"/>
                  <a:pt x="718" y="754"/>
                  <a:pt x="718" y="754"/>
                </a:cubicBezTo>
                <a:cubicBezTo>
                  <a:pt x="722" y="750"/>
                  <a:pt x="722" y="750"/>
                  <a:pt x="722" y="750"/>
                </a:cubicBezTo>
                <a:cubicBezTo>
                  <a:pt x="714" y="740"/>
                  <a:pt x="714" y="740"/>
                  <a:pt x="714" y="740"/>
                </a:cubicBezTo>
                <a:cubicBezTo>
                  <a:pt x="712" y="742"/>
                  <a:pt x="711" y="743"/>
                  <a:pt x="709" y="744"/>
                </a:cubicBezTo>
                <a:close/>
                <a:moveTo>
                  <a:pt x="620" y="805"/>
                </a:moveTo>
                <a:cubicBezTo>
                  <a:pt x="626" y="816"/>
                  <a:pt x="626" y="816"/>
                  <a:pt x="626" y="816"/>
                </a:cubicBezTo>
                <a:cubicBezTo>
                  <a:pt x="631" y="813"/>
                  <a:pt x="631" y="813"/>
                  <a:pt x="631" y="813"/>
                </a:cubicBezTo>
                <a:cubicBezTo>
                  <a:pt x="626" y="802"/>
                  <a:pt x="626" y="802"/>
                  <a:pt x="626" y="802"/>
                </a:cubicBezTo>
                <a:cubicBezTo>
                  <a:pt x="624" y="803"/>
                  <a:pt x="622" y="804"/>
                  <a:pt x="620" y="805"/>
                </a:cubicBezTo>
                <a:close/>
                <a:moveTo>
                  <a:pt x="725" y="729"/>
                </a:moveTo>
                <a:cubicBezTo>
                  <a:pt x="734" y="738"/>
                  <a:pt x="734" y="738"/>
                  <a:pt x="734" y="738"/>
                </a:cubicBezTo>
                <a:cubicBezTo>
                  <a:pt x="738" y="734"/>
                  <a:pt x="738" y="734"/>
                  <a:pt x="738" y="734"/>
                </a:cubicBezTo>
                <a:cubicBezTo>
                  <a:pt x="729" y="725"/>
                  <a:pt x="729" y="725"/>
                  <a:pt x="729" y="725"/>
                </a:cubicBezTo>
                <a:cubicBezTo>
                  <a:pt x="728" y="727"/>
                  <a:pt x="727" y="728"/>
                  <a:pt x="725" y="729"/>
                </a:cubicBezTo>
                <a:close/>
                <a:moveTo>
                  <a:pt x="540" y="835"/>
                </a:moveTo>
                <a:cubicBezTo>
                  <a:pt x="543" y="847"/>
                  <a:pt x="543" y="847"/>
                  <a:pt x="543" y="847"/>
                </a:cubicBezTo>
                <a:cubicBezTo>
                  <a:pt x="549" y="845"/>
                  <a:pt x="549" y="845"/>
                  <a:pt x="549" y="845"/>
                </a:cubicBezTo>
                <a:cubicBezTo>
                  <a:pt x="545" y="833"/>
                  <a:pt x="545" y="833"/>
                  <a:pt x="545" y="833"/>
                </a:cubicBezTo>
                <a:cubicBezTo>
                  <a:pt x="543" y="834"/>
                  <a:pt x="541" y="834"/>
                  <a:pt x="540" y="835"/>
                </a:cubicBezTo>
                <a:close/>
                <a:moveTo>
                  <a:pt x="601" y="814"/>
                </a:moveTo>
                <a:cubicBezTo>
                  <a:pt x="606" y="825"/>
                  <a:pt x="606" y="825"/>
                  <a:pt x="606" y="825"/>
                </a:cubicBezTo>
                <a:cubicBezTo>
                  <a:pt x="611" y="823"/>
                  <a:pt x="611" y="823"/>
                  <a:pt x="611" y="823"/>
                </a:cubicBezTo>
                <a:cubicBezTo>
                  <a:pt x="606" y="811"/>
                  <a:pt x="606" y="811"/>
                  <a:pt x="606" y="811"/>
                </a:cubicBezTo>
                <a:cubicBezTo>
                  <a:pt x="604" y="812"/>
                  <a:pt x="603" y="813"/>
                  <a:pt x="601" y="814"/>
                </a:cubicBezTo>
                <a:close/>
                <a:moveTo>
                  <a:pt x="518" y="840"/>
                </a:moveTo>
                <a:cubicBezTo>
                  <a:pt x="521" y="852"/>
                  <a:pt x="521" y="852"/>
                  <a:pt x="521" y="852"/>
                </a:cubicBezTo>
                <a:cubicBezTo>
                  <a:pt x="527" y="851"/>
                  <a:pt x="527" y="851"/>
                  <a:pt x="527" y="851"/>
                </a:cubicBezTo>
                <a:cubicBezTo>
                  <a:pt x="524" y="838"/>
                  <a:pt x="524" y="838"/>
                  <a:pt x="524" y="838"/>
                </a:cubicBezTo>
                <a:cubicBezTo>
                  <a:pt x="522" y="839"/>
                  <a:pt x="520" y="839"/>
                  <a:pt x="518" y="840"/>
                </a:cubicBezTo>
                <a:close/>
                <a:moveTo>
                  <a:pt x="497" y="843"/>
                </a:moveTo>
                <a:cubicBezTo>
                  <a:pt x="499" y="856"/>
                  <a:pt x="499" y="856"/>
                  <a:pt x="499" y="856"/>
                </a:cubicBezTo>
                <a:cubicBezTo>
                  <a:pt x="505" y="855"/>
                  <a:pt x="505" y="855"/>
                  <a:pt x="505" y="855"/>
                </a:cubicBezTo>
                <a:cubicBezTo>
                  <a:pt x="503" y="843"/>
                  <a:pt x="503" y="843"/>
                  <a:pt x="503" y="843"/>
                </a:cubicBezTo>
                <a:cubicBezTo>
                  <a:pt x="501" y="843"/>
                  <a:pt x="499" y="843"/>
                  <a:pt x="497" y="843"/>
                </a:cubicBezTo>
                <a:close/>
                <a:moveTo>
                  <a:pt x="740" y="714"/>
                </a:moveTo>
                <a:cubicBezTo>
                  <a:pt x="750" y="722"/>
                  <a:pt x="750" y="722"/>
                  <a:pt x="750" y="722"/>
                </a:cubicBezTo>
                <a:cubicBezTo>
                  <a:pt x="754" y="718"/>
                  <a:pt x="754" y="718"/>
                  <a:pt x="754" y="718"/>
                </a:cubicBezTo>
                <a:cubicBezTo>
                  <a:pt x="744" y="709"/>
                  <a:pt x="744" y="709"/>
                  <a:pt x="744" y="709"/>
                </a:cubicBezTo>
                <a:cubicBezTo>
                  <a:pt x="743" y="711"/>
                  <a:pt x="742" y="712"/>
                  <a:pt x="740" y="714"/>
                </a:cubicBezTo>
                <a:close/>
                <a:moveTo>
                  <a:pt x="581" y="822"/>
                </a:moveTo>
                <a:cubicBezTo>
                  <a:pt x="585" y="834"/>
                  <a:pt x="585" y="834"/>
                  <a:pt x="585" y="834"/>
                </a:cubicBezTo>
                <a:cubicBezTo>
                  <a:pt x="591" y="831"/>
                  <a:pt x="591" y="831"/>
                  <a:pt x="591" y="831"/>
                </a:cubicBezTo>
                <a:cubicBezTo>
                  <a:pt x="586" y="820"/>
                  <a:pt x="586" y="820"/>
                  <a:pt x="586" y="820"/>
                </a:cubicBezTo>
                <a:cubicBezTo>
                  <a:pt x="584" y="820"/>
                  <a:pt x="583" y="821"/>
                  <a:pt x="581" y="822"/>
                </a:cubicBezTo>
                <a:close/>
                <a:moveTo>
                  <a:pt x="25" y="475"/>
                </a:moveTo>
                <a:cubicBezTo>
                  <a:pt x="13" y="477"/>
                  <a:pt x="13" y="477"/>
                  <a:pt x="13" y="477"/>
                </a:cubicBezTo>
                <a:cubicBezTo>
                  <a:pt x="13" y="483"/>
                  <a:pt x="13" y="483"/>
                  <a:pt x="13" y="483"/>
                </a:cubicBezTo>
                <a:cubicBezTo>
                  <a:pt x="26" y="481"/>
                  <a:pt x="26" y="481"/>
                  <a:pt x="26" y="481"/>
                </a:cubicBezTo>
                <a:cubicBezTo>
                  <a:pt x="26" y="479"/>
                  <a:pt x="25" y="477"/>
                  <a:pt x="25" y="475"/>
                </a:cubicBezTo>
                <a:close/>
                <a:moveTo>
                  <a:pt x="843" y="503"/>
                </a:moveTo>
                <a:cubicBezTo>
                  <a:pt x="855" y="505"/>
                  <a:pt x="855" y="505"/>
                  <a:pt x="855" y="505"/>
                </a:cubicBezTo>
                <a:cubicBezTo>
                  <a:pt x="856" y="499"/>
                  <a:pt x="856" y="499"/>
                  <a:pt x="856" y="499"/>
                </a:cubicBezTo>
                <a:cubicBezTo>
                  <a:pt x="844" y="497"/>
                  <a:pt x="844" y="497"/>
                  <a:pt x="844" y="497"/>
                </a:cubicBezTo>
                <a:cubicBezTo>
                  <a:pt x="843" y="499"/>
                  <a:pt x="843" y="501"/>
                  <a:pt x="843" y="503"/>
                </a:cubicBezTo>
                <a:close/>
                <a:moveTo>
                  <a:pt x="834" y="545"/>
                </a:moveTo>
                <a:cubicBezTo>
                  <a:pt x="846" y="549"/>
                  <a:pt x="846" y="549"/>
                  <a:pt x="846" y="549"/>
                </a:cubicBezTo>
                <a:cubicBezTo>
                  <a:pt x="847" y="543"/>
                  <a:pt x="847" y="543"/>
                  <a:pt x="847" y="543"/>
                </a:cubicBezTo>
                <a:cubicBezTo>
                  <a:pt x="835" y="540"/>
                  <a:pt x="835" y="540"/>
                  <a:pt x="835" y="540"/>
                </a:cubicBezTo>
                <a:cubicBezTo>
                  <a:pt x="835" y="542"/>
                  <a:pt x="834" y="544"/>
                  <a:pt x="834" y="545"/>
                </a:cubicBezTo>
                <a:close/>
                <a:moveTo>
                  <a:pt x="848" y="460"/>
                </a:moveTo>
                <a:cubicBezTo>
                  <a:pt x="860" y="461"/>
                  <a:pt x="860" y="461"/>
                  <a:pt x="860" y="461"/>
                </a:cubicBezTo>
                <a:cubicBezTo>
                  <a:pt x="861" y="455"/>
                  <a:pt x="861" y="455"/>
                  <a:pt x="861" y="455"/>
                </a:cubicBezTo>
                <a:cubicBezTo>
                  <a:pt x="848" y="454"/>
                  <a:pt x="848" y="454"/>
                  <a:pt x="848" y="454"/>
                </a:cubicBezTo>
                <a:cubicBezTo>
                  <a:pt x="848" y="456"/>
                  <a:pt x="848" y="458"/>
                  <a:pt x="848" y="460"/>
                </a:cubicBezTo>
                <a:close/>
                <a:moveTo>
                  <a:pt x="846" y="482"/>
                </a:moveTo>
                <a:cubicBezTo>
                  <a:pt x="858" y="483"/>
                  <a:pt x="858" y="483"/>
                  <a:pt x="858" y="483"/>
                </a:cubicBezTo>
                <a:cubicBezTo>
                  <a:pt x="859" y="477"/>
                  <a:pt x="859" y="477"/>
                  <a:pt x="859" y="477"/>
                </a:cubicBezTo>
                <a:cubicBezTo>
                  <a:pt x="846" y="476"/>
                  <a:pt x="846" y="476"/>
                  <a:pt x="846" y="476"/>
                </a:cubicBezTo>
                <a:cubicBezTo>
                  <a:pt x="846" y="478"/>
                  <a:pt x="846" y="480"/>
                  <a:pt x="846" y="482"/>
                </a:cubicBezTo>
                <a:close/>
                <a:moveTo>
                  <a:pt x="839" y="524"/>
                </a:moveTo>
                <a:cubicBezTo>
                  <a:pt x="851" y="527"/>
                  <a:pt x="851" y="527"/>
                  <a:pt x="851" y="527"/>
                </a:cubicBezTo>
                <a:cubicBezTo>
                  <a:pt x="852" y="521"/>
                  <a:pt x="852" y="521"/>
                  <a:pt x="852" y="521"/>
                </a:cubicBezTo>
                <a:cubicBezTo>
                  <a:pt x="840" y="519"/>
                  <a:pt x="840" y="519"/>
                  <a:pt x="840" y="519"/>
                </a:cubicBezTo>
                <a:cubicBezTo>
                  <a:pt x="840" y="521"/>
                  <a:pt x="839" y="523"/>
                  <a:pt x="839" y="524"/>
                </a:cubicBezTo>
                <a:close/>
                <a:moveTo>
                  <a:pt x="754" y="698"/>
                </a:moveTo>
                <a:cubicBezTo>
                  <a:pt x="764" y="706"/>
                  <a:pt x="764" y="706"/>
                  <a:pt x="764" y="706"/>
                </a:cubicBezTo>
                <a:cubicBezTo>
                  <a:pt x="768" y="701"/>
                  <a:pt x="768" y="701"/>
                  <a:pt x="768" y="701"/>
                </a:cubicBezTo>
                <a:cubicBezTo>
                  <a:pt x="758" y="693"/>
                  <a:pt x="758" y="693"/>
                  <a:pt x="758" y="693"/>
                </a:cubicBezTo>
                <a:cubicBezTo>
                  <a:pt x="757" y="695"/>
                  <a:pt x="756" y="696"/>
                  <a:pt x="754" y="698"/>
                </a:cubicBezTo>
                <a:close/>
                <a:moveTo>
                  <a:pt x="780" y="663"/>
                </a:moveTo>
                <a:cubicBezTo>
                  <a:pt x="791" y="670"/>
                  <a:pt x="791" y="670"/>
                  <a:pt x="791" y="670"/>
                </a:cubicBezTo>
                <a:cubicBezTo>
                  <a:pt x="794" y="665"/>
                  <a:pt x="794" y="665"/>
                  <a:pt x="794" y="665"/>
                </a:cubicBezTo>
                <a:cubicBezTo>
                  <a:pt x="783" y="658"/>
                  <a:pt x="783" y="658"/>
                  <a:pt x="783" y="658"/>
                </a:cubicBezTo>
                <a:cubicBezTo>
                  <a:pt x="782" y="660"/>
                  <a:pt x="781" y="661"/>
                  <a:pt x="780" y="663"/>
                </a:cubicBezTo>
                <a:close/>
                <a:moveTo>
                  <a:pt x="820" y="586"/>
                </a:moveTo>
                <a:cubicBezTo>
                  <a:pt x="832" y="591"/>
                  <a:pt x="832" y="591"/>
                  <a:pt x="832" y="591"/>
                </a:cubicBezTo>
                <a:cubicBezTo>
                  <a:pt x="834" y="585"/>
                  <a:pt x="834" y="585"/>
                  <a:pt x="834" y="585"/>
                </a:cubicBezTo>
                <a:cubicBezTo>
                  <a:pt x="822" y="581"/>
                  <a:pt x="822" y="581"/>
                  <a:pt x="822" y="581"/>
                </a:cubicBezTo>
                <a:cubicBezTo>
                  <a:pt x="821" y="583"/>
                  <a:pt x="821" y="585"/>
                  <a:pt x="820" y="586"/>
                </a:cubicBezTo>
                <a:close/>
                <a:moveTo>
                  <a:pt x="791" y="645"/>
                </a:moveTo>
                <a:cubicBezTo>
                  <a:pt x="802" y="651"/>
                  <a:pt x="802" y="651"/>
                  <a:pt x="802" y="651"/>
                </a:cubicBezTo>
                <a:cubicBezTo>
                  <a:pt x="805" y="646"/>
                  <a:pt x="805" y="646"/>
                  <a:pt x="805" y="646"/>
                </a:cubicBezTo>
                <a:cubicBezTo>
                  <a:pt x="795" y="639"/>
                  <a:pt x="795" y="639"/>
                  <a:pt x="795" y="639"/>
                </a:cubicBezTo>
                <a:cubicBezTo>
                  <a:pt x="794" y="641"/>
                  <a:pt x="793" y="643"/>
                  <a:pt x="791" y="645"/>
                </a:cubicBezTo>
                <a:close/>
                <a:moveTo>
                  <a:pt x="811" y="606"/>
                </a:moveTo>
                <a:cubicBezTo>
                  <a:pt x="823" y="611"/>
                  <a:pt x="823" y="611"/>
                  <a:pt x="823" y="611"/>
                </a:cubicBezTo>
                <a:cubicBezTo>
                  <a:pt x="825" y="606"/>
                  <a:pt x="825" y="606"/>
                  <a:pt x="825" y="606"/>
                </a:cubicBezTo>
                <a:cubicBezTo>
                  <a:pt x="814" y="601"/>
                  <a:pt x="814" y="601"/>
                  <a:pt x="814" y="601"/>
                </a:cubicBezTo>
                <a:cubicBezTo>
                  <a:pt x="813" y="603"/>
                  <a:pt x="812" y="604"/>
                  <a:pt x="811" y="606"/>
                </a:cubicBezTo>
                <a:close/>
                <a:moveTo>
                  <a:pt x="802" y="626"/>
                </a:moveTo>
                <a:cubicBezTo>
                  <a:pt x="813" y="631"/>
                  <a:pt x="813" y="631"/>
                  <a:pt x="813" y="631"/>
                </a:cubicBezTo>
                <a:cubicBezTo>
                  <a:pt x="816" y="626"/>
                  <a:pt x="816" y="626"/>
                  <a:pt x="816" y="626"/>
                </a:cubicBezTo>
                <a:cubicBezTo>
                  <a:pt x="805" y="620"/>
                  <a:pt x="805" y="620"/>
                  <a:pt x="805" y="620"/>
                </a:cubicBezTo>
                <a:cubicBezTo>
                  <a:pt x="804" y="622"/>
                  <a:pt x="803" y="624"/>
                  <a:pt x="802" y="626"/>
                </a:cubicBezTo>
                <a:close/>
                <a:moveTo>
                  <a:pt x="639" y="794"/>
                </a:moveTo>
                <a:cubicBezTo>
                  <a:pt x="646" y="805"/>
                  <a:pt x="646" y="805"/>
                  <a:pt x="646" y="805"/>
                </a:cubicBezTo>
                <a:cubicBezTo>
                  <a:pt x="651" y="802"/>
                  <a:pt x="651" y="802"/>
                  <a:pt x="651" y="802"/>
                </a:cubicBezTo>
                <a:cubicBezTo>
                  <a:pt x="645" y="791"/>
                  <a:pt x="645" y="791"/>
                  <a:pt x="645" y="791"/>
                </a:cubicBezTo>
                <a:cubicBezTo>
                  <a:pt x="643" y="792"/>
                  <a:pt x="641" y="793"/>
                  <a:pt x="639" y="794"/>
                </a:cubicBezTo>
                <a:close/>
                <a:moveTo>
                  <a:pt x="88" y="658"/>
                </a:moveTo>
                <a:cubicBezTo>
                  <a:pt x="78" y="664"/>
                  <a:pt x="78" y="664"/>
                  <a:pt x="78" y="664"/>
                </a:cubicBezTo>
                <a:cubicBezTo>
                  <a:pt x="81" y="669"/>
                  <a:pt x="81" y="669"/>
                  <a:pt x="81" y="669"/>
                </a:cubicBezTo>
                <a:cubicBezTo>
                  <a:pt x="91" y="663"/>
                  <a:pt x="91" y="663"/>
                  <a:pt x="91" y="663"/>
                </a:cubicBezTo>
                <a:cubicBezTo>
                  <a:pt x="90" y="661"/>
                  <a:pt x="89" y="659"/>
                  <a:pt x="88" y="658"/>
                </a:cubicBezTo>
                <a:close/>
                <a:moveTo>
                  <a:pt x="103" y="701"/>
                </a:moveTo>
                <a:cubicBezTo>
                  <a:pt x="107" y="705"/>
                  <a:pt x="107" y="705"/>
                  <a:pt x="107" y="705"/>
                </a:cubicBezTo>
                <a:cubicBezTo>
                  <a:pt x="117" y="697"/>
                  <a:pt x="117" y="697"/>
                  <a:pt x="117" y="697"/>
                </a:cubicBezTo>
                <a:cubicBezTo>
                  <a:pt x="116" y="696"/>
                  <a:pt x="115" y="694"/>
                  <a:pt x="113" y="693"/>
                </a:cubicBezTo>
                <a:lnTo>
                  <a:pt x="103" y="701"/>
                </a:lnTo>
                <a:close/>
                <a:moveTo>
                  <a:pt x="77" y="639"/>
                </a:moveTo>
                <a:cubicBezTo>
                  <a:pt x="66" y="645"/>
                  <a:pt x="66" y="645"/>
                  <a:pt x="66" y="645"/>
                </a:cubicBezTo>
                <a:cubicBezTo>
                  <a:pt x="69" y="650"/>
                  <a:pt x="69" y="650"/>
                  <a:pt x="69" y="650"/>
                </a:cubicBezTo>
                <a:cubicBezTo>
                  <a:pt x="80" y="644"/>
                  <a:pt x="80" y="644"/>
                  <a:pt x="80" y="644"/>
                </a:cubicBezTo>
                <a:cubicBezTo>
                  <a:pt x="79" y="642"/>
                  <a:pt x="78" y="641"/>
                  <a:pt x="77" y="639"/>
                </a:cubicBezTo>
                <a:close/>
                <a:moveTo>
                  <a:pt x="118" y="718"/>
                </a:moveTo>
                <a:cubicBezTo>
                  <a:pt x="122" y="722"/>
                  <a:pt x="122" y="722"/>
                  <a:pt x="122" y="722"/>
                </a:cubicBezTo>
                <a:cubicBezTo>
                  <a:pt x="131" y="714"/>
                  <a:pt x="131" y="714"/>
                  <a:pt x="131" y="714"/>
                </a:cubicBezTo>
                <a:cubicBezTo>
                  <a:pt x="130" y="712"/>
                  <a:pt x="129" y="711"/>
                  <a:pt x="127" y="709"/>
                </a:cubicBezTo>
                <a:lnTo>
                  <a:pt x="118" y="718"/>
                </a:lnTo>
                <a:close/>
                <a:moveTo>
                  <a:pt x="67" y="620"/>
                </a:moveTo>
                <a:cubicBezTo>
                  <a:pt x="56" y="626"/>
                  <a:pt x="56" y="626"/>
                  <a:pt x="56" y="626"/>
                </a:cubicBezTo>
                <a:cubicBezTo>
                  <a:pt x="58" y="631"/>
                  <a:pt x="58" y="631"/>
                  <a:pt x="58" y="631"/>
                </a:cubicBezTo>
                <a:cubicBezTo>
                  <a:pt x="70" y="625"/>
                  <a:pt x="70" y="625"/>
                  <a:pt x="70" y="625"/>
                </a:cubicBezTo>
                <a:cubicBezTo>
                  <a:pt x="69" y="624"/>
                  <a:pt x="68" y="622"/>
                  <a:pt x="67" y="620"/>
                </a:cubicBezTo>
                <a:close/>
                <a:moveTo>
                  <a:pt x="133" y="734"/>
                </a:moveTo>
                <a:cubicBezTo>
                  <a:pt x="137" y="738"/>
                  <a:pt x="137" y="738"/>
                  <a:pt x="137" y="738"/>
                </a:cubicBezTo>
                <a:cubicBezTo>
                  <a:pt x="146" y="729"/>
                  <a:pt x="146" y="729"/>
                  <a:pt x="146" y="729"/>
                </a:cubicBezTo>
                <a:cubicBezTo>
                  <a:pt x="145" y="728"/>
                  <a:pt x="143" y="726"/>
                  <a:pt x="142" y="725"/>
                </a:cubicBezTo>
                <a:lnTo>
                  <a:pt x="133" y="734"/>
                </a:lnTo>
                <a:close/>
                <a:moveTo>
                  <a:pt x="28" y="497"/>
                </a:moveTo>
                <a:cubicBezTo>
                  <a:pt x="15" y="499"/>
                  <a:pt x="15" y="499"/>
                  <a:pt x="15" y="499"/>
                </a:cubicBezTo>
                <a:cubicBezTo>
                  <a:pt x="16" y="505"/>
                  <a:pt x="16" y="505"/>
                  <a:pt x="16" y="505"/>
                </a:cubicBezTo>
                <a:cubicBezTo>
                  <a:pt x="29" y="503"/>
                  <a:pt x="29" y="503"/>
                  <a:pt x="29" y="503"/>
                </a:cubicBezTo>
                <a:cubicBezTo>
                  <a:pt x="29" y="501"/>
                  <a:pt x="28" y="499"/>
                  <a:pt x="28" y="497"/>
                </a:cubicBezTo>
                <a:close/>
                <a:moveTo>
                  <a:pt x="32" y="518"/>
                </a:moveTo>
                <a:cubicBezTo>
                  <a:pt x="19" y="521"/>
                  <a:pt x="19" y="521"/>
                  <a:pt x="19" y="521"/>
                </a:cubicBezTo>
                <a:cubicBezTo>
                  <a:pt x="21" y="527"/>
                  <a:pt x="21" y="527"/>
                  <a:pt x="21" y="527"/>
                </a:cubicBezTo>
                <a:cubicBezTo>
                  <a:pt x="33" y="524"/>
                  <a:pt x="33" y="524"/>
                  <a:pt x="33" y="524"/>
                </a:cubicBezTo>
                <a:cubicBezTo>
                  <a:pt x="32" y="522"/>
                  <a:pt x="32" y="520"/>
                  <a:pt x="32" y="518"/>
                </a:cubicBezTo>
                <a:close/>
                <a:moveTo>
                  <a:pt x="149" y="749"/>
                </a:moveTo>
                <a:cubicBezTo>
                  <a:pt x="153" y="753"/>
                  <a:pt x="153" y="753"/>
                  <a:pt x="153" y="753"/>
                </a:cubicBezTo>
                <a:cubicBezTo>
                  <a:pt x="162" y="744"/>
                  <a:pt x="162" y="744"/>
                  <a:pt x="162" y="744"/>
                </a:cubicBezTo>
                <a:cubicBezTo>
                  <a:pt x="160" y="743"/>
                  <a:pt x="159" y="741"/>
                  <a:pt x="157" y="740"/>
                </a:cubicBezTo>
                <a:lnTo>
                  <a:pt x="149" y="749"/>
                </a:lnTo>
                <a:close/>
                <a:moveTo>
                  <a:pt x="38" y="545"/>
                </a:moveTo>
                <a:cubicBezTo>
                  <a:pt x="38" y="543"/>
                  <a:pt x="37" y="541"/>
                  <a:pt x="37" y="539"/>
                </a:cubicBezTo>
                <a:cubicBezTo>
                  <a:pt x="24" y="542"/>
                  <a:pt x="24" y="542"/>
                  <a:pt x="24" y="542"/>
                </a:cubicBezTo>
                <a:cubicBezTo>
                  <a:pt x="26" y="548"/>
                  <a:pt x="26" y="548"/>
                  <a:pt x="26" y="548"/>
                </a:cubicBezTo>
                <a:lnTo>
                  <a:pt x="38" y="545"/>
                </a:lnTo>
                <a:close/>
                <a:moveTo>
                  <a:pt x="454" y="848"/>
                </a:moveTo>
                <a:cubicBezTo>
                  <a:pt x="455" y="860"/>
                  <a:pt x="455" y="860"/>
                  <a:pt x="455" y="860"/>
                </a:cubicBezTo>
                <a:cubicBezTo>
                  <a:pt x="461" y="860"/>
                  <a:pt x="461" y="860"/>
                  <a:pt x="461" y="860"/>
                </a:cubicBezTo>
                <a:cubicBezTo>
                  <a:pt x="460" y="847"/>
                  <a:pt x="460" y="847"/>
                  <a:pt x="460" y="847"/>
                </a:cubicBezTo>
                <a:cubicBezTo>
                  <a:pt x="458" y="847"/>
                  <a:pt x="456" y="848"/>
                  <a:pt x="454" y="848"/>
                </a:cubicBezTo>
                <a:close/>
                <a:moveTo>
                  <a:pt x="58" y="600"/>
                </a:moveTo>
                <a:cubicBezTo>
                  <a:pt x="46" y="605"/>
                  <a:pt x="46" y="605"/>
                  <a:pt x="46" y="605"/>
                </a:cubicBezTo>
                <a:cubicBezTo>
                  <a:pt x="49" y="611"/>
                  <a:pt x="49" y="611"/>
                  <a:pt x="49" y="611"/>
                </a:cubicBezTo>
                <a:cubicBezTo>
                  <a:pt x="60" y="606"/>
                  <a:pt x="60" y="606"/>
                  <a:pt x="60" y="606"/>
                </a:cubicBezTo>
                <a:cubicBezTo>
                  <a:pt x="59" y="604"/>
                  <a:pt x="58" y="602"/>
                  <a:pt x="58" y="600"/>
                </a:cubicBezTo>
                <a:close/>
                <a:moveTo>
                  <a:pt x="50" y="580"/>
                </a:moveTo>
                <a:cubicBezTo>
                  <a:pt x="38" y="585"/>
                  <a:pt x="38" y="585"/>
                  <a:pt x="38" y="585"/>
                </a:cubicBezTo>
                <a:cubicBezTo>
                  <a:pt x="40" y="590"/>
                  <a:pt x="40" y="590"/>
                  <a:pt x="40" y="590"/>
                </a:cubicBezTo>
                <a:cubicBezTo>
                  <a:pt x="52" y="586"/>
                  <a:pt x="52" y="586"/>
                  <a:pt x="52" y="586"/>
                </a:cubicBezTo>
                <a:cubicBezTo>
                  <a:pt x="51" y="584"/>
                  <a:pt x="50" y="582"/>
                  <a:pt x="50" y="580"/>
                </a:cubicBezTo>
                <a:close/>
                <a:moveTo>
                  <a:pt x="323" y="845"/>
                </a:moveTo>
                <a:cubicBezTo>
                  <a:pt x="328" y="847"/>
                  <a:pt x="328" y="847"/>
                  <a:pt x="328" y="847"/>
                </a:cubicBezTo>
                <a:cubicBezTo>
                  <a:pt x="332" y="835"/>
                  <a:pt x="332" y="835"/>
                  <a:pt x="332" y="835"/>
                </a:cubicBezTo>
                <a:cubicBezTo>
                  <a:pt x="330" y="834"/>
                  <a:pt x="328" y="834"/>
                  <a:pt x="326" y="833"/>
                </a:cubicBezTo>
                <a:lnTo>
                  <a:pt x="323" y="845"/>
                </a:lnTo>
                <a:close/>
                <a:moveTo>
                  <a:pt x="366" y="855"/>
                </a:moveTo>
                <a:cubicBezTo>
                  <a:pt x="372" y="856"/>
                  <a:pt x="372" y="856"/>
                  <a:pt x="372" y="856"/>
                </a:cubicBezTo>
                <a:cubicBezTo>
                  <a:pt x="374" y="843"/>
                  <a:pt x="374" y="843"/>
                  <a:pt x="374" y="843"/>
                </a:cubicBezTo>
                <a:cubicBezTo>
                  <a:pt x="372" y="843"/>
                  <a:pt x="370" y="843"/>
                  <a:pt x="368" y="842"/>
                </a:cubicBezTo>
                <a:lnTo>
                  <a:pt x="366" y="855"/>
                </a:lnTo>
                <a:close/>
                <a:moveTo>
                  <a:pt x="344" y="851"/>
                </a:moveTo>
                <a:cubicBezTo>
                  <a:pt x="350" y="852"/>
                  <a:pt x="350" y="852"/>
                  <a:pt x="350" y="852"/>
                </a:cubicBezTo>
                <a:cubicBezTo>
                  <a:pt x="353" y="840"/>
                  <a:pt x="353" y="840"/>
                  <a:pt x="353" y="840"/>
                </a:cubicBezTo>
                <a:cubicBezTo>
                  <a:pt x="351" y="839"/>
                  <a:pt x="349" y="839"/>
                  <a:pt x="347" y="838"/>
                </a:cubicBezTo>
                <a:lnTo>
                  <a:pt x="344" y="851"/>
                </a:lnTo>
                <a:close/>
                <a:moveTo>
                  <a:pt x="388" y="858"/>
                </a:moveTo>
                <a:cubicBezTo>
                  <a:pt x="394" y="859"/>
                  <a:pt x="394" y="859"/>
                  <a:pt x="394" y="859"/>
                </a:cubicBezTo>
                <a:cubicBezTo>
                  <a:pt x="395" y="846"/>
                  <a:pt x="395" y="846"/>
                  <a:pt x="395" y="846"/>
                </a:cubicBezTo>
                <a:cubicBezTo>
                  <a:pt x="394" y="846"/>
                  <a:pt x="392" y="846"/>
                  <a:pt x="390" y="845"/>
                </a:cubicBezTo>
                <a:lnTo>
                  <a:pt x="388" y="858"/>
                </a:lnTo>
                <a:close/>
                <a:moveTo>
                  <a:pt x="410" y="860"/>
                </a:moveTo>
                <a:cubicBezTo>
                  <a:pt x="416" y="860"/>
                  <a:pt x="416" y="860"/>
                  <a:pt x="416" y="860"/>
                </a:cubicBezTo>
                <a:cubicBezTo>
                  <a:pt x="417" y="848"/>
                  <a:pt x="417" y="848"/>
                  <a:pt x="417" y="848"/>
                </a:cubicBezTo>
                <a:cubicBezTo>
                  <a:pt x="415" y="847"/>
                  <a:pt x="413" y="847"/>
                  <a:pt x="411" y="847"/>
                </a:cubicBezTo>
                <a:lnTo>
                  <a:pt x="410" y="860"/>
                </a:lnTo>
                <a:close/>
                <a:moveTo>
                  <a:pt x="260" y="823"/>
                </a:moveTo>
                <a:cubicBezTo>
                  <a:pt x="265" y="825"/>
                  <a:pt x="265" y="825"/>
                  <a:pt x="265" y="825"/>
                </a:cubicBezTo>
                <a:cubicBezTo>
                  <a:pt x="271" y="814"/>
                  <a:pt x="271" y="814"/>
                  <a:pt x="271" y="814"/>
                </a:cubicBezTo>
                <a:cubicBezTo>
                  <a:pt x="269" y="813"/>
                  <a:pt x="267" y="812"/>
                  <a:pt x="265" y="811"/>
                </a:cubicBezTo>
                <a:lnTo>
                  <a:pt x="260" y="823"/>
                </a:lnTo>
                <a:close/>
                <a:moveTo>
                  <a:pt x="202" y="790"/>
                </a:moveTo>
                <a:cubicBezTo>
                  <a:pt x="207" y="794"/>
                  <a:pt x="207" y="794"/>
                  <a:pt x="207" y="794"/>
                </a:cubicBezTo>
                <a:cubicBezTo>
                  <a:pt x="213" y="783"/>
                  <a:pt x="213" y="783"/>
                  <a:pt x="213" y="783"/>
                </a:cubicBezTo>
                <a:cubicBezTo>
                  <a:pt x="212" y="782"/>
                  <a:pt x="210" y="781"/>
                  <a:pt x="208" y="780"/>
                </a:cubicBezTo>
                <a:lnTo>
                  <a:pt x="202" y="790"/>
                </a:lnTo>
                <a:close/>
                <a:moveTo>
                  <a:pt x="280" y="831"/>
                </a:moveTo>
                <a:cubicBezTo>
                  <a:pt x="286" y="833"/>
                  <a:pt x="286" y="833"/>
                  <a:pt x="286" y="833"/>
                </a:cubicBezTo>
                <a:cubicBezTo>
                  <a:pt x="291" y="822"/>
                  <a:pt x="291" y="822"/>
                  <a:pt x="291" y="822"/>
                </a:cubicBezTo>
                <a:cubicBezTo>
                  <a:pt x="289" y="821"/>
                  <a:pt x="287" y="820"/>
                  <a:pt x="285" y="820"/>
                </a:cubicBezTo>
                <a:lnTo>
                  <a:pt x="280" y="831"/>
                </a:lnTo>
                <a:close/>
                <a:moveTo>
                  <a:pt x="220" y="802"/>
                </a:moveTo>
                <a:cubicBezTo>
                  <a:pt x="226" y="805"/>
                  <a:pt x="226" y="805"/>
                  <a:pt x="226" y="805"/>
                </a:cubicBezTo>
                <a:cubicBezTo>
                  <a:pt x="232" y="794"/>
                  <a:pt x="232" y="794"/>
                  <a:pt x="232" y="794"/>
                </a:cubicBezTo>
                <a:cubicBezTo>
                  <a:pt x="230" y="793"/>
                  <a:pt x="229" y="792"/>
                  <a:pt x="227" y="791"/>
                </a:cubicBezTo>
                <a:lnTo>
                  <a:pt x="220" y="802"/>
                </a:lnTo>
                <a:close/>
                <a:moveTo>
                  <a:pt x="240" y="813"/>
                </a:moveTo>
                <a:cubicBezTo>
                  <a:pt x="245" y="816"/>
                  <a:pt x="245" y="816"/>
                  <a:pt x="245" y="816"/>
                </a:cubicBezTo>
                <a:cubicBezTo>
                  <a:pt x="251" y="804"/>
                  <a:pt x="251" y="804"/>
                  <a:pt x="251" y="804"/>
                </a:cubicBezTo>
                <a:cubicBezTo>
                  <a:pt x="249" y="803"/>
                  <a:pt x="247" y="803"/>
                  <a:pt x="246" y="802"/>
                </a:cubicBezTo>
                <a:lnTo>
                  <a:pt x="240" y="813"/>
                </a:lnTo>
                <a:close/>
                <a:moveTo>
                  <a:pt x="174" y="754"/>
                </a:moveTo>
                <a:cubicBezTo>
                  <a:pt x="166" y="764"/>
                  <a:pt x="166" y="764"/>
                  <a:pt x="166" y="764"/>
                </a:cubicBezTo>
                <a:cubicBezTo>
                  <a:pt x="170" y="768"/>
                  <a:pt x="170" y="768"/>
                  <a:pt x="170" y="768"/>
                </a:cubicBezTo>
                <a:cubicBezTo>
                  <a:pt x="178" y="758"/>
                  <a:pt x="178" y="758"/>
                  <a:pt x="178" y="758"/>
                </a:cubicBezTo>
                <a:cubicBezTo>
                  <a:pt x="177" y="757"/>
                  <a:pt x="175" y="755"/>
                  <a:pt x="174" y="754"/>
                </a:cubicBezTo>
                <a:close/>
                <a:moveTo>
                  <a:pt x="842" y="433"/>
                </a:moveTo>
                <a:cubicBezTo>
                  <a:pt x="842" y="391"/>
                  <a:pt x="835" y="351"/>
                  <a:pt x="823" y="313"/>
                </a:cubicBezTo>
                <a:cubicBezTo>
                  <a:pt x="851" y="304"/>
                  <a:pt x="851" y="304"/>
                  <a:pt x="851" y="304"/>
                </a:cubicBezTo>
                <a:cubicBezTo>
                  <a:pt x="849" y="298"/>
                  <a:pt x="849" y="298"/>
                  <a:pt x="849" y="298"/>
                </a:cubicBezTo>
                <a:cubicBezTo>
                  <a:pt x="822" y="307"/>
                  <a:pt x="822" y="307"/>
                  <a:pt x="822" y="307"/>
                </a:cubicBezTo>
                <a:cubicBezTo>
                  <a:pt x="808" y="268"/>
                  <a:pt x="790" y="232"/>
                  <a:pt x="766" y="199"/>
                </a:cubicBezTo>
                <a:cubicBezTo>
                  <a:pt x="790" y="182"/>
                  <a:pt x="790" y="182"/>
                  <a:pt x="790" y="182"/>
                </a:cubicBezTo>
                <a:cubicBezTo>
                  <a:pt x="786" y="177"/>
                  <a:pt x="786" y="177"/>
                  <a:pt x="786" y="177"/>
                </a:cubicBezTo>
                <a:cubicBezTo>
                  <a:pt x="763" y="194"/>
                  <a:pt x="763" y="194"/>
                  <a:pt x="763" y="194"/>
                </a:cubicBezTo>
                <a:cubicBezTo>
                  <a:pt x="739" y="161"/>
                  <a:pt x="710" y="133"/>
                  <a:pt x="677" y="108"/>
                </a:cubicBezTo>
                <a:cubicBezTo>
                  <a:pt x="694" y="85"/>
                  <a:pt x="694" y="85"/>
                  <a:pt x="694" y="85"/>
                </a:cubicBezTo>
                <a:cubicBezTo>
                  <a:pt x="689" y="81"/>
                  <a:pt x="689" y="81"/>
                  <a:pt x="689" y="81"/>
                </a:cubicBezTo>
                <a:cubicBezTo>
                  <a:pt x="672" y="105"/>
                  <a:pt x="672" y="105"/>
                  <a:pt x="672" y="105"/>
                </a:cubicBezTo>
                <a:cubicBezTo>
                  <a:pt x="639" y="81"/>
                  <a:pt x="603" y="63"/>
                  <a:pt x="564" y="50"/>
                </a:cubicBezTo>
                <a:cubicBezTo>
                  <a:pt x="573" y="22"/>
                  <a:pt x="573" y="22"/>
                  <a:pt x="573" y="22"/>
                </a:cubicBezTo>
                <a:cubicBezTo>
                  <a:pt x="567" y="20"/>
                  <a:pt x="567" y="20"/>
                  <a:pt x="567" y="20"/>
                </a:cubicBezTo>
                <a:cubicBezTo>
                  <a:pt x="558" y="48"/>
                  <a:pt x="558" y="48"/>
                  <a:pt x="558" y="48"/>
                </a:cubicBezTo>
                <a:cubicBezTo>
                  <a:pt x="521" y="36"/>
                  <a:pt x="481" y="29"/>
                  <a:pt x="439" y="29"/>
                </a:cubicBezTo>
                <a:cubicBezTo>
                  <a:pt x="439" y="0"/>
                  <a:pt x="439" y="0"/>
                  <a:pt x="439" y="0"/>
                </a:cubicBezTo>
                <a:cubicBezTo>
                  <a:pt x="433" y="0"/>
                  <a:pt x="433" y="0"/>
                  <a:pt x="433" y="0"/>
                </a:cubicBezTo>
                <a:cubicBezTo>
                  <a:pt x="433" y="29"/>
                  <a:pt x="433" y="29"/>
                  <a:pt x="433" y="29"/>
                </a:cubicBezTo>
                <a:cubicBezTo>
                  <a:pt x="391" y="29"/>
                  <a:pt x="351" y="36"/>
                  <a:pt x="313" y="48"/>
                </a:cubicBezTo>
                <a:cubicBezTo>
                  <a:pt x="304" y="21"/>
                  <a:pt x="304" y="21"/>
                  <a:pt x="304" y="21"/>
                </a:cubicBezTo>
                <a:cubicBezTo>
                  <a:pt x="298" y="22"/>
                  <a:pt x="298" y="22"/>
                  <a:pt x="298" y="22"/>
                </a:cubicBezTo>
                <a:cubicBezTo>
                  <a:pt x="307" y="50"/>
                  <a:pt x="307" y="50"/>
                  <a:pt x="307" y="50"/>
                </a:cubicBezTo>
                <a:cubicBezTo>
                  <a:pt x="268" y="63"/>
                  <a:pt x="232" y="82"/>
                  <a:pt x="199" y="105"/>
                </a:cubicBezTo>
                <a:cubicBezTo>
                  <a:pt x="182" y="82"/>
                  <a:pt x="182" y="82"/>
                  <a:pt x="182" y="82"/>
                </a:cubicBezTo>
                <a:cubicBezTo>
                  <a:pt x="177" y="85"/>
                  <a:pt x="177" y="85"/>
                  <a:pt x="177" y="85"/>
                </a:cubicBezTo>
                <a:cubicBezTo>
                  <a:pt x="194" y="109"/>
                  <a:pt x="194" y="109"/>
                  <a:pt x="194" y="109"/>
                </a:cubicBezTo>
                <a:cubicBezTo>
                  <a:pt x="162" y="133"/>
                  <a:pt x="133" y="162"/>
                  <a:pt x="109" y="194"/>
                </a:cubicBezTo>
                <a:cubicBezTo>
                  <a:pt x="85" y="177"/>
                  <a:pt x="85" y="177"/>
                  <a:pt x="85" y="177"/>
                </a:cubicBezTo>
                <a:cubicBezTo>
                  <a:pt x="82" y="182"/>
                  <a:pt x="82" y="182"/>
                  <a:pt x="82" y="182"/>
                </a:cubicBezTo>
                <a:cubicBezTo>
                  <a:pt x="105" y="199"/>
                  <a:pt x="105" y="199"/>
                  <a:pt x="105" y="199"/>
                </a:cubicBezTo>
                <a:cubicBezTo>
                  <a:pt x="82" y="232"/>
                  <a:pt x="63" y="268"/>
                  <a:pt x="50" y="307"/>
                </a:cubicBezTo>
                <a:cubicBezTo>
                  <a:pt x="23" y="298"/>
                  <a:pt x="23" y="298"/>
                  <a:pt x="23" y="298"/>
                </a:cubicBezTo>
                <a:cubicBezTo>
                  <a:pt x="21" y="304"/>
                  <a:pt x="21" y="304"/>
                  <a:pt x="21" y="304"/>
                </a:cubicBezTo>
                <a:cubicBezTo>
                  <a:pt x="48" y="313"/>
                  <a:pt x="48" y="313"/>
                  <a:pt x="48" y="313"/>
                </a:cubicBezTo>
                <a:cubicBezTo>
                  <a:pt x="36" y="351"/>
                  <a:pt x="30" y="391"/>
                  <a:pt x="29" y="432"/>
                </a:cubicBezTo>
                <a:cubicBezTo>
                  <a:pt x="0" y="432"/>
                  <a:pt x="0" y="432"/>
                  <a:pt x="0" y="432"/>
                </a:cubicBezTo>
                <a:cubicBezTo>
                  <a:pt x="0" y="438"/>
                  <a:pt x="0" y="438"/>
                  <a:pt x="0" y="438"/>
                </a:cubicBezTo>
                <a:cubicBezTo>
                  <a:pt x="29" y="438"/>
                  <a:pt x="29" y="438"/>
                  <a:pt x="29" y="438"/>
                </a:cubicBezTo>
                <a:cubicBezTo>
                  <a:pt x="30" y="480"/>
                  <a:pt x="36" y="520"/>
                  <a:pt x="48" y="558"/>
                </a:cubicBezTo>
                <a:cubicBezTo>
                  <a:pt x="21" y="567"/>
                  <a:pt x="21" y="567"/>
                  <a:pt x="21" y="567"/>
                </a:cubicBezTo>
                <a:cubicBezTo>
                  <a:pt x="23" y="573"/>
                  <a:pt x="23" y="573"/>
                  <a:pt x="23" y="573"/>
                </a:cubicBezTo>
                <a:cubicBezTo>
                  <a:pt x="50" y="564"/>
                  <a:pt x="50" y="564"/>
                  <a:pt x="50" y="564"/>
                </a:cubicBezTo>
                <a:cubicBezTo>
                  <a:pt x="63" y="603"/>
                  <a:pt x="82" y="639"/>
                  <a:pt x="105" y="672"/>
                </a:cubicBezTo>
                <a:cubicBezTo>
                  <a:pt x="82" y="689"/>
                  <a:pt x="82" y="689"/>
                  <a:pt x="82" y="689"/>
                </a:cubicBezTo>
                <a:cubicBezTo>
                  <a:pt x="85" y="694"/>
                  <a:pt x="85" y="694"/>
                  <a:pt x="85" y="694"/>
                </a:cubicBezTo>
                <a:cubicBezTo>
                  <a:pt x="109" y="677"/>
                  <a:pt x="109" y="677"/>
                  <a:pt x="109" y="677"/>
                </a:cubicBezTo>
                <a:cubicBezTo>
                  <a:pt x="133" y="709"/>
                  <a:pt x="162" y="738"/>
                  <a:pt x="194" y="762"/>
                </a:cubicBezTo>
                <a:cubicBezTo>
                  <a:pt x="177" y="786"/>
                  <a:pt x="177" y="786"/>
                  <a:pt x="177" y="786"/>
                </a:cubicBezTo>
                <a:cubicBezTo>
                  <a:pt x="182" y="789"/>
                  <a:pt x="182" y="789"/>
                  <a:pt x="182" y="789"/>
                </a:cubicBezTo>
                <a:cubicBezTo>
                  <a:pt x="199" y="766"/>
                  <a:pt x="199" y="766"/>
                  <a:pt x="199" y="766"/>
                </a:cubicBezTo>
                <a:cubicBezTo>
                  <a:pt x="232" y="789"/>
                  <a:pt x="268" y="808"/>
                  <a:pt x="307" y="821"/>
                </a:cubicBezTo>
                <a:cubicBezTo>
                  <a:pt x="298" y="849"/>
                  <a:pt x="298" y="849"/>
                  <a:pt x="298" y="849"/>
                </a:cubicBezTo>
                <a:cubicBezTo>
                  <a:pt x="304" y="851"/>
                  <a:pt x="304" y="851"/>
                  <a:pt x="304" y="851"/>
                </a:cubicBezTo>
                <a:cubicBezTo>
                  <a:pt x="313" y="823"/>
                  <a:pt x="313" y="823"/>
                  <a:pt x="313" y="823"/>
                </a:cubicBezTo>
                <a:cubicBezTo>
                  <a:pt x="351" y="835"/>
                  <a:pt x="391" y="842"/>
                  <a:pt x="433" y="842"/>
                </a:cubicBezTo>
                <a:cubicBezTo>
                  <a:pt x="433" y="871"/>
                  <a:pt x="433" y="871"/>
                  <a:pt x="433" y="871"/>
                </a:cubicBezTo>
                <a:cubicBezTo>
                  <a:pt x="439" y="871"/>
                  <a:pt x="439" y="871"/>
                  <a:pt x="439" y="871"/>
                </a:cubicBezTo>
                <a:cubicBezTo>
                  <a:pt x="439" y="842"/>
                  <a:pt x="439" y="842"/>
                  <a:pt x="439" y="842"/>
                </a:cubicBezTo>
                <a:cubicBezTo>
                  <a:pt x="480" y="842"/>
                  <a:pt x="521" y="835"/>
                  <a:pt x="558" y="823"/>
                </a:cubicBezTo>
                <a:cubicBezTo>
                  <a:pt x="567" y="851"/>
                  <a:pt x="567" y="851"/>
                  <a:pt x="567" y="851"/>
                </a:cubicBezTo>
                <a:cubicBezTo>
                  <a:pt x="573" y="849"/>
                  <a:pt x="573" y="849"/>
                  <a:pt x="573" y="849"/>
                </a:cubicBezTo>
                <a:cubicBezTo>
                  <a:pt x="564" y="821"/>
                  <a:pt x="564" y="821"/>
                  <a:pt x="564" y="821"/>
                </a:cubicBezTo>
                <a:cubicBezTo>
                  <a:pt x="603" y="808"/>
                  <a:pt x="639" y="790"/>
                  <a:pt x="672" y="766"/>
                </a:cubicBezTo>
                <a:cubicBezTo>
                  <a:pt x="689" y="790"/>
                  <a:pt x="689" y="790"/>
                  <a:pt x="689" y="790"/>
                </a:cubicBezTo>
                <a:cubicBezTo>
                  <a:pt x="694" y="786"/>
                  <a:pt x="694" y="786"/>
                  <a:pt x="694" y="786"/>
                </a:cubicBezTo>
                <a:cubicBezTo>
                  <a:pt x="677" y="763"/>
                  <a:pt x="677" y="763"/>
                  <a:pt x="677" y="763"/>
                </a:cubicBezTo>
                <a:cubicBezTo>
                  <a:pt x="710" y="739"/>
                  <a:pt x="739" y="710"/>
                  <a:pt x="763" y="677"/>
                </a:cubicBezTo>
                <a:cubicBezTo>
                  <a:pt x="786" y="694"/>
                  <a:pt x="786" y="694"/>
                  <a:pt x="786" y="694"/>
                </a:cubicBezTo>
                <a:cubicBezTo>
                  <a:pt x="790" y="689"/>
                  <a:pt x="790" y="689"/>
                  <a:pt x="790" y="689"/>
                </a:cubicBezTo>
                <a:cubicBezTo>
                  <a:pt x="766" y="672"/>
                  <a:pt x="766" y="672"/>
                  <a:pt x="766" y="672"/>
                </a:cubicBezTo>
                <a:cubicBezTo>
                  <a:pt x="790" y="639"/>
                  <a:pt x="808" y="603"/>
                  <a:pt x="822" y="564"/>
                </a:cubicBezTo>
                <a:cubicBezTo>
                  <a:pt x="849" y="573"/>
                  <a:pt x="849" y="573"/>
                  <a:pt x="849" y="573"/>
                </a:cubicBezTo>
                <a:cubicBezTo>
                  <a:pt x="851" y="568"/>
                  <a:pt x="851" y="568"/>
                  <a:pt x="851" y="568"/>
                </a:cubicBezTo>
                <a:cubicBezTo>
                  <a:pt x="823" y="559"/>
                  <a:pt x="823" y="559"/>
                  <a:pt x="823" y="559"/>
                </a:cubicBezTo>
                <a:cubicBezTo>
                  <a:pt x="835" y="521"/>
                  <a:pt x="842" y="480"/>
                  <a:pt x="842" y="439"/>
                </a:cubicBezTo>
                <a:cubicBezTo>
                  <a:pt x="871" y="439"/>
                  <a:pt x="871" y="439"/>
                  <a:pt x="871" y="439"/>
                </a:cubicBezTo>
                <a:cubicBezTo>
                  <a:pt x="871" y="433"/>
                  <a:pt x="871" y="433"/>
                  <a:pt x="871" y="433"/>
                </a:cubicBezTo>
                <a:lnTo>
                  <a:pt x="842" y="433"/>
                </a:lnTo>
                <a:close/>
                <a:moveTo>
                  <a:pt x="436" y="838"/>
                </a:moveTo>
                <a:cubicBezTo>
                  <a:pt x="214" y="838"/>
                  <a:pt x="33" y="657"/>
                  <a:pt x="33" y="436"/>
                </a:cubicBezTo>
                <a:cubicBezTo>
                  <a:pt x="33" y="214"/>
                  <a:pt x="214" y="33"/>
                  <a:pt x="436" y="33"/>
                </a:cubicBezTo>
                <a:cubicBezTo>
                  <a:pt x="658" y="33"/>
                  <a:pt x="838" y="214"/>
                  <a:pt x="838" y="436"/>
                </a:cubicBezTo>
                <a:cubicBezTo>
                  <a:pt x="838" y="657"/>
                  <a:pt x="658" y="838"/>
                  <a:pt x="436" y="838"/>
                </a:cubicBezTo>
                <a:close/>
              </a:path>
            </a:pathLst>
          </a:custGeom>
          <a:solidFill>
            <a:srgbClr val="45D8FF"/>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44" name="组合 143"/>
          <p:cNvGrpSpPr/>
          <p:nvPr/>
        </p:nvGrpSpPr>
        <p:grpSpPr>
          <a:xfrm>
            <a:off x="4748517" y="1009781"/>
            <a:ext cx="2657714" cy="2741275"/>
            <a:chOff x="1488833" y="1313148"/>
            <a:chExt cx="2657714" cy="2741275"/>
          </a:xfrm>
          <a:solidFill>
            <a:srgbClr val="45D8FF"/>
          </a:solidFill>
        </p:grpSpPr>
        <p:sp>
          <p:nvSpPr>
            <p:cNvPr id="145" name="Freeform 98"/>
            <p:cNvSpPr>
              <a:spLocks noEditPoints="1"/>
            </p:cNvSpPr>
            <p:nvPr/>
          </p:nvSpPr>
          <p:spPr bwMode="auto">
            <a:xfrm>
              <a:off x="1493929" y="2202789"/>
              <a:ext cx="2650580" cy="1849597"/>
            </a:xfrm>
            <a:custGeom>
              <a:avLst/>
              <a:gdLst>
                <a:gd name="T0" fmla="*/ 1061 w 1099"/>
                <a:gd name="T1" fmla="*/ 17 h 767"/>
                <a:gd name="T2" fmla="*/ 1046 w 1099"/>
                <a:gd name="T3" fmla="*/ 23 h 767"/>
                <a:gd name="T4" fmla="*/ 1083 w 1099"/>
                <a:gd name="T5" fmla="*/ 217 h 767"/>
                <a:gd name="T6" fmla="*/ 1079 w 1099"/>
                <a:gd name="T7" fmla="*/ 283 h 767"/>
                <a:gd name="T8" fmla="*/ 1095 w 1099"/>
                <a:gd name="T9" fmla="*/ 285 h 767"/>
                <a:gd name="T10" fmla="*/ 1099 w 1099"/>
                <a:gd name="T11" fmla="*/ 217 h 767"/>
                <a:gd name="T12" fmla="*/ 1061 w 1099"/>
                <a:gd name="T13" fmla="*/ 17 h 767"/>
                <a:gd name="T14" fmla="*/ 44 w 1099"/>
                <a:gd name="T15" fmla="*/ 0 h 767"/>
                <a:gd name="T16" fmla="*/ 0 w 1099"/>
                <a:gd name="T17" fmla="*/ 217 h 767"/>
                <a:gd name="T18" fmla="*/ 3 w 1099"/>
                <a:gd name="T19" fmla="*/ 278 h 767"/>
                <a:gd name="T20" fmla="*/ 19 w 1099"/>
                <a:gd name="T21" fmla="*/ 276 h 767"/>
                <a:gd name="T22" fmla="*/ 16 w 1099"/>
                <a:gd name="T23" fmla="*/ 217 h 767"/>
                <a:gd name="T24" fmla="*/ 59 w 1099"/>
                <a:gd name="T25" fmla="*/ 7 h 767"/>
                <a:gd name="T26" fmla="*/ 44 w 1099"/>
                <a:gd name="T27" fmla="*/ 0 h 767"/>
                <a:gd name="T28" fmla="*/ 417 w 1099"/>
                <a:gd name="T29" fmla="*/ 734 h 767"/>
                <a:gd name="T30" fmla="*/ 413 w 1099"/>
                <a:gd name="T31" fmla="*/ 750 h 767"/>
                <a:gd name="T32" fmla="*/ 549 w 1099"/>
                <a:gd name="T33" fmla="*/ 767 h 767"/>
                <a:gd name="T34" fmla="*/ 686 w 1099"/>
                <a:gd name="T35" fmla="*/ 749 h 767"/>
                <a:gd name="T36" fmla="*/ 682 w 1099"/>
                <a:gd name="T37" fmla="*/ 734 h 767"/>
                <a:gd name="T38" fmla="*/ 417 w 1099"/>
                <a:gd name="T39" fmla="*/ 734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9" h="767">
                  <a:moveTo>
                    <a:pt x="1061" y="17"/>
                  </a:moveTo>
                  <a:cubicBezTo>
                    <a:pt x="1046" y="23"/>
                    <a:pt x="1046" y="23"/>
                    <a:pt x="1046" y="23"/>
                  </a:cubicBezTo>
                  <a:cubicBezTo>
                    <a:pt x="1071" y="85"/>
                    <a:pt x="1083" y="150"/>
                    <a:pt x="1083" y="217"/>
                  </a:cubicBezTo>
                  <a:cubicBezTo>
                    <a:pt x="1083" y="239"/>
                    <a:pt x="1081" y="261"/>
                    <a:pt x="1079" y="283"/>
                  </a:cubicBezTo>
                  <a:cubicBezTo>
                    <a:pt x="1095" y="285"/>
                    <a:pt x="1095" y="285"/>
                    <a:pt x="1095" y="285"/>
                  </a:cubicBezTo>
                  <a:cubicBezTo>
                    <a:pt x="1097" y="263"/>
                    <a:pt x="1099" y="240"/>
                    <a:pt x="1099" y="217"/>
                  </a:cubicBezTo>
                  <a:cubicBezTo>
                    <a:pt x="1099" y="148"/>
                    <a:pt x="1086" y="81"/>
                    <a:pt x="1061" y="17"/>
                  </a:cubicBezTo>
                  <a:close/>
                  <a:moveTo>
                    <a:pt x="44" y="0"/>
                  </a:moveTo>
                  <a:cubicBezTo>
                    <a:pt x="14" y="69"/>
                    <a:pt x="0" y="142"/>
                    <a:pt x="0" y="217"/>
                  </a:cubicBezTo>
                  <a:cubicBezTo>
                    <a:pt x="0" y="237"/>
                    <a:pt x="1" y="258"/>
                    <a:pt x="3" y="278"/>
                  </a:cubicBezTo>
                  <a:cubicBezTo>
                    <a:pt x="19" y="276"/>
                    <a:pt x="19" y="276"/>
                    <a:pt x="19" y="276"/>
                  </a:cubicBezTo>
                  <a:cubicBezTo>
                    <a:pt x="17" y="257"/>
                    <a:pt x="16" y="237"/>
                    <a:pt x="16" y="217"/>
                  </a:cubicBezTo>
                  <a:cubicBezTo>
                    <a:pt x="16" y="144"/>
                    <a:pt x="30" y="73"/>
                    <a:pt x="59" y="7"/>
                  </a:cubicBezTo>
                  <a:lnTo>
                    <a:pt x="44" y="0"/>
                  </a:lnTo>
                  <a:close/>
                  <a:moveTo>
                    <a:pt x="417" y="734"/>
                  </a:moveTo>
                  <a:cubicBezTo>
                    <a:pt x="413" y="750"/>
                    <a:pt x="413" y="750"/>
                    <a:pt x="413" y="750"/>
                  </a:cubicBezTo>
                  <a:cubicBezTo>
                    <a:pt x="457" y="761"/>
                    <a:pt x="503" y="767"/>
                    <a:pt x="549" y="767"/>
                  </a:cubicBezTo>
                  <a:cubicBezTo>
                    <a:pt x="596" y="767"/>
                    <a:pt x="642" y="761"/>
                    <a:pt x="686" y="749"/>
                  </a:cubicBezTo>
                  <a:cubicBezTo>
                    <a:pt x="682" y="734"/>
                    <a:pt x="682" y="734"/>
                    <a:pt x="682" y="734"/>
                  </a:cubicBezTo>
                  <a:cubicBezTo>
                    <a:pt x="596" y="756"/>
                    <a:pt x="503" y="756"/>
                    <a:pt x="417" y="7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6" name="Freeform 100"/>
            <p:cNvSpPr/>
            <p:nvPr/>
          </p:nvSpPr>
          <p:spPr bwMode="auto">
            <a:xfrm>
              <a:off x="1488833" y="1657591"/>
              <a:ext cx="2657714" cy="2396832"/>
            </a:xfrm>
            <a:custGeom>
              <a:avLst/>
              <a:gdLst>
                <a:gd name="T0" fmla="*/ 551 w 1102"/>
                <a:gd name="T1" fmla="*/ 994 h 994"/>
                <a:gd name="T2" fmla="*/ 173 w 1102"/>
                <a:gd name="T3" fmla="*/ 844 h 994"/>
                <a:gd name="T4" fmla="*/ 51 w 1102"/>
                <a:gd name="T5" fmla="*/ 675 h 994"/>
                <a:gd name="T6" fmla="*/ 0 w 1102"/>
                <a:gd name="T7" fmla="*/ 443 h 994"/>
                <a:gd name="T8" fmla="*/ 0 w 1102"/>
                <a:gd name="T9" fmla="*/ 428 h 994"/>
                <a:gd name="T10" fmla="*/ 7 w 1102"/>
                <a:gd name="T11" fmla="*/ 355 h 994"/>
                <a:gd name="T12" fmla="*/ 61 w 1102"/>
                <a:gd name="T13" fmla="*/ 189 h 994"/>
                <a:gd name="T14" fmla="*/ 98 w 1102"/>
                <a:gd name="T15" fmla="*/ 128 h 994"/>
                <a:gd name="T16" fmla="*/ 222 w 1102"/>
                <a:gd name="T17" fmla="*/ 0 h 994"/>
                <a:gd name="T18" fmla="*/ 224 w 1102"/>
                <a:gd name="T19" fmla="*/ 4 h 994"/>
                <a:gd name="T20" fmla="*/ 101 w 1102"/>
                <a:gd name="T21" fmla="*/ 131 h 994"/>
                <a:gd name="T22" fmla="*/ 65 w 1102"/>
                <a:gd name="T23" fmla="*/ 191 h 994"/>
                <a:gd name="T24" fmla="*/ 11 w 1102"/>
                <a:gd name="T25" fmla="*/ 356 h 994"/>
                <a:gd name="T26" fmla="*/ 4 w 1102"/>
                <a:gd name="T27" fmla="*/ 428 h 994"/>
                <a:gd name="T28" fmla="*/ 4 w 1102"/>
                <a:gd name="T29" fmla="*/ 443 h 994"/>
                <a:gd name="T30" fmla="*/ 55 w 1102"/>
                <a:gd name="T31" fmla="*/ 674 h 994"/>
                <a:gd name="T32" fmla="*/ 176 w 1102"/>
                <a:gd name="T33" fmla="*/ 841 h 994"/>
                <a:gd name="T34" fmla="*/ 551 w 1102"/>
                <a:gd name="T35" fmla="*/ 990 h 994"/>
                <a:gd name="T36" fmla="*/ 1069 w 1102"/>
                <a:gd name="T37" fmla="*/ 620 h 994"/>
                <a:gd name="T38" fmla="*/ 1098 w 1102"/>
                <a:gd name="T39" fmla="*/ 443 h 994"/>
                <a:gd name="T40" fmla="*/ 1098 w 1102"/>
                <a:gd name="T41" fmla="*/ 418 h 994"/>
                <a:gd name="T42" fmla="*/ 1008 w 1102"/>
                <a:gd name="T43" fmla="*/ 140 h 994"/>
                <a:gd name="T44" fmla="*/ 986 w 1102"/>
                <a:gd name="T45" fmla="*/ 110 h 994"/>
                <a:gd name="T46" fmla="*/ 989 w 1102"/>
                <a:gd name="T47" fmla="*/ 108 h 994"/>
                <a:gd name="T48" fmla="*/ 1011 w 1102"/>
                <a:gd name="T49" fmla="*/ 138 h 994"/>
                <a:gd name="T50" fmla="*/ 1102 w 1102"/>
                <a:gd name="T51" fmla="*/ 418 h 994"/>
                <a:gd name="T52" fmla="*/ 1102 w 1102"/>
                <a:gd name="T53" fmla="*/ 443 h 994"/>
                <a:gd name="T54" fmla="*/ 1072 w 1102"/>
                <a:gd name="T55" fmla="*/ 622 h 994"/>
                <a:gd name="T56" fmla="*/ 551 w 1102"/>
                <a:gd name="T57" fmla="*/ 994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2" h="994">
                  <a:moveTo>
                    <a:pt x="551" y="994"/>
                  </a:moveTo>
                  <a:cubicBezTo>
                    <a:pt x="410" y="994"/>
                    <a:pt x="276" y="941"/>
                    <a:pt x="173" y="844"/>
                  </a:cubicBezTo>
                  <a:cubicBezTo>
                    <a:pt x="122" y="796"/>
                    <a:pt x="81" y="739"/>
                    <a:pt x="51" y="675"/>
                  </a:cubicBezTo>
                  <a:cubicBezTo>
                    <a:pt x="17" y="602"/>
                    <a:pt x="0" y="524"/>
                    <a:pt x="0" y="443"/>
                  </a:cubicBezTo>
                  <a:cubicBezTo>
                    <a:pt x="0" y="438"/>
                    <a:pt x="0" y="433"/>
                    <a:pt x="0" y="428"/>
                  </a:cubicBezTo>
                  <a:cubicBezTo>
                    <a:pt x="0" y="404"/>
                    <a:pt x="3" y="379"/>
                    <a:pt x="7" y="355"/>
                  </a:cubicBezTo>
                  <a:cubicBezTo>
                    <a:pt x="16" y="297"/>
                    <a:pt x="34" y="241"/>
                    <a:pt x="61" y="189"/>
                  </a:cubicBezTo>
                  <a:cubicBezTo>
                    <a:pt x="72" y="168"/>
                    <a:pt x="84" y="148"/>
                    <a:pt x="98" y="128"/>
                  </a:cubicBezTo>
                  <a:cubicBezTo>
                    <a:pt x="127" y="86"/>
                    <a:pt x="175" y="37"/>
                    <a:pt x="222" y="0"/>
                  </a:cubicBezTo>
                  <a:cubicBezTo>
                    <a:pt x="224" y="4"/>
                    <a:pt x="224" y="4"/>
                    <a:pt x="224" y="4"/>
                  </a:cubicBezTo>
                  <a:cubicBezTo>
                    <a:pt x="177" y="40"/>
                    <a:pt x="130" y="89"/>
                    <a:pt x="101" y="131"/>
                  </a:cubicBezTo>
                  <a:cubicBezTo>
                    <a:pt x="88" y="150"/>
                    <a:pt x="76" y="170"/>
                    <a:pt x="65" y="191"/>
                  </a:cubicBezTo>
                  <a:cubicBezTo>
                    <a:pt x="38" y="243"/>
                    <a:pt x="20" y="298"/>
                    <a:pt x="11" y="356"/>
                  </a:cubicBezTo>
                  <a:cubicBezTo>
                    <a:pt x="7" y="380"/>
                    <a:pt x="4" y="404"/>
                    <a:pt x="4" y="428"/>
                  </a:cubicBezTo>
                  <a:cubicBezTo>
                    <a:pt x="4" y="433"/>
                    <a:pt x="4" y="438"/>
                    <a:pt x="4" y="443"/>
                  </a:cubicBezTo>
                  <a:cubicBezTo>
                    <a:pt x="4" y="523"/>
                    <a:pt x="21" y="601"/>
                    <a:pt x="55" y="674"/>
                  </a:cubicBezTo>
                  <a:cubicBezTo>
                    <a:pt x="84" y="737"/>
                    <a:pt x="125" y="793"/>
                    <a:pt x="176" y="841"/>
                  </a:cubicBezTo>
                  <a:cubicBezTo>
                    <a:pt x="278" y="937"/>
                    <a:pt x="411" y="990"/>
                    <a:pt x="551" y="990"/>
                  </a:cubicBezTo>
                  <a:cubicBezTo>
                    <a:pt x="785" y="990"/>
                    <a:pt x="993" y="841"/>
                    <a:pt x="1069" y="620"/>
                  </a:cubicBezTo>
                  <a:cubicBezTo>
                    <a:pt x="1088" y="563"/>
                    <a:pt x="1098" y="503"/>
                    <a:pt x="1098" y="443"/>
                  </a:cubicBezTo>
                  <a:cubicBezTo>
                    <a:pt x="1098" y="435"/>
                    <a:pt x="1098" y="426"/>
                    <a:pt x="1098" y="418"/>
                  </a:cubicBezTo>
                  <a:cubicBezTo>
                    <a:pt x="1093" y="318"/>
                    <a:pt x="1062" y="222"/>
                    <a:pt x="1008" y="140"/>
                  </a:cubicBezTo>
                  <a:cubicBezTo>
                    <a:pt x="1002" y="131"/>
                    <a:pt x="992" y="117"/>
                    <a:pt x="986" y="110"/>
                  </a:cubicBezTo>
                  <a:cubicBezTo>
                    <a:pt x="989" y="108"/>
                    <a:pt x="989" y="108"/>
                    <a:pt x="989" y="108"/>
                  </a:cubicBezTo>
                  <a:cubicBezTo>
                    <a:pt x="995" y="115"/>
                    <a:pt x="1005" y="129"/>
                    <a:pt x="1011" y="138"/>
                  </a:cubicBezTo>
                  <a:cubicBezTo>
                    <a:pt x="1066" y="220"/>
                    <a:pt x="1097" y="317"/>
                    <a:pt x="1102" y="418"/>
                  </a:cubicBezTo>
                  <a:cubicBezTo>
                    <a:pt x="1102" y="426"/>
                    <a:pt x="1102" y="434"/>
                    <a:pt x="1102" y="443"/>
                  </a:cubicBezTo>
                  <a:cubicBezTo>
                    <a:pt x="1102" y="504"/>
                    <a:pt x="1092" y="564"/>
                    <a:pt x="1072" y="622"/>
                  </a:cubicBezTo>
                  <a:cubicBezTo>
                    <a:pt x="996" y="844"/>
                    <a:pt x="786" y="994"/>
                    <a:pt x="551" y="9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7" name="Freeform 167"/>
            <p:cNvSpPr>
              <a:spLocks noEditPoints="1"/>
            </p:cNvSpPr>
            <p:nvPr/>
          </p:nvSpPr>
          <p:spPr bwMode="auto">
            <a:xfrm>
              <a:off x="1922954" y="1313148"/>
              <a:ext cx="2050352" cy="624685"/>
            </a:xfrm>
            <a:custGeom>
              <a:avLst/>
              <a:gdLst>
                <a:gd name="T0" fmla="*/ 10 w 850"/>
                <a:gd name="T1" fmla="*/ 124 h 259"/>
                <a:gd name="T2" fmla="*/ 43 w 850"/>
                <a:gd name="T3" fmla="*/ 148 h 259"/>
                <a:gd name="T4" fmla="*/ 175 w 850"/>
                <a:gd name="T5" fmla="*/ 74 h 259"/>
                <a:gd name="T6" fmla="*/ 238 w 850"/>
                <a:gd name="T7" fmla="*/ 90 h 259"/>
                <a:gd name="T8" fmla="*/ 727 w 850"/>
                <a:gd name="T9" fmla="*/ 199 h 259"/>
                <a:gd name="T10" fmla="*/ 806 w 850"/>
                <a:gd name="T11" fmla="*/ 254 h 259"/>
                <a:gd name="T12" fmla="*/ 848 w 850"/>
                <a:gd name="T13" fmla="*/ 255 h 259"/>
                <a:gd name="T14" fmla="*/ 836 w 850"/>
                <a:gd name="T15" fmla="*/ 253 h 259"/>
                <a:gd name="T16" fmla="*/ 726 w 850"/>
                <a:gd name="T17" fmla="*/ 193 h 259"/>
                <a:gd name="T18" fmla="*/ 237 w 850"/>
                <a:gd name="T19" fmla="*/ 84 h 259"/>
                <a:gd name="T20" fmla="*/ 172 w 850"/>
                <a:gd name="T21" fmla="*/ 69 h 259"/>
                <a:gd name="T22" fmla="*/ 28 w 850"/>
                <a:gd name="T23" fmla="*/ 142 h 259"/>
                <a:gd name="T24" fmla="*/ 23 w 850"/>
                <a:gd name="T25" fmla="*/ 136 h 259"/>
                <a:gd name="T26" fmla="*/ 39 w 850"/>
                <a:gd name="T27" fmla="*/ 124 h 259"/>
                <a:gd name="T28" fmla="*/ 55 w 850"/>
                <a:gd name="T29" fmla="*/ 113 h 259"/>
                <a:gd name="T30" fmla="*/ 71 w 850"/>
                <a:gd name="T31" fmla="*/ 103 h 259"/>
                <a:gd name="T32" fmla="*/ 83 w 850"/>
                <a:gd name="T33" fmla="*/ 83 h 259"/>
                <a:gd name="T34" fmla="*/ 100 w 850"/>
                <a:gd name="T35" fmla="*/ 73 h 259"/>
                <a:gd name="T36" fmla="*/ 118 w 850"/>
                <a:gd name="T37" fmla="*/ 64 h 259"/>
                <a:gd name="T38" fmla="*/ 136 w 850"/>
                <a:gd name="T39" fmla="*/ 56 h 259"/>
                <a:gd name="T40" fmla="*/ 154 w 850"/>
                <a:gd name="T41" fmla="*/ 48 h 259"/>
                <a:gd name="T42" fmla="*/ 173 w 850"/>
                <a:gd name="T43" fmla="*/ 41 h 259"/>
                <a:gd name="T44" fmla="*/ 192 w 850"/>
                <a:gd name="T45" fmla="*/ 34 h 259"/>
                <a:gd name="T46" fmla="*/ 203 w 850"/>
                <a:gd name="T47" fmla="*/ 43 h 259"/>
                <a:gd name="T48" fmla="*/ 222 w 850"/>
                <a:gd name="T49" fmla="*/ 37 h 259"/>
                <a:gd name="T50" fmla="*/ 241 w 850"/>
                <a:gd name="T51" fmla="*/ 33 h 259"/>
                <a:gd name="T52" fmla="*/ 260 w 850"/>
                <a:gd name="T53" fmla="*/ 29 h 259"/>
                <a:gd name="T54" fmla="*/ 279 w 850"/>
                <a:gd name="T55" fmla="*/ 25 h 259"/>
                <a:gd name="T56" fmla="*/ 298 w 850"/>
                <a:gd name="T57" fmla="*/ 22 h 259"/>
                <a:gd name="T58" fmla="*/ 318 w 850"/>
                <a:gd name="T59" fmla="*/ 20 h 259"/>
                <a:gd name="T60" fmla="*/ 337 w 850"/>
                <a:gd name="T61" fmla="*/ 19 h 259"/>
                <a:gd name="T62" fmla="*/ 357 w 850"/>
                <a:gd name="T63" fmla="*/ 18 h 259"/>
                <a:gd name="T64" fmla="*/ 376 w 850"/>
                <a:gd name="T65" fmla="*/ 18 h 259"/>
                <a:gd name="T66" fmla="*/ 396 w 850"/>
                <a:gd name="T67" fmla="*/ 19 h 259"/>
                <a:gd name="T68" fmla="*/ 415 w 850"/>
                <a:gd name="T69" fmla="*/ 20 h 259"/>
                <a:gd name="T70" fmla="*/ 434 w 850"/>
                <a:gd name="T71" fmla="*/ 22 h 259"/>
                <a:gd name="T72" fmla="*/ 446 w 850"/>
                <a:gd name="T73" fmla="*/ 23 h 259"/>
                <a:gd name="T74" fmla="*/ 465 w 850"/>
                <a:gd name="T75" fmla="*/ 26 h 259"/>
                <a:gd name="T76" fmla="*/ 484 w 850"/>
                <a:gd name="T77" fmla="*/ 29 h 259"/>
                <a:gd name="T78" fmla="*/ 503 w 850"/>
                <a:gd name="T79" fmla="*/ 34 h 259"/>
                <a:gd name="T80" fmla="*/ 522 w 850"/>
                <a:gd name="T81" fmla="*/ 39 h 259"/>
                <a:gd name="T82" fmla="*/ 541 w 850"/>
                <a:gd name="T83" fmla="*/ 44 h 259"/>
                <a:gd name="T84" fmla="*/ 559 w 850"/>
                <a:gd name="T85" fmla="*/ 50 h 259"/>
                <a:gd name="T86" fmla="*/ 578 w 850"/>
                <a:gd name="T87" fmla="*/ 57 h 259"/>
                <a:gd name="T88" fmla="*/ 596 w 850"/>
                <a:gd name="T89" fmla="*/ 65 h 259"/>
                <a:gd name="T90" fmla="*/ 613 w 850"/>
                <a:gd name="T91" fmla="*/ 73 h 259"/>
                <a:gd name="T92" fmla="*/ 631 w 850"/>
                <a:gd name="T93" fmla="*/ 81 h 259"/>
                <a:gd name="T94" fmla="*/ 648 w 850"/>
                <a:gd name="T95" fmla="*/ 91 h 259"/>
                <a:gd name="T96" fmla="*/ 665 w 850"/>
                <a:gd name="T97" fmla="*/ 101 h 259"/>
                <a:gd name="T98" fmla="*/ 681 w 850"/>
                <a:gd name="T99" fmla="*/ 111 h 259"/>
                <a:gd name="T100" fmla="*/ 698 w 850"/>
                <a:gd name="T101" fmla="*/ 122 h 259"/>
                <a:gd name="T102" fmla="*/ 713 w 850"/>
                <a:gd name="T103" fmla="*/ 134 h 259"/>
                <a:gd name="T104" fmla="*/ 729 w 850"/>
                <a:gd name="T105" fmla="*/ 146 h 259"/>
                <a:gd name="T106" fmla="*/ 744 w 850"/>
                <a:gd name="T107" fmla="*/ 158 h 259"/>
                <a:gd name="T108" fmla="*/ 758 w 850"/>
                <a:gd name="T109" fmla="*/ 171 h 259"/>
                <a:gd name="T110" fmla="*/ 772 w 850"/>
                <a:gd name="T111" fmla="*/ 185 h 259"/>
                <a:gd name="T112" fmla="*/ 786 w 850"/>
                <a:gd name="T113" fmla="*/ 199 h 259"/>
                <a:gd name="T114" fmla="*/ 800 w 850"/>
                <a:gd name="T115" fmla="*/ 197 h 259"/>
                <a:gd name="T116" fmla="*/ 814 w 850"/>
                <a:gd name="T117" fmla="*/ 212 h 259"/>
                <a:gd name="T118" fmla="*/ 826 w 850"/>
                <a:gd name="T119" fmla="*/ 227 h 259"/>
                <a:gd name="T120" fmla="*/ 839 w 850"/>
                <a:gd name="T121" fmla="*/ 24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50" h="259">
                  <a:moveTo>
                    <a:pt x="845" y="242"/>
                  </a:moveTo>
                  <a:cubicBezTo>
                    <a:pt x="735" y="91"/>
                    <a:pt x="558" y="0"/>
                    <a:pt x="371" y="0"/>
                  </a:cubicBezTo>
                  <a:cubicBezTo>
                    <a:pt x="265" y="0"/>
                    <a:pt x="162" y="28"/>
                    <a:pt x="72" y="82"/>
                  </a:cubicBezTo>
                  <a:cubicBezTo>
                    <a:pt x="50" y="95"/>
                    <a:pt x="30" y="109"/>
                    <a:pt x="10" y="124"/>
                  </a:cubicBezTo>
                  <a:cubicBezTo>
                    <a:pt x="8" y="126"/>
                    <a:pt x="0" y="132"/>
                    <a:pt x="0" y="138"/>
                  </a:cubicBezTo>
                  <a:cubicBezTo>
                    <a:pt x="2" y="146"/>
                    <a:pt x="8" y="148"/>
                    <a:pt x="28" y="148"/>
                  </a:cubicBezTo>
                  <a:cubicBezTo>
                    <a:pt x="28" y="148"/>
                    <a:pt x="28" y="148"/>
                    <a:pt x="28" y="148"/>
                  </a:cubicBezTo>
                  <a:cubicBezTo>
                    <a:pt x="32" y="148"/>
                    <a:pt x="37" y="148"/>
                    <a:pt x="43" y="148"/>
                  </a:cubicBezTo>
                  <a:cubicBezTo>
                    <a:pt x="44" y="148"/>
                    <a:pt x="44" y="148"/>
                    <a:pt x="44" y="148"/>
                  </a:cubicBezTo>
                  <a:cubicBezTo>
                    <a:pt x="45" y="147"/>
                    <a:pt x="45" y="147"/>
                    <a:pt x="45" y="147"/>
                  </a:cubicBezTo>
                  <a:cubicBezTo>
                    <a:pt x="57" y="139"/>
                    <a:pt x="76" y="125"/>
                    <a:pt x="92" y="116"/>
                  </a:cubicBezTo>
                  <a:cubicBezTo>
                    <a:pt x="121" y="98"/>
                    <a:pt x="155" y="83"/>
                    <a:pt x="175" y="74"/>
                  </a:cubicBezTo>
                  <a:cubicBezTo>
                    <a:pt x="177" y="73"/>
                    <a:pt x="180" y="73"/>
                    <a:pt x="182" y="73"/>
                  </a:cubicBezTo>
                  <a:cubicBezTo>
                    <a:pt x="190" y="73"/>
                    <a:pt x="198" y="77"/>
                    <a:pt x="206" y="81"/>
                  </a:cubicBezTo>
                  <a:cubicBezTo>
                    <a:pt x="215" y="86"/>
                    <a:pt x="223" y="90"/>
                    <a:pt x="232" y="90"/>
                  </a:cubicBezTo>
                  <a:cubicBezTo>
                    <a:pt x="234" y="90"/>
                    <a:pt x="236" y="90"/>
                    <a:pt x="238" y="90"/>
                  </a:cubicBezTo>
                  <a:cubicBezTo>
                    <a:pt x="284" y="79"/>
                    <a:pt x="333" y="73"/>
                    <a:pt x="371" y="73"/>
                  </a:cubicBezTo>
                  <a:cubicBezTo>
                    <a:pt x="502" y="73"/>
                    <a:pt x="607" y="111"/>
                    <a:pt x="703" y="195"/>
                  </a:cubicBezTo>
                  <a:cubicBezTo>
                    <a:pt x="708" y="199"/>
                    <a:pt x="714" y="199"/>
                    <a:pt x="719" y="199"/>
                  </a:cubicBezTo>
                  <a:cubicBezTo>
                    <a:pt x="721" y="199"/>
                    <a:pt x="724" y="199"/>
                    <a:pt x="727" y="199"/>
                  </a:cubicBezTo>
                  <a:cubicBezTo>
                    <a:pt x="729" y="199"/>
                    <a:pt x="732" y="199"/>
                    <a:pt x="735" y="199"/>
                  </a:cubicBezTo>
                  <a:cubicBezTo>
                    <a:pt x="746" y="199"/>
                    <a:pt x="758" y="200"/>
                    <a:pt x="769" y="212"/>
                  </a:cubicBezTo>
                  <a:cubicBezTo>
                    <a:pt x="782" y="225"/>
                    <a:pt x="796" y="242"/>
                    <a:pt x="805" y="254"/>
                  </a:cubicBezTo>
                  <a:cubicBezTo>
                    <a:pt x="806" y="254"/>
                    <a:pt x="806" y="254"/>
                    <a:pt x="806" y="254"/>
                  </a:cubicBezTo>
                  <a:cubicBezTo>
                    <a:pt x="807" y="255"/>
                    <a:pt x="807" y="255"/>
                    <a:pt x="807" y="255"/>
                  </a:cubicBezTo>
                  <a:cubicBezTo>
                    <a:pt x="808" y="255"/>
                    <a:pt x="822" y="258"/>
                    <a:pt x="836" y="259"/>
                  </a:cubicBezTo>
                  <a:cubicBezTo>
                    <a:pt x="837" y="259"/>
                    <a:pt x="838" y="259"/>
                    <a:pt x="839" y="259"/>
                  </a:cubicBezTo>
                  <a:cubicBezTo>
                    <a:pt x="844" y="259"/>
                    <a:pt x="847" y="258"/>
                    <a:pt x="848" y="255"/>
                  </a:cubicBezTo>
                  <a:cubicBezTo>
                    <a:pt x="850" y="252"/>
                    <a:pt x="849" y="247"/>
                    <a:pt x="845" y="242"/>
                  </a:cubicBezTo>
                  <a:close/>
                  <a:moveTo>
                    <a:pt x="843" y="252"/>
                  </a:moveTo>
                  <a:cubicBezTo>
                    <a:pt x="843" y="252"/>
                    <a:pt x="842" y="253"/>
                    <a:pt x="839" y="253"/>
                  </a:cubicBezTo>
                  <a:cubicBezTo>
                    <a:pt x="838" y="253"/>
                    <a:pt x="837" y="253"/>
                    <a:pt x="836" y="253"/>
                  </a:cubicBezTo>
                  <a:cubicBezTo>
                    <a:pt x="825" y="252"/>
                    <a:pt x="813" y="250"/>
                    <a:pt x="809" y="249"/>
                  </a:cubicBezTo>
                  <a:cubicBezTo>
                    <a:pt x="800" y="237"/>
                    <a:pt x="786" y="221"/>
                    <a:pt x="774" y="208"/>
                  </a:cubicBezTo>
                  <a:cubicBezTo>
                    <a:pt x="761" y="194"/>
                    <a:pt x="746" y="193"/>
                    <a:pt x="735" y="193"/>
                  </a:cubicBezTo>
                  <a:cubicBezTo>
                    <a:pt x="732" y="193"/>
                    <a:pt x="729" y="193"/>
                    <a:pt x="726" y="193"/>
                  </a:cubicBezTo>
                  <a:cubicBezTo>
                    <a:pt x="724" y="193"/>
                    <a:pt x="721" y="193"/>
                    <a:pt x="719" y="193"/>
                  </a:cubicBezTo>
                  <a:cubicBezTo>
                    <a:pt x="713" y="193"/>
                    <a:pt x="709" y="192"/>
                    <a:pt x="707" y="190"/>
                  </a:cubicBezTo>
                  <a:cubicBezTo>
                    <a:pt x="610" y="106"/>
                    <a:pt x="503" y="67"/>
                    <a:pt x="371" y="67"/>
                  </a:cubicBezTo>
                  <a:cubicBezTo>
                    <a:pt x="332" y="67"/>
                    <a:pt x="283" y="73"/>
                    <a:pt x="237" y="84"/>
                  </a:cubicBezTo>
                  <a:cubicBezTo>
                    <a:pt x="235" y="84"/>
                    <a:pt x="234" y="84"/>
                    <a:pt x="232" y="84"/>
                  </a:cubicBezTo>
                  <a:cubicBezTo>
                    <a:pt x="225" y="84"/>
                    <a:pt x="217" y="80"/>
                    <a:pt x="209" y="76"/>
                  </a:cubicBezTo>
                  <a:cubicBezTo>
                    <a:pt x="200" y="71"/>
                    <a:pt x="191" y="67"/>
                    <a:pt x="182" y="67"/>
                  </a:cubicBezTo>
                  <a:cubicBezTo>
                    <a:pt x="179" y="67"/>
                    <a:pt x="175" y="67"/>
                    <a:pt x="172" y="69"/>
                  </a:cubicBezTo>
                  <a:cubicBezTo>
                    <a:pt x="152" y="77"/>
                    <a:pt x="118" y="93"/>
                    <a:pt x="89" y="111"/>
                  </a:cubicBezTo>
                  <a:cubicBezTo>
                    <a:pt x="73" y="120"/>
                    <a:pt x="54" y="133"/>
                    <a:pt x="42" y="142"/>
                  </a:cubicBezTo>
                  <a:cubicBezTo>
                    <a:pt x="36" y="142"/>
                    <a:pt x="32" y="142"/>
                    <a:pt x="28" y="142"/>
                  </a:cubicBezTo>
                  <a:cubicBezTo>
                    <a:pt x="28" y="142"/>
                    <a:pt x="28" y="142"/>
                    <a:pt x="28" y="142"/>
                  </a:cubicBezTo>
                  <a:cubicBezTo>
                    <a:pt x="7" y="142"/>
                    <a:pt x="7" y="140"/>
                    <a:pt x="6" y="137"/>
                  </a:cubicBezTo>
                  <a:cubicBezTo>
                    <a:pt x="6" y="136"/>
                    <a:pt x="10" y="132"/>
                    <a:pt x="14" y="129"/>
                  </a:cubicBezTo>
                  <a:cubicBezTo>
                    <a:pt x="15" y="128"/>
                    <a:pt x="16" y="128"/>
                    <a:pt x="16" y="127"/>
                  </a:cubicBezTo>
                  <a:cubicBezTo>
                    <a:pt x="23" y="136"/>
                    <a:pt x="23" y="136"/>
                    <a:pt x="23" y="136"/>
                  </a:cubicBezTo>
                  <a:cubicBezTo>
                    <a:pt x="30" y="131"/>
                    <a:pt x="30" y="131"/>
                    <a:pt x="30" y="131"/>
                  </a:cubicBezTo>
                  <a:cubicBezTo>
                    <a:pt x="23" y="122"/>
                    <a:pt x="23" y="122"/>
                    <a:pt x="23" y="122"/>
                  </a:cubicBezTo>
                  <a:cubicBezTo>
                    <a:pt x="26" y="120"/>
                    <a:pt x="29" y="117"/>
                    <a:pt x="32" y="115"/>
                  </a:cubicBezTo>
                  <a:cubicBezTo>
                    <a:pt x="39" y="124"/>
                    <a:pt x="39" y="124"/>
                    <a:pt x="39" y="124"/>
                  </a:cubicBezTo>
                  <a:cubicBezTo>
                    <a:pt x="45" y="120"/>
                    <a:pt x="45" y="120"/>
                    <a:pt x="45" y="120"/>
                  </a:cubicBezTo>
                  <a:cubicBezTo>
                    <a:pt x="39" y="110"/>
                    <a:pt x="39" y="110"/>
                    <a:pt x="39" y="110"/>
                  </a:cubicBezTo>
                  <a:cubicBezTo>
                    <a:pt x="42" y="108"/>
                    <a:pt x="46" y="106"/>
                    <a:pt x="49" y="104"/>
                  </a:cubicBezTo>
                  <a:cubicBezTo>
                    <a:pt x="55" y="113"/>
                    <a:pt x="55" y="113"/>
                    <a:pt x="55" y="113"/>
                  </a:cubicBezTo>
                  <a:cubicBezTo>
                    <a:pt x="62" y="109"/>
                    <a:pt x="62" y="109"/>
                    <a:pt x="62" y="109"/>
                  </a:cubicBezTo>
                  <a:cubicBezTo>
                    <a:pt x="55" y="99"/>
                    <a:pt x="55" y="99"/>
                    <a:pt x="55" y="99"/>
                  </a:cubicBezTo>
                  <a:cubicBezTo>
                    <a:pt x="59" y="97"/>
                    <a:pt x="62" y="95"/>
                    <a:pt x="66" y="93"/>
                  </a:cubicBezTo>
                  <a:cubicBezTo>
                    <a:pt x="71" y="103"/>
                    <a:pt x="71" y="103"/>
                    <a:pt x="71" y="103"/>
                  </a:cubicBezTo>
                  <a:cubicBezTo>
                    <a:pt x="78" y="98"/>
                    <a:pt x="78" y="98"/>
                    <a:pt x="78" y="98"/>
                  </a:cubicBezTo>
                  <a:cubicBezTo>
                    <a:pt x="72" y="89"/>
                    <a:pt x="72" y="89"/>
                    <a:pt x="72" y="89"/>
                  </a:cubicBezTo>
                  <a:cubicBezTo>
                    <a:pt x="73" y="88"/>
                    <a:pt x="74" y="88"/>
                    <a:pt x="75" y="87"/>
                  </a:cubicBezTo>
                  <a:cubicBezTo>
                    <a:pt x="77" y="86"/>
                    <a:pt x="80" y="84"/>
                    <a:pt x="83" y="83"/>
                  </a:cubicBezTo>
                  <a:cubicBezTo>
                    <a:pt x="88" y="93"/>
                    <a:pt x="88" y="93"/>
                    <a:pt x="88" y="93"/>
                  </a:cubicBezTo>
                  <a:cubicBezTo>
                    <a:pt x="95" y="89"/>
                    <a:pt x="95" y="89"/>
                    <a:pt x="95" y="89"/>
                  </a:cubicBezTo>
                  <a:cubicBezTo>
                    <a:pt x="90" y="79"/>
                    <a:pt x="90" y="79"/>
                    <a:pt x="90" y="79"/>
                  </a:cubicBezTo>
                  <a:cubicBezTo>
                    <a:pt x="93" y="77"/>
                    <a:pt x="97" y="75"/>
                    <a:pt x="100" y="73"/>
                  </a:cubicBezTo>
                  <a:cubicBezTo>
                    <a:pt x="105" y="83"/>
                    <a:pt x="105" y="83"/>
                    <a:pt x="105" y="83"/>
                  </a:cubicBezTo>
                  <a:cubicBezTo>
                    <a:pt x="113" y="79"/>
                    <a:pt x="113" y="79"/>
                    <a:pt x="113" y="79"/>
                  </a:cubicBezTo>
                  <a:cubicBezTo>
                    <a:pt x="107" y="69"/>
                    <a:pt x="107" y="69"/>
                    <a:pt x="107" y="69"/>
                  </a:cubicBezTo>
                  <a:cubicBezTo>
                    <a:pt x="111" y="68"/>
                    <a:pt x="114" y="66"/>
                    <a:pt x="118" y="64"/>
                  </a:cubicBezTo>
                  <a:cubicBezTo>
                    <a:pt x="123" y="74"/>
                    <a:pt x="123" y="74"/>
                    <a:pt x="123" y="74"/>
                  </a:cubicBezTo>
                  <a:cubicBezTo>
                    <a:pt x="130" y="71"/>
                    <a:pt x="130" y="71"/>
                    <a:pt x="130" y="71"/>
                  </a:cubicBezTo>
                  <a:cubicBezTo>
                    <a:pt x="125" y="61"/>
                    <a:pt x="125" y="61"/>
                    <a:pt x="125" y="61"/>
                  </a:cubicBezTo>
                  <a:cubicBezTo>
                    <a:pt x="129" y="59"/>
                    <a:pt x="132" y="57"/>
                    <a:pt x="136" y="56"/>
                  </a:cubicBezTo>
                  <a:cubicBezTo>
                    <a:pt x="141" y="66"/>
                    <a:pt x="141" y="66"/>
                    <a:pt x="141" y="66"/>
                  </a:cubicBezTo>
                  <a:cubicBezTo>
                    <a:pt x="148" y="63"/>
                    <a:pt x="148" y="63"/>
                    <a:pt x="148" y="63"/>
                  </a:cubicBezTo>
                  <a:cubicBezTo>
                    <a:pt x="143" y="52"/>
                    <a:pt x="143" y="52"/>
                    <a:pt x="143" y="52"/>
                  </a:cubicBezTo>
                  <a:cubicBezTo>
                    <a:pt x="147" y="51"/>
                    <a:pt x="151" y="49"/>
                    <a:pt x="154" y="48"/>
                  </a:cubicBezTo>
                  <a:cubicBezTo>
                    <a:pt x="159" y="59"/>
                    <a:pt x="159" y="59"/>
                    <a:pt x="159" y="59"/>
                  </a:cubicBezTo>
                  <a:cubicBezTo>
                    <a:pt x="166" y="56"/>
                    <a:pt x="166" y="56"/>
                    <a:pt x="166" y="56"/>
                  </a:cubicBezTo>
                  <a:cubicBezTo>
                    <a:pt x="162" y="45"/>
                    <a:pt x="162" y="45"/>
                    <a:pt x="162" y="45"/>
                  </a:cubicBezTo>
                  <a:cubicBezTo>
                    <a:pt x="166" y="43"/>
                    <a:pt x="169" y="42"/>
                    <a:pt x="173" y="41"/>
                  </a:cubicBezTo>
                  <a:cubicBezTo>
                    <a:pt x="177" y="52"/>
                    <a:pt x="177" y="52"/>
                    <a:pt x="177" y="52"/>
                  </a:cubicBezTo>
                  <a:cubicBezTo>
                    <a:pt x="184" y="49"/>
                    <a:pt x="184" y="49"/>
                    <a:pt x="184" y="49"/>
                  </a:cubicBezTo>
                  <a:cubicBezTo>
                    <a:pt x="181" y="38"/>
                    <a:pt x="181" y="38"/>
                    <a:pt x="181" y="38"/>
                  </a:cubicBezTo>
                  <a:cubicBezTo>
                    <a:pt x="184" y="37"/>
                    <a:pt x="188" y="36"/>
                    <a:pt x="192" y="34"/>
                  </a:cubicBezTo>
                  <a:cubicBezTo>
                    <a:pt x="195" y="45"/>
                    <a:pt x="195" y="45"/>
                    <a:pt x="195" y="45"/>
                  </a:cubicBezTo>
                  <a:cubicBezTo>
                    <a:pt x="199" y="44"/>
                    <a:pt x="199" y="44"/>
                    <a:pt x="199" y="44"/>
                  </a:cubicBezTo>
                  <a:cubicBezTo>
                    <a:pt x="200" y="44"/>
                    <a:pt x="200" y="44"/>
                    <a:pt x="201" y="43"/>
                  </a:cubicBezTo>
                  <a:cubicBezTo>
                    <a:pt x="203" y="43"/>
                    <a:pt x="203" y="43"/>
                    <a:pt x="203" y="43"/>
                  </a:cubicBezTo>
                  <a:cubicBezTo>
                    <a:pt x="200" y="32"/>
                    <a:pt x="200" y="32"/>
                    <a:pt x="200" y="32"/>
                  </a:cubicBezTo>
                  <a:cubicBezTo>
                    <a:pt x="203" y="31"/>
                    <a:pt x="207" y="30"/>
                    <a:pt x="211" y="29"/>
                  </a:cubicBezTo>
                  <a:cubicBezTo>
                    <a:pt x="214" y="40"/>
                    <a:pt x="214" y="40"/>
                    <a:pt x="214" y="40"/>
                  </a:cubicBezTo>
                  <a:cubicBezTo>
                    <a:pt x="222" y="37"/>
                    <a:pt x="222" y="37"/>
                    <a:pt x="222" y="37"/>
                  </a:cubicBezTo>
                  <a:cubicBezTo>
                    <a:pt x="219" y="26"/>
                    <a:pt x="219" y="26"/>
                    <a:pt x="219" y="26"/>
                  </a:cubicBezTo>
                  <a:cubicBezTo>
                    <a:pt x="223" y="25"/>
                    <a:pt x="226" y="24"/>
                    <a:pt x="230" y="23"/>
                  </a:cubicBezTo>
                  <a:cubicBezTo>
                    <a:pt x="233" y="35"/>
                    <a:pt x="233" y="35"/>
                    <a:pt x="233" y="35"/>
                  </a:cubicBezTo>
                  <a:cubicBezTo>
                    <a:pt x="241" y="33"/>
                    <a:pt x="241" y="33"/>
                    <a:pt x="241" y="33"/>
                  </a:cubicBezTo>
                  <a:cubicBezTo>
                    <a:pt x="238" y="21"/>
                    <a:pt x="238" y="21"/>
                    <a:pt x="238" y="21"/>
                  </a:cubicBezTo>
                  <a:cubicBezTo>
                    <a:pt x="242" y="21"/>
                    <a:pt x="246" y="20"/>
                    <a:pt x="250" y="19"/>
                  </a:cubicBezTo>
                  <a:cubicBezTo>
                    <a:pt x="252" y="30"/>
                    <a:pt x="252" y="30"/>
                    <a:pt x="252" y="30"/>
                  </a:cubicBezTo>
                  <a:cubicBezTo>
                    <a:pt x="260" y="29"/>
                    <a:pt x="260" y="29"/>
                    <a:pt x="260" y="29"/>
                  </a:cubicBezTo>
                  <a:cubicBezTo>
                    <a:pt x="257" y="17"/>
                    <a:pt x="257" y="17"/>
                    <a:pt x="257" y="17"/>
                  </a:cubicBezTo>
                  <a:cubicBezTo>
                    <a:pt x="261" y="16"/>
                    <a:pt x="265" y="16"/>
                    <a:pt x="269" y="15"/>
                  </a:cubicBezTo>
                  <a:cubicBezTo>
                    <a:pt x="271" y="27"/>
                    <a:pt x="271" y="27"/>
                    <a:pt x="271" y="27"/>
                  </a:cubicBezTo>
                  <a:cubicBezTo>
                    <a:pt x="279" y="25"/>
                    <a:pt x="279" y="25"/>
                    <a:pt x="279" y="25"/>
                  </a:cubicBezTo>
                  <a:cubicBezTo>
                    <a:pt x="277" y="14"/>
                    <a:pt x="277" y="14"/>
                    <a:pt x="277" y="14"/>
                  </a:cubicBezTo>
                  <a:cubicBezTo>
                    <a:pt x="281" y="13"/>
                    <a:pt x="285" y="12"/>
                    <a:pt x="289" y="12"/>
                  </a:cubicBezTo>
                  <a:cubicBezTo>
                    <a:pt x="290" y="23"/>
                    <a:pt x="290" y="23"/>
                    <a:pt x="290" y="23"/>
                  </a:cubicBezTo>
                  <a:cubicBezTo>
                    <a:pt x="298" y="22"/>
                    <a:pt x="298" y="22"/>
                    <a:pt x="298" y="22"/>
                  </a:cubicBezTo>
                  <a:cubicBezTo>
                    <a:pt x="297" y="11"/>
                    <a:pt x="297" y="11"/>
                    <a:pt x="297" y="11"/>
                  </a:cubicBezTo>
                  <a:cubicBezTo>
                    <a:pt x="301" y="10"/>
                    <a:pt x="305" y="10"/>
                    <a:pt x="309" y="9"/>
                  </a:cubicBezTo>
                  <a:cubicBezTo>
                    <a:pt x="310" y="21"/>
                    <a:pt x="310" y="21"/>
                    <a:pt x="310" y="21"/>
                  </a:cubicBezTo>
                  <a:cubicBezTo>
                    <a:pt x="318" y="20"/>
                    <a:pt x="318" y="20"/>
                    <a:pt x="318" y="20"/>
                  </a:cubicBezTo>
                  <a:cubicBezTo>
                    <a:pt x="317" y="9"/>
                    <a:pt x="317" y="9"/>
                    <a:pt x="317" y="9"/>
                  </a:cubicBezTo>
                  <a:cubicBezTo>
                    <a:pt x="321" y="8"/>
                    <a:pt x="324" y="8"/>
                    <a:pt x="328" y="8"/>
                  </a:cubicBezTo>
                  <a:cubicBezTo>
                    <a:pt x="329" y="19"/>
                    <a:pt x="329" y="19"/>
                    <a:pt x="329" y="19"/>
                  </a:cubicBezTo>
                  <a:cubicBezTo>
                    <a:pt x="337" y="19"/>
                    <a:pt x="337" y="19"/>
                    <a:pt x="337" y="19"/>
                  </a:cubicBezTo>
                  <a:cubicBezTo>
                    <a:pt x="336" y="7"/>
                    <a:pt x="336" y="7"/>
                    <a:pt x="336" y="7"/>
                  </a:cubicBezTo>
                  <a:cubicBezTo>
                    <a:pt x="340" y="7"/>
                    <a:pt x="344" y="7"/>
                    <a:pt x="348" y="6"/>
                  </a:cubicBezTo>
                  <a:cubicBezTo>
                    <a:pt x="349" y="18"/>
                    <a:pt x="349" y="18"/>
                    <a:pt x="349" y="18"/>
                  </a:cubicBezTo>
                  <a:cubicBezTo>
                    <a:pt x="357" y="18"/>
                    <a:pt x="357" y="18"/>
                    <a:pt x="357" y="18"/>
                  </a:cubicBezTo>
                  <a:cubicBezTo>
                    <a:pt x="356" y="6"/>
                    <a:pt x="356" y="6"/>
                    <a:pt x="356" y="6"/>
                  </a:cubicBezTo>
                  <a:cubicBezTo>
                    <a:pt x="360" y="6"/>
                    <a:pt x="364" y="6"/>
                    <a:pt x="368" y="6"/>
                  </a:cubicBezTo>
                  <a:cubicBezTo>
                    <a:pt x="368" y="18"/>
                    <a:pt x="368" y="18"/>
                    <a:pt x="368" y="18"/>
                  </a:cubicBezTo>
                  <a:cubicBezTo>
                    <a:pt x="376" y="18"/>
                    <a:pt x="376" y="18"/>
                    <a:pt x="376" y="18"/>
                  </a:cubicBezTo>
                  <a:cubicBezTo>
                    <a:pt x="376" y="6"/>
                    <a:pt x="376" y="6"/>
                    <a:pt x="376" y="6"/>
                  </a:cubicBezTo>
                  <a:cubicBezTo>
                    <a:pt x="380" y="6"/>
                    <a:pt x="384" y="6"/>
                    <a:pt x="388" y="6"/>
                  </a:cubicBezTo>
                  <a:cubicBezTo>
                    <a:pt x="388" y="18"/>
                    <a:pt x="388" y="18"/>
                    <a:pt x="388" y="18"/>
                  </a:cubicBezTo>
                  <a:cubicBezTo>
                    <a:pt x="396" y="19"/>
                    <a:pt x="396" y="19"/>
                    <a:pt x="396" y="19"/>
                  </a:cubicBezTo>
                  <a:cubicBezTo>
                    <a:pt x="396" y="7"/>
                    <a:pt x="396" y="7"/>
                    <a:pt x="396" y="7"/>
                  </a:cubicBezTo>
                  <a:cubicBezTo>
                    <a:pt x="400" y="7"/>
                    <a:pt x="404" y="7"/>
                    <a:pt x="408" y="7"/>
                  </a:cubicBezTo>
                  <a:cubicBezTo>
                    <a:pt x="407" y="19"/>
                    <a:pt x="407" y="19"/>
                    <a:pt x="407" y="19"/>
                  </a:cubicBezTo>
                  <a:cubicBezTo>
                    <a:pt x="415" y="20"/>
                    <a:pt x="415" y="20"/>
                    <a:pt x="415" y="20"/>
                  </a:cubicBezTo>
                  <a:cubicBezTo>
                    <a:pt x="416" y="8"/>
                    <a:pt x="416" y="8"/>
                    <a:pt x="416" y="8"/>
                  </a:cubicBezTo>
                  <a:cubicBezTo>
                    <a:pt x="420" y="8"/>
                    <a:pt x="424" y="9"/>
                    <a:pt x="428" y="9"/>
                  </a:cubicBezTo>
                  <a:cubicBezTo>
                    <a:pt x="426" y="21"/>
                    <a:pt x="426" y="21"/>
                    <a:pt x="426" y="21"/>
                  </a:cubicBezTo>
                  <a:cubicBezTo>
                    <a:pt x="434" y="22"/>
                    <a:pt x="434" y="22"/>
                    <a:pt x="434" y="22"/>
                  </a:cubicBezTo>
                  <a:cubicBezTo>
                    <a:pt x="436" y="10"/>
                    <a:pt x="436" y="10"/>
                    <a:pt x="436" y="10"/>
                  </a:cubicBezTo>
                  <a:cubicBezTo>
                    <a:pt x="440" y="10"/>
                    <a:pt x="444" y="11"/>
                    <a:pt x="448" y="11"/>
                  </a:cubicBezTo>
                  <a:cubicBezTo>
                    <a:pt x="446" y="21"/>
                    <a:pt x="446" y="21"/>
                    <a:pt x="446" y="21"/>
                  </a:cubicBezTo>
                  <a:cubicBezTo>
                    <a:pt x="446" y="23"/>
                    <a:pt x="446" y="23"/>
                    <a:pt x="446" y="23"/>
                  </a:cubicBezTo>
                  <a:cubicBezTo>
                    <a:pt x="454" y="24"/>
                    <a:pt x="454" y="24"/>
                    <a:pt x="454" y="24"/>
                  </a:cubicBezTo>
                  <a:cubicBezTo>
                    <a:pt x="456" y="12"/>
                    <a:pt x="456" y="12"/>
                    <a:pt x="456" y="12"/>
                  </a:cubicBezTo>
                  <a:cubicBezTo>
                    <a:pt x="459" y="13"/>
                    <a:pt x="463" y="14"/>
                    <a:pt x="467" y="14"/>
                  </a:cubicBezTo>
                  <a:cubicBezTo>
                    <a:pt x="465" y="26"/>
                    <a:pt x="465" y="26"/>
                    <a:pt x="465" y="26"/>
                  </a:cubicBezTo>
                  <a:cubicBezTo>
                    <a:pt x="473" y="27"/>
                    <a:pt x="473" y="27"/>
                    <a:pt x="473" y="27"/>
                  </a:cubicBezTo>
                  <a:cubicBezTo>
                    <a:pt x="475" y="16"/>
                    <a:pt x="475" y="16"/>
                    <a:pt x="475" y="16"/>
                  </a:cubicBezTo>
                  <a:cubicBezTo>
                    <a:pt x="479" y="16"/>
                    <a:pt x="483" y="17"/>
                    <a:pt x="487" y="18"/>
                  </a:cubicBezTo>
                  <a:cubicBezTo>
                    <a:pt x="484" y="29"/>
                    <a:pt x="484" y="29"/>
                    <a:pt x="484" y="29"/>
                  </a:cubicBezTo>
                  <a:cubicBezTo>
                    <a:pt x="492" y="31"/>
                    <a:pt x="492" y="31"/>
                    <a:pt x="492" y="31"/>
                  </a:cubicBezTo>
                  <a:cubicBezTo>
                    <a:pt x="495" y="20"/>
                    <a:pt x="495" y="20"/>
                    <a:pt x="495" y="20"/>
                  </a:cubicBezTo>
                  <a:cubicBezTo>
                    <a:pt x="499" y="20"/>
                    <a:pt x="502" y="21"/>
                    <a:pt x="506" y="22"/>
                  </a:cubicBezTo>
                  <a:cubicBezTo>
                    <a:pt x="503" y="34"/>
                    <a:pt x="503" y="34"/>
                    <a:pt x="503" y="34"/>
                  </a:cubicBezTo>
                  <a:cubicBezTo>
                    <a:pt x="511" y="36"/>
                    <a:pt x="511" y="36"/>
                    <a:pt x="511" y="36"/>
                  </a:cubicBezTo>
                  <a:cubicBezTo>
                    <a:pt x="514" y="24"/>
                    <a:pt x="514" y="24"/>
                    <a:pt x="514" y="24"/>
                  </a:cubicBezTo>
                  <a:cubicBezTo>
                    <a:pt x="518" y="25"/>
                    <a:pt x="522" y="26"/>
                    <a:pt x="526" y="27"/>
                  </a:cubicBezTo>
                  <a:cubicBezTo>
                    <a:pt x="522" y="39"/>
                    <a:pt x="522" y="39"/>
                    <a:pt x="522" y="39"/>
                  </a:cubicBezTo>
                  <a:cubicBezTo>
                    <a:pt x="530" y="41"/>
                    <a:pt x="530" y="41"/>
                    <a:pt x="530" y="41"/>
                  </a:cubicBezTo>
                  <a:cubicBezTo>
                    <a:pt x="533" y="30"/>
                    <a:pt x="533" y="30"/>
                    <a:pt x="533" y="30"/>
                  </a:cubicBezTo>
                  <a:cubicBezTo>
                    <a:pt x="537" y="31"/>
                    <a:pt x="541" y="32"/>
                    <a:pt x="545" y="33"/>
                  </a:cubicBezTo>
                  <a:cubicBezTo>
                    <a:pt x="541" y="44"/>
                    <a:pt x="541" y="44"/>
                    <a:pt x="541" y="44"/>
                  </a:cubicBezTo>
                  <a:cubicBezTo>
                    <a:pt x="548" y="47"/>
                    <a:pt x="548" y="47"/>
                    <a:pt x="548" y="47"/>
                  </a:cubicBezTo>
                  <a:cubicBezTo>
                    <a:pt x="552" y="35"/>
                    <a:pt x="552" y="35"/>
                    <a:pt x="552" y="35"/>
                  </a:cubicBezTo>
                  <a:cubicBezTo>
                    <a:pt x="556" y="37"/>
                    <a:pt x="560" y="38"/>
                    <a:pt x="564" y="39"/>
                  </a:cubicBezTo>
                  <a:cubicBezTo>
                    <a:pt x="559" y="50"/>
                    <a:pt x="559" y="50"/>
                    <a:pt x="559" y="50"/>
                  </a:cubicBezTo>
                  <a:cubicBezTo>
                    <a:pt x="567" y="53"/>
                    <a:pt x="567" y="53"/>
                    <a:pt x="567" y="53"/>
                  </a:cubicBezTo>
                  <a:cubicBezTo>
                    <a:pt x="571" y="42"/>
                    <a:pt x="571" y="42"/>
                    <a:pt x="571" y="42"/>
                  </a:cubicBezTo>
                  <a:cubicBezTo>
                    <a:pt x="575" y="43"/>
                    <a:pt x="579" y="45"/>
                    <a:pt x="582" y="46"/>
                  </a:cubicBezTo>
                  <a:cubicBezTo>
                    <a:pt x="578" y="57"/>
                    <a:pt x="578" y="57"/>
                    <a:pt x="578" y="57"/>
                  </a:cubicBezTo>
                  <a:cubicBezTo>
                    <a:pt x="585" y="60"/>
                    <a:pt x="585" y="60"/>
                    <a:pt x="585" y="60"/>
                  </a:cubicBezTo>
                  <a:cubicBezTo>
                    <a:pt x="590" y="49"/>
                    <a:pt x="590" y="49"/>
                    <a:pt x="590" y="49"/>
                  </a:cubicBezTo>
                  <a:cubicBezTo>
                    <a:pt x="593" y="51"/>
                    <a:pt x="597" y="52"/>
                    <a:pt x="601" y="54"/>
                  </a:cubicBezTo>
                  <a:cubicBezTo>
                    <a:pt x="596" y="65"/>
                    <a:pt x="596" y="65"/>
                    <a:pt x="596" y="65"/>
                  </a:cubicBezTo>
                  <a:cubicBezTo>
                    <a:pt x="603" y="68"/>
                    <a:pt x="603" y="68"/>
                    <a:pt x="603" y="68"/>
                  </a:cubicBezTo>
                  <a:cubicBezTo>
                    <a:pt x="608" y="57"/>
                    <a:pt x="608" y="57"/>
                    <a:pt x="608" y="57"/>
                  </a:cubicBezTo>
                  <a:cubicBezTo>
                    <a:pt x="612" y="59"/>
                    <a:pt x="615" y="60"/>
                    <a:pt x="619" y="62"/>
                  </a:cubicBezTo>
                  <a:cubicBezTo>
                    <a:pt x="613" y="73"/>
                    <a:pt x="613" y="73"/>
                    <a:pt x="613" y="73"/>
                  </a:cubicBezTo>
                  <a:cubicBezTo>
                    <a:pt x="621" y="76"/>
                    <a:pt x="621" y="76"/>
                    <a:pt x="621" y="76"/>
                  </a:cubicBezTo>
                  <a:cubicBezTo>
                    <a:pt x="626" y="66"/>
                    <a:pt x="626" y="66"/>
                    <a:pt x="626" y="66"/>
                  </a:cubicBezTo>
                  <a:cubicBezTo>
                    <a:pt x="630" y="67"/>
                    <a:pt x="633" y="69"/>
                    <a:pt x="637" y="71"/>
                  </a:cubicBezTo>
                  <a:cubicBezTo>
                    <a:pt x="631" y="81"/>
                    <a:pt x="631" y="81"/>
                    <a:pt x="631" y="81"/>
                  </a:cubicBezTo>
                  <a:cubicBezTo>
                    <a:pt x="638" y="85"/>
                    <a:pt x="638" y="85"/>
                    <a:pt x="638" y="85"/>
                  </a:cubicBezTo>
                  <a:cubicBezTo>
                    <a:pt x="644" y="75"/>
                    <a:pt x="644" y="75"/>
                    <a:pt x="644" y="75"/>
                  </a:cubicBezTo>
                  <a:cubicBezTo>
                    <a:pt x="647" y="77"/>
                    <a:pt x="651" y="79"/>
                    <a:pt x="654" y="80"/>
                  </a:cubicBezTo>
                  <a:cubicBezTo>
                    <a:pt x="648" y="91"/>
                    <a:pt x="648" y="91"/>
                    <a:pt x="648" y="91"/>
                  </a:cubicBezTo>
                  <a:cubicBezTo>
                    <a:pt x="655" y="95"/>
                    <a:pt x="655" y="95"/>
                    <a:pt x="655" y="95"/>
                  </a:cubicBezTo>
                  <a:cubicBezTo>
                    <a:pt x="661" y="84"/>
                    <a:pt x="661" y="84"/>
                    <a:pt x="661" y="84"/>
                  </a:cubicBezTo>
                  <a:cubicBezTo>
                    <a:pt x="665" y="86"/>
                    <a:pt x="668" y="88"/>
                    <a:pt x="671" y="91"/>
                  </a:cubicBezTo>
                  <a:cubicBezTo>
                    <a:pt x="665" y="101"/>
                    <a:pt x="665" y="101"/>
                    <a:pt x="665" y="101"/>
                  </a:cubicBezTo>
                  <a:cubicBezTo>
                    <a:pt x="672" y="105"/>
                    <a:pt x="672" y="105"/>
                    <a:pt x="672" y="105"/>
                  </a:cubicBezTo>
                  <a:cubicBezTo>
                    <a:pt x="678" y="95"/>
                    <a:pt x="678" y="95"/>
                    <a:pt x="678" y="95"/>
                  </a:cubicBezTo>
                  <a:cubicBezTo>
                    <a:pt x="682" y="97"/>
                    <a:pt x="685" y="99"/>
                    <a:pt x="688" y="101"/>
                  </a:cubicBezTo>
                  <a:cubicBezTo>
                    <a:pt x="681" y="111"/>
                    <a:pt x="681" y="111"/>
                    <a:pt x="681" y="111"/>
                  </a:cubicBezTo>
                  <a:cubicBezTo>
                    <a:pt x="688" y="115"/>
                    <a:pt x="688" y="115"/>
                    <a:pt x="688" y="115"/>
                  </a:cubicBezTo>
                  <a:cubicBezTo>
                    <a:pt x="695" y="106"/>
                    <a:pt x="695" y="106"/>
                    <a:pt x="695" y="106"/>
                  </a:cubicBezTo>
                  <a:cubicBezTo>
                    <a:pt x="698" y="108"/>
                    <a:pt x="702" y="110"/>
                    <a:pt x="705" y="112"/>
                  </a:cubicBezTo>
                  <a:cubicBezTo>
                    <a:pt x="698" y="122"/>
                    <a:pt x="698" y="122"/>
                    <a:pt x="698" y="122"/>
                  </a:cubicBezTo>
                  <a:cubicBezTo>
                    <a:pt x="704" y="127"/>
                    <a:pt x="704" y="127"/>
                    <a:pt x="704" y="127"/>
                  </a:cubicBezTo>
                  <a:cubicBezTo>
                    <a:pt x="711" y="117"/>
                    <a:pt x="711" y="117"/>
                    <a:pt x="711" y="117"/>
                  </a:cubicBezTo>
                  <a:cubicBezTo>
                    <a:pt x="715" y="119"/>
                    <a:pt x="718" y="122"/>
                    <a:pt x="721" y="124"/>
                  </a:cubicBezTo>
                  <a:cubicBezTo>
                    <a:pt x="713" y="134"/>
                    <a:pt x="713" y="134"/>
                    <a:pt x="713" y="134"/>
                  </a:cubicBezTo>
                  <a:cubicBezTo>
                    <a:pt x="720" y="139"/>
                    <a:pt x="720" y="139"/>
                    <a:pt x="720" y="139"/>
                  </a:cubicBezTo>
                  <a:cubicBezTo>
                    <a:pt x="727" y="129"/>
                    <a:pt x="727" y="129"/>
                    <a:pt x="727" y="129"/>
                  </a:cubicBezTo>
                  <a:cubicBezTo>
                    <a:pt x="730" y="131"/>
                    <a:pt x="734" y="134"/>
                    <a:pt x="737" y="136"/>
                  </a:cubicBezTo>
                  <a:cubicBezTo>
                    <a:pt x="729" y="146"/>
                    <a:pt x="729" y="146"/>
                    <a:pt x="729" y="146"/>
                  </a:cubicBezTo>
                  <a:cubicBezTo>
                    <a:pt x="735" y="151"/>
                    <a:pt x="735" y="151"/>
                    <a:pt x="735" y="151"/>
                  </a:cubicBezTo>
                  <a:cubicBezTo>
                    <a:pt x="743" y="142"/>
                    <a:pt x="743" y="142"/>
                    <a:pt x="743" y="142"/>
                  </a:cubicBezTo>
                  <a:cubicBezTo>
                    <a:pt x="746" y="144"/>
                    <a:pt x="749" y="147"/>
                    <a:pt x="752" y="149"/>
                  </a:cubicBezTo>
                  <a:cubicBezTo>
                    <a:pt x="744" y="158"/>
                    <a:pt x="744" y="158"/>
                    <a:pt x="744" y="158"/>
                  </a:cubicBezTo>
                  <a:cubicBezTo>
                    <a:pt x="750" y="164"/>
                    <a:pt x="750" y="164"/>
                    <a:pt x="750" y="164"/>
                  </a:cubicBezTo>
                  <a:cubicBezTo>
                    <a:pt x="758" y="155"/>
                    <a:pt x="758" y="155"/>
                    <a:pt x="758" y="155"/>
                  </a:cubicBezTo>
                  <a:cubicBezTo>
                    <a:pt x="761" y="157"/>
                    <a:pt x="764" y="160"/>
                    <a:pt x="767" y="163"/>
                  </a:cubicBezTo>
                  <a:cubicBezTo>
                    <a:pt x="758" y="171"/>
                    <a:pt x="758" y="171"/>
                    <a:pt x="758" y="171"/>
                  </a:cubicBezTo>
                  <a:cubicBezTo>
                    <a:pt x="764" y="177"/>
                    <a:pt x="764" y="177"/>
                    <a:pt x="764" y="177"/>
                  </a:cubicBezTo>
                  <a:cubicBezTo>
                    <a:pt x="773" y="168"/>
                    <a:pt x="773" y="168"/>
                    <a:pt x="773" y="168"/>
                  </a:cubicBezTo>
                  <a:cubicBezTo>
                    <a:pt x="775" y="171"/>
                    <a:pt x="778" y="174"/>
                    <a:pt x="781" y="177"/>
                  </a:cubicBezTo>
                  <a:cubicBezTo>
                    <a:pt x="772" y="185"/>
                    <a:pt x="772" y="185"/>
                    <a:pt x="772" y="185"/>
                  </a:cubicBezTo>
                  <a:cubicBezTo>
                    <a:pt x="778" y="191"/>
                    <a:pt x="778" y="191"/>
                    <a:pt x="778" y="191"/>
                  </a:cubicBezTo>
                  <a:cubicBezTo>
                    <a:pt x="787" y="182"/>
                    <a:pt x="787" y="182"/>
                    <a:pt x="787" y="182"/>
                  </a:cubicBezTo>
                  <a:cubicBezTo>
                    <a:pt x="790" y="185"/>
                    <a:pt x="792" y="188"/>
                    <a:pt x="795" y="191"/>
                  </a:cubicBezTo>
                  <a:cubicBezTo>
                    <a:pt x="786" y="199"/>
                    <a:pt x="786" y="199"/>
                    <a:pt x="786" y="199"/>
                  </a:cubicBezTo>
                  <a:cubicBezTo>
                    <a:pt x="788" y="202"/>
                    <a:pt x="788" y="202"/>
                    <a:pt x="788" y="202"/>
                  </a:cubicBezTo>
                  <a:cubicBezTo>
                    <a:pt x="789" y="202"/>
                    <a:pt x="789" y="203"/>
                    <a:pt x="790" y="204"/>
                  </a:cubicBezTo>
                  <a:cubicBezTo>
                    <a:pt x="791" y="205"/>
                    <a:pt x="791" y="205"/>
                    <a:pt x="791" y="205"/>
                  </a:cubicBezTo>
                  <a:cubicBezTo>
                    <a:pt x="800" y="197"/>
                    <a:pt x="800" y="197"/>
                    <a:pt x="800" y="197"/>
                  </a:cubicBezTo>
                  <a:cubicBezTo>
                    <a:pt x="803" y="200"/>
                    <a:pt x="806" y="203"/>
                    <a:pt x="809" y="206"/>
                  </a:cubicBezTo>
                  <a:cubicBezTo>
                    <a:pt x="799" y="214"/>
                    <a:pt x="799" y="214"/>
                    <a:pt x="799" y="214"/>
                  </a:cubicBezTo>
                  <a:cubicBezTo>
                    <a:pt x="804" y="220"/>
                    <a:pt x="804" y="220"/>
                    <a:pt x="804" y="220"/>
                  </a:cubicBezTo>
                  <a:cubicBezTo>
                    <a:pt x="814" y="212"/>
                    <a:pt x="814" y="212"/>
                    <a:pt x="814" y="212"/>
                  </a:cubicBezTo>
                  <a:cubicBezTo>
                    <a:pt x="816" y="215"/>
                    <a:pt x="819" y="218"/>
                    <a:pt x="821" y="221"/>
                  </a:cubicBezTo>
                  <a:cubicBezTo>
                    <a:pt x="811" y="229"/>
                    <a:pt x="811" y="229"/>
                    <a:pt x="811" y="229"/>
                  </a:cubicBezTo>
                  <a:cubicBezTo>
                    <a:pt x="816" y="235"/>
                    <a:pt x="816" y="235"/>
                    <a:pt x="816" y="235"/>
                  </a:cubicBezTo>
                  <a:cubicBezTo>
                    <a:pt x="826" y="227"/>
                    <a:pt x="826" y="227"/>
                    <a:pt x="826" y="227"/>
                  </a:cubicBezTo>
                  <a:cubicBezTo>
                    <a:pt x="829" y="231"/>
                    <a:pt x="831" y="234"/>
                    <a:pt x="834" y="237"/>
                  </a:cubicBezTo>
                  <a:cubicBezTo>
                    <a:pt x="823" y="244"/>
                    <a:pt x="823" y="244"/>
                    <a:pt x="823" y="244"/>
                  </a:cubicBezTo>
                  <a:cubicBezTo>
                    <a:pt x="828" y="251"/>
                    <a:pt x="828" y="251"/>
                    <a:pt x="828" y="251"/>
                  </a:cubicBezTo>
                  <a:cubicBezTo>
                    <a:pt x="839" y="243"/>
                    <a:pt x="839" y="243"/>
                    <a:pt x="839" y="243"/>
                  </a:cubicBezTo>
                  <a:cubicBezTo>
                    <a:pt x="839" y="244"/>
                    <a:pt x="840" y="245"/>
                    <a:pt x="840" y="246"/>
                  </a:cubicBezTo>
                  <a:cubicBezTo>
                    <a:pt x="843" y="250"/>
                    <a:pt x="843" y="252"/>
                    <a:pt x="843" y="2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48" name="组合 147"/>
            <p:cNvGrpSpPr/>
            <p:nvPr/>
          </p:nvGrpSpPr>
          <p:grpSpPr>
            <a:xfrm>
              <a:off x="2704574" y="1394673"/>
              <a:ext cx="916137" cy="299605"/>
              <a:chOff x="2704574" y="1394673"/>
              <a:chExt cx="916137" cy="299605"/>
            </a:xfrm>
            <a:grpFill/>
          </p:grpSpPr>
          <p:sp>
            <p:nvSpPr>
              <p:cNvPr id="149" name="Oval 169"/>
              <p:cNvSpPr>
                <a:spLocks noChangeArrowheads="1"/>
              </p:cNvSpPr>
              <p:nvPr/>
            </p:nvSpPr>
            <p:spPr bwMode="auto">
              <a:xfrm>
                <a:off x="3574852" y="1648419"/>
                <a:ext cx="45859" cy="458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0" name="Oval 170"/>
              <p:cNvSpPr>
                <a:spLocks noChangeArrowheads="1"/>
              </p:cNvSpPr>
              <p:nvPr/>
            </p:nvSpPr>
            <p:spPr bwMode="auto">
              <a:xfrm>
                <a:off x="3479061" y="1583200"/>
                <a:ext cx="44838" cy="4382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1" name="Oval 171"/>
              <p:cNvSpPr>
                <a:spLocks noChangeArrowheads="1"/>
              </p:cNvSpPr>
              <p:nvPr/>
            </p:nvSpPr>
            <p:spPr bwMode="auto">
              <a:xfrm>
                <a:off x="3377155" y="1530208"/>
                <a:ext cx="43820" cy="428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2" name="Oval 172"/>
              <p:cNvSpPr>
                <a:spLocks noChangeArrowheads="1"/>
              </p:cNvSpPr>
              <p:nvPr/>
            </p:nvSpPr>
            <p:spPr bwMode="auto">
              <a:xfrm>
                <a:off x="3269134" y="1484350"/>
                <a:ext cx="45859" cy="458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3" name="Oval 173"/>
              <p:cNvSpPr>
                <a:spLocks noChangeArrowheads="1"/>
              </p:cNvSpPr>
              <p:nvPr/>
            </p:nvSpPr>
            <p:spPr bwMode="auto">
              <a:xfrm>
                <a:off x="3163152" y="1447665"/>
                <a:ext cx="45859" cy="4382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4" name="Oval 174"/>
              <p:cNvSpPr>
                <a:spLocks noChangeArrowheads="1"/>
              </p:cNvSpPr>
              <p:nvPr/>
            </p:nvSpPr>
            <p:spPr bwMode="auto">
              <a:xfrm>
                <a:off x="3049017" y="1417093"/>
                <a:ext cx="43820" cy="45859"/>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5" name="Oval 175"/>
              <p:cNvSpPr>
                <a:spLocks noChangeArrowheads="1"/>
              </p:cNvSpPr>
              <p:nvPr/>
            </p:nvSpPr>
            <p:spPr bwMode="auto">
              <a:xfrm>
                <a:off x="2933863" y="1401806"/>
                <a:ext cx="42801" cy="45859"/>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6" name="Oval 176"/>
              <p:cNvSpPr>
                <a:spLocks noChangeArrowheads="1"/>
              </p:cNvSpPr>
              <p:nvPr/>
            </p:nvSpPr>
            <p:spPr bwMode="auto">
              <a:xfrm>
                <a:off x="2827881" y="1394673"/>
                <a:ext cx="45859" cy="43820"/>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7" name="Oval 177"/>
              <p:cNvSpPr>
                <a:spLocks noChangeArrowheads="1"/>
              </p:cNvSpPr>
              <p:nvPr/>
            </p:nvSpPr>
            <p:spPr bwMode="auto">
              <a:xfrm>
                <a:off x="2704574" y="1394673"/>
                <a:ext cx="43820" cy="43820"/>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sp>
        <p:nvSpPr>
          <p:cNvPr id="158" name="Freeform 180"/>
          <p:cNvSpPr>
            <a:spLocks noEditPoints="1"/>
          </p:cNvSpPr>
          <p:nvPr/>
        </p:nvSpPr>
        <p:spPr bwMode="auto">
          <a:xfrm>
            <a:off x="5233591" y="1562112"/>
            <a:ext cx="1687566" cy="1717119"/>
          </a:xfrm>
          <a:custGeom>
            <a:avLst/>
            <a:gdLst>
              <a:gd name="T0" fmla="*/ 700 w 700"/>
              <a:gd name="T1" fmla="*/ 356 h 712"/>
              <a:gd name="T2" fmla="*/ 660 w 700"/>
              <a:gd name="T3" fmla="*/ 196 h 712"/>
              <a:gd name="T4" fmla="*/ 672 w 700"/>
              <a:gd name="T5" fmla="*/ 190 h 712"/>
              <a:gd name="T6" fmla="*/ 555 w 700"/>
              <a:gd name="T7" fmla="*/ 60 h 712"/>
              <a:gd name="T8" fmla="*/ 548 w 700"/>
              <a:gd name="T9" fmla="*/ 71 h 712"/>
              <a:gd name="T10" fmla="*/ 356 w 700"/>
              <a:gd name="T11" fmla="*/ 13 h 712"/>
              <a:gd name="T12" fmla="*/ 356 w 700"/>
              <a:gd name="T13" fmla="*/ 13 h 712"/>
              <a:gd name="T14" fmla="*/ 356 w 700"/>
              <a:gd name="T15" fmla="*/ 0 h 712"/>
              <a:gd name="T16" fmla="*/ 284 w 700"/>
              <a:gd name="T17" fmla="*/ 7 h 712"/>
              <a:gd name="T18" fmla="*/ 130 w 700"/>
              <a:gd name="T19" fmla="*/ 81 h 712"/>
              <a:gd name="T20" fmla="*/ 138 w 700"/>
              <a:gd name="T21" fmla="*/ 91 h 712"/>
              <a:gd name="T22" fmla="*/ 17 w 700"/>
              <a:gd name="T23" fmla="*/ 304 h 712"/>
              <a:gd name="T24" fmla="*/ 4 w 700"/>
              <a:gd name="T25" fmla="*/ 302 h 712"/>
              <a:gd name="T26" fmla="*/ 0 w 700"/>
              <a:gd name="T27" fmla="*/ 356 h 712"/>
              <a:gd name="T28" fmla="*/ 19 w 700"/>
              <a:gd name="T29" fmla="*/ 469 h 712"/>
              <a:gd name="T30" fmla="*/ 31 w 700"/>
              <a:gd name="T31" fmla="*/ 465 h 712"/>
              <a:gd name="T32" fmla="*/ 203 w 700"/>
              <a:gd name="T33" fmla="*/ 663 h 712"/>
              <a:gd name="T34" fmla="*/ 197 w 700"/>
              <a:gd name="T35" fmla="*/ 674 h 712"/>
              <a:gd name="T36" fmla="*/ 356 w 700"/>
              <a:gd name="T37" fmla="*/ 712 h 712"/>
              <a:gd name="T38" fmla="*/ 357 w 700"/>
              <a:gd name="T39" fmla="*/ 712 h 712"/>
              <a:gd name="T40" fmla="*/ 357 w 700"/>
              <a:gd name="T41" fmla="*/ 699 h 712"/>
              <a:gd name="T42" fmla="*/ 604 w 700"/>
              <a:gd name="T43" fmla="*/ 593 h 712"/>
              <a:gd name="T44" fmla="*/ 613 w 700"/>
              <a:gd name="T45" fmla="*/ 603 h 712"/>
              <a:gd name="T46" fmla="*/ 698 w 700"/>
              <a:gd name="T47" fmla="*/ 457 h 712"/>
              <a:gd name="T48" fmla="*/ 685 w 700"/>
              <a:gd name="T49" fmla="*/ 453 h 712"/>
              <a:gd name="T50" fmla="*/ 700 w 700"/>
              <a:gd name="T51" fmla="*/ 356 h 712"/>
              <a:gd name="T52" fmla="*/ 356 w 700"/>
              <a:gd name="T53" fmla="*/ 689 h 712"/>
              <a:gd name="T54" fmla="*/ 126 w 700"/>
              <a:gd name="T55" fmla="*/ 596 h 712"/>
              <a:gd name="T56" fmla="*/ 133 w 700"/>
              <a:gd name="T57" fmla="*/ 589 h 712"/>
              <a:gd name="T58" fmla="*/ 34 w 700"/>
              <a:gd name="T59" fmla="*/ 356 h 712"/>
              <a:gd name="T60" fmla="*/ 41 w 700"/>
              <a:gd name="T61" fmla="*/ 288 h 712"/>
              <a:gd name="T62" fmla="*/ 31 w 700"/>
              <a:gd name="T63" fmla="*/ 285 h 712"/>
              <a:gd name="T64" fmla="*/ 356 w 700"/>
              <a:gd name="T65" fmla="*/ 23 h 712"/>
              <a:gd name="T66" fmla="*/ 356 w 700"/>
              <a:gd name="T67" fmla="*/ 33 h 712"/>
              <a:gd name="T68" fmla="*/ 356 w 700"/>
              <a:gd name="T69" fmla="*/ 33 h 712"/>
              <a:gd name="T70" fmla="*/ 632 w 700"/>
              <a:gd name="T71" fmla="*/ 188 h 712"/>
              <a:gd name="T72" fmla="*/ 641 w 700"/>
              <a:gd name="T73" fmla="*/ 183 h 712"/>
              <a:gd name="T74" fmla="*/ 690 w 700"/>
              <a:gd name="T75" fmla="*/ 356 h 712"/>
              <a:gd name="T76" fmla="*/ 356 w 700"/>
              <a:gd name="T77" fmla="*/ 689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0" h="712">
                <a:moveTo>
                  <a:pt x="700" y="356"/>
                </a:moveTo>
                <a:cubicBezTo>
                  <a:pt x="700" y="298"/>
                  <a:pt x="685" y="244"/>
                  <a:pt x="660" y="196"/>
                </a:cubicBezTo>
                <a:cubicBezTo>
                  <a:pt x="672" y="190"/>
                  <a:pt x="672" y="190"/>
                  <a:pt x="672" y="190"/>
                </a:cubicBezTo>
                <a:cubicBezTo>
                  <a:pt x="644" y="138"/>
                  <a:pt x="604" y="93"/>
                  <a:pt x="555" y="60"/>
                </a:cubicBezTo>
                <a:cubicBezTo>
                  <a:pt x="548" y="71"/>
                  <a:pt x="548" y="71"/>
                  <a:pt x="548" y="71"/>
                </a:cubicBezTo>
                <a:cubicBezTo>
                  <a:pt x="493" y="34"/>
                  <a:pt x="427" y="13"/>
                  <a:pt x="356" y="13"/>
                </a:cubicBezTo>
                <a:cubicBezTo>
                  <a:pt x="356" y="13"/>
                  <a:pt x="356" y="13"/>
                  <a:pt x="356" y="13"/>
                </a:cubicBezTo>
                <a:cubicBezTo>
                  <a:pt x="356" y="0"/>
                  <a:pt x="356" y="0"/>
                  <a:pt x="356" y="0"/>
                </a:cubicBezTo>
                <a:cubicBezTo>
                  <a:pt x="332" y="0"/>
                  <a:pt x="308" y="2"/>
                  <a:pt x="284" y="7"/>
                </a:cubicBezTo>
                <a:cubicBezTo>
                  <a:pt x="228" y="19"/>
                  <a:pt x="174" y="44"/>
                  <a:pt x="130" y="81"/>
                </a:cubicBezTo>
                <a:cubicBezTo>
                  <a:pt x="138" y="91"/>
                  <a:pt x="138" y="91"/>
                  <a:pt x="138" y="91"/>
                </a:cubicBezTo>
                <a:cubicBezTo>
                  <a:pt x="74" y="144"/>
                  <a:pt x="30" y="219"/>
                  <a:pt x="17" y="304"/>
                </a:cubicBezTo>
                <a:cubicBezTo>
                  <a:pt x="4" y="302"/>
                  <a:pt x="4" y="302"/>
                  <a:pt x="4" y="302"/>
                </a:cubicBezTo>
                <a:cubicBezTo>
                  <a:pt x="2" y="320"/>
                  <a:pt x="0" y="338"/>
                  <a:pt x="0" y="356"/>
                </a:cubicBezTo>
                <a:cubicBezTo>
                  <a:pt x="0" y="395"/>
                  <a:pt x="6" y="433"/>
                  <a:pt x="19" y="469"/>
                </a:cubicBezTo>
                <a:cubicBezTo>
                  <a:pt x="31" y="465"/>
                  <a:pt x="31" y="465"/>
                  <a:pt x="31" y="465"/>
                </a:cubicBezTo>
                <a:cubicBezTo>
                  <a:pt x="60" y="551"/>
                  <a:pt x="122" y="622"/>
                  <a:pt x="203" y="663"/>
                </a:cubicBezTo>
                <a:cubicBezTo>
                  <a:pt x="197" y="674"/>
                  <a:pt x="197" y="674"/>
                  <a:pt x="197" y="674"/>
                </a:cubicBezTo>
                <a:cubicBezTo>
                  <a:pt x="247" y="699"/>
                  <a:pt x="300" y="712"/>
                  <a:pt x="356" y="712"/>
                </a:cubicBezTo>
                <a:cubicBezTo>
                  <a:pt x="357" y="712"/>
                  <a:pt x="357" y="712"/>
                  <a:pt x="357" y="712"/>
                </a:cubicBezTo>
                <a:cubicBezTo>
                  <a:pt x="357" y="699"/>
                  <a:pt x="357" y="699"/>
                  <a:pt x="357" y="699"/>
                </a:cubicBezTo>
                <a:cubicBezTo>
                  <a:pt x="454" y="699"/>
                  <a:pt x="541" y="658"/>
                  <a:pt x="604" y="593"/>
                </a:cubicBezTo>
                <a:cubicBezTo>
                  <a:pt x="613" y="603"/>
                  <a:pt x="613" y="603"/>
                  <a:pt x="613" y="603"/>
                </a:cubicBezTo>
                <a:cubicBezTo>
                  <a:pt x="653" y="562"/>
                  <a:pt x="682" y="511"/>
                  <a:pt x="698" y="457"/>
                </a:cubicBezTo>
                <a:cubicBezTo>
                  <a:pt x="685" y="453"/>
                  <a:pt x="685" y="453"/>
                  <a:pt x="685" y="453"/>
                </a:cubicBezTo>
                <a:cubicBezTo>
                  <a:pt x="695" y="422"/>
                  <a:pt x="700" y="390"/>
                  <a:pt x="700" y="356"/>
                </a:cubicBezTo>
                <a:close/>
                <a:moveTo>
                  <a:pt x="356" y="689"/>
                </a:moveTo>
                <a:cubicBezTo>
                  <a:pt x="267" y="689"/>
                  <a:pt x="186" y="654"/>
                  <a:pt x="126" y="596"/>
                </a:cubicBezTo>
                <a:cubicBezTo>
                  <a:pt x="133" y="589"/>
                  <a:pt x="133" y="589"/>
                  <a:pt x="133" y="589"/>
                </a:cubicBezTo>
                <a:cubicBezTo>
                  <a:pt x="69" y="527"/>
                  <a:pt x="34" y="445"/>
                  <a:pt x="34" y="356"/>
                </a:cubicBezTo>
                <a:cubicBezTo>
                  <a:pt x="34" y="333"/>
                  <a:pt x="37" y="310"/>
                  <a:pt x="41" y="288"/>
                </a:cubicBezTo>
                <a:cubicBezTo>
                  <a:pt x="31" y="285"/>
                  <a:pt x="31" y="285"/>
                  <a:pt x="31" y="285"/>
                </a:cubicBezTo>
                <a:cubicBezTo>
                  <a:pt x="63" y="135"/>
                  <a:pt x="197" y="23"/>
                  <a:pt x="356" y="23"/>
                </a:cubicBezTo>
                <a:cubicBezTo>
                  <a:pt x="356" y="33"/>
                  <a:pt x="356" y="33"/>
                  <a:pt x="356" y="33"/>
                </a:cubicBezTo>
                <a:cubicBezTo>
                  <a:pt x="356" y="33"/>
                  <a:pt x="356" y="33"/>
                  <a:pt x="356" y="33"/>
                </a:cubicBezTo>
                <a:cubicBezTo>
                  <a:pt x="470" y="33"/>
                  <a:pt x="573" y="91"/>
                  <a:pt x="632" y="188"/>
                </a:cubicBezTo>
                <a:cubicBezTo>
                  <a:pt x="641" y="183"/>
                  <a:pt x="641" y="183"/>
                  <a:pt x="641" y="183"/>
                </a:cubicBezTo>
                <a:cubicBezTo>
                  <a:pt x="672" y="233"/>
                  <a:pt x="690" y="293"/>
                  <a:pt x="690" y="356"/>
                </a:cubicBezTo>
                <a:cubicBezTo>
                  <a:pt x="690" y="540"/>
                  <a:pt x="540" y="689"/>
                  <a:pt x="356" y="689"/>
                </a:cubicBezTo>
                <a:close/>
              </a:path>
            </a:pathLst>
          </a:custGeom>
          <a:solidFill>
            <a:srgbClr val="45D8FF"/>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59" name="组合 158"/>
          <p:cNvGrpSpPr/>
          <p:nvPr/>
        </p:nvGrpSpPr>
        <p:grpSpPr>
          <a:xfrm>
            <a:off x="4893224" y="1231937"/>
            <a:ext cx="2385623" cy="2379508"/>
            <a:chOff x="1633540" y="1535304"/>
            <a:chExt cx="2385623" cy="2379508"/>
          </a:xfrm>
          <a:solidFill>
            <a:srgbClr val="45D8FF"/>
          </a:solidFill>
        </p:grpSpPr>
        <p:sp>
          <p:nvSpPr>
            <p:cNvPr id="160" name="Freeform 178"/>
            <p:cNvSpPr>
              <a:spLocks noEditPoints="1"/>
            </p:cNvSpPr>
            <p:nvPr/>
          </p:nvSpPr>
          <p:spPr bwMode="auto">
            <a:xfrm>
              <a:off x="2791194" y="1535304"/>
              <a:ext cx="1227969" cy="1400190"/>
            </a:xfrm>
            <a:custGeom>
              <a:avLst/>
              <a:gdLst>
                <a:gd name="T0" fmla="*/ 22 w 509"/>
                <a:gd name="T1" fmla="*/ 45 h 581"/>
                <a:gd name="T2" fmla="*/ 13 w 509"/>
                <a:gd name="T3" fmla="*/ 40 h 581"/>
                <a:gd name="T4" fmla="*/ 31 w 509"/>
                <a:gd name="T5" fmla="*/ 32 h 581"/>
                <a:gd name="T6" fmla="*/ 68 w 509"/>
                <a:gd name="T7" fmla="*/ 48 h 581"/>
                <a:gd name="T8" fmla="*/ 83 w 509"/>
                <a:gd name="T9" fmla="*/ 4 h 581"/>
                <a:gd name="T10" fmla="*/ 61 w 509"/>
                <a:gd name="T11" fmla="*/ 34 h 581"/>
                <a:gd name="T12" fmla="*/ 89 w 509"/>
                <a:gd name="T13" fmla="*/ 18 h 581"/>
                <a:gd name="T14" fmla="*/ 114 w 509"/>
                <a:gd name="T15" fmla="*/ 52 h 581"/>
                <a:gd name="T16" fmla="*/ 150 w 509"/>
                <a:gd name="T17" fmla="*/ 22 h 581"/>
                <a:gd name="T18" fmla="*/ 118 w 509"/>
                <a:gd name="T19" fmla="*/ 50 h 581"/>
                <a:gd name="T20" fmla="*/ 146 w 509"/>
                <a:gd name="T21" fmla="*/ 24 h 581"/>
                <a:gd name="T22" fmla="*/ 166 w 509"/>
                <a:gd name="T23" fmla="*/ 58 h 581"/>
                <a:gd name="T24" fmla="*/ 206 w 509"/>
                <a:gd name="T25" fmla="*/ 52 h 581"/>
                <a:gd name="T26" fmla="*/ 171 w 509"/>
                <a:gd name="T27" fmla="*/ 66 h 581"/>
                <a:gd name="T28" fmla="*/ 202 w 509"/>
                <a:gd name="T29" fmla="*/ 50 h 581"/>
                <a:gd name="T30" fmla="*/ 217 w 509"/>
                <a:gd name="T31" fmla="*/ 89 h 581"/>
                <a:gd name="T32" fmla="*/ 260 w 509"/>
                <a:gd name="T33" fmla="*/ 68 h 581"/>
                <a:gd name="T34" fmla="*/ 222 w 509"/>
                <a:gd name="T35" fmla="*/ 88 h 581"/>
                <a:gd name="T36" fmla="*/ 255 w 509"/>
                <a:gd name="T37" fmla="*/ 70 h 581"/>
                <a:gd name="T38" fmla="*/ 279 w 509"/>
                <a:gd name="T39" fmla="*/ 91 h 581"/>
                <a:gd name="T40" fmla="*/ 296 w 509"/>
                <a:gd name="T41" fmla="*/ 127 h 581"/>
                <a:gd name="T42" fmla="*/ 273 w 509"/>
                <a:gd name="T43" fmla="*/ 121 h 581"/>
                <a:gd name="T44" fmla="*/ 302 w 509"/>
                <a:gd name="T45" fmla="*/ 97 h 581"/>
                <a:gd name="T46" fmla="*/ 326 w 509"/>
                <a:gd name="T47" fmla="*/ 126 h 581"/>
                <a:gd name="T48" fmla="*/ 339 w 509"/>
                <a:gd name="T49" fmla="*/ 164 h 581"/>
                <a:gd name="T50" fmla="*/ 317 w 509"/>
                <a:gd name="T51" fmla="*/ 156 h 581"/>
                <a:gd name="T52" fmla="*/ 348 w 509"/>
                <a:gd name="T53" fmla="*/ 135 h 581"/>
                <a:gd name="T54" fmla="*/ 368 w 509"/>
                <a:gd name="T55" fmla="*/ 167 h 581"/>
                <a:gd name="T56" fmla="*/ 377 w 509"/>
                <a:gd name="T57" fmla="*/ 206 h 581"/>
                <a:gd name="T58" fmla="*/ 356 w 509"/>
                <a:gd name="T59" fmla="*/ 195 h 581"/>
                <a:gd name="T60" fmla="*/ 389 w 509"/>
                <a:gd name="T61" fmla="*/ 178 h 581"/>
                <a:gd name="T62" fmla="*/ 413 w 509"/>
                <a:gd name="T63" fmla="*/ 210 h 581"/>
                <a:gd name="T64" fmla="*/ 409 w 509"/>
                <a:gd name="T65" fmla="*/ 252 h 581"/>
                <a:gd name="T66" fmla="*/ 390 w 509"/>
                <a:gd name="T67" fmla="*/ 239 h 581"/>
                <a:gd name="T68" fmla="*/ 426 w 509"/>
                <a:gd name="T69" fmla="*/ 232 h 581"/>
                <a:gd name="T70" fmla="*/ 443 w 509"/>
                <a:gd name="T71" fmla="*/ 260 h 581"/>
                <a:gd name="T72" fmla="*/ 429 w 509"/>
                <a:gd name="T73" fmla="*/ 304 h 581"/>
                <a:gd name="T74" fmla="*/ 421 w 509"/>
                <a:gd name="T75" fmla="*/ 275 h 581"/>
                <a:gd name="T76" fmla="*/ 451 w 509"/>
                <a:gd name="T77" fmla="*/ 289 h 581"/>
                <a:gd name="T78" fmla="*/ 479 w 509"/>
                <a:gd name="T79" fmla="*/ 323 h 581"/>
                <a:gd name="T80" fmla="*/ 439 w 509"/>
                <a:gd name="T81" fmla="*/ 347 h 581"/>
                <a:gd name="T82" fmla="*/ 440 w 509"/>
                <a:gd name="T83" fmla="*/ 330 h 581"/>
                <a:gd name="T84" fmla="*/ 477 w 509"/>
                <a:gd name="T85" fmla="*/ 339 h 581"/>
                <a:gd name="T86" fmla="*/ 496 w 509"/>
                <a:gd name="T87" fmla="*/ 399 h 581"/>
                <a:gd name="T88" fmla="*/ 453 w 509"/>
                <a:gd name="T89" fmla="*/ 381 h 581"/>
                <a:gd name="T90" fmla="*/ 456 w 509"/>
                <a:gd name="T91" fmla="*/ 390 h 581"/>
                <a:gd name="T92" fmla="*/ 493 w 509"/>
                <a:gd name="T93" fmla="*/ 391 h 581"/>
                <a:gd name="T94" fmla="*/ 472 w 509"/>
                <a:gd name="T95" fmla="*/ 430 h 581"/>
                <a:gd name="T96" fmla="*/ 496 w 509"/>
                <a:gd name="T97" fmla="*/ 463 h 581"/>
                <a:gd name="T98" fmla="*/ 502 w 509"/>
                <a:gd name="T99" fmla="*/ 450 h 581"/>
                <a:gd name="T100" fmla="*/ 467 w 509"/>
                <a:gd name="T101" fmla="*/ 438 h 581"/>
                <a:gd name="T102" fmla="*/ 496 w 509"/>
                <a:gd name="T103" fmla="*/ 487 h 581"/>
                <a:gd name="T104" fmla="*/ 496 w 509"/>
                <a:gd name="T105" fmla="*/ 522 h 581"/>
                <a:gd name="T106" fmla="*/ 496 w 509"/>
                <a:gd name="T107" fmla="*/ 520 h 581"/>
                <a:gd name="T108" fmla="*/ 496 w 509"/>
                <a:gd name="T109" fmla="*/ 492 h 581"/>
                <a:gd name="T110" fmla="*/ 459 w 509"/>
                <a:gd name="T111" fmla="*/ 554 h 581"/>
                <a:gd name="T112" fmla="*/ 505 w 509"/>
                <a:gd name="T113" fmla="*/ 560 h 581"/>
                <a:gd name="T114" fmla="*/ 470 w 509"/>
                <a:gd name="T115" fmla="*/ 573 h 581"/>
                <a:gd name="T116" fmla="*/ 498 w 509"/>
                <a:gd name="T117" fmla="*/ 55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9" h="581">
                  <a:moveTo>
                    <a:pt x="22" y="0"/>
                  </a:moveTo>
                  <a:cubicBezTo>
                    <a:pt x="13" y="0"/>
                    <a:pt x="13" y="0"/>
                    <a:pt x="13" y="0"/>
                  </a:cubicBezTo>
                  <a:cubicBezTo>
                    <a:pt x="6" y="0"/>
                    <a:pt x="0" y="5"/>
                    <a:pt x="0" y="13"/>
                  </a:cubicBezTo>
                  <a:cubicBezTo>
                    <a:pt x="0" y="32"/>
                    <a:pt x="0" y="32"/>
                    <a:pt x="0" y="32"/>
                  </a:cubicBezTo>
                  <a:cubicBezTo>
                    <a:pt x="0" y="39"/>
                    <a:pt x="6" y="45"/>
                    <a:pt x="13" y="45"/>
                  </a:cubicBezTo>
                  <a:cubicBezTo>
                    <a:pt x="22" y="45"/>
                    <a:pt x="22" y="45"/>
                    <a:pt x="22" y="45"/>
                  </a:cubicBezTo>
                  <a:cubicBezTo>
                    <a:pt x="30" y="45"/>
                    <a:pt x="35" y="39"/>
                    <a:pt x="35" y="32"/>
                  </a:cubicBezTo>
                  <a:cubicBezTo>
                    <a:pt x="35" y="13"/>
                    <a:pt x="35" y="13"/>
                    <a:pt x="35" y="13"/>
                  </a:cubicBezTo>
                  <a:cubicBezTo>
                    <a:pt x="35" y="5"/>
                    <a:pt x="30" y="0"/>
                    <a:pt x="22" y="0"/>
                  </a:cubicBezTo>
                  <a:close/>
                  <a:moveTo>
                    <a:pt x="31" y="32"/>
                  </a:moveTo>
                  <a:cubicBezTo>
                    <a:pt x="31" y="37"/>
                    <a:pt x="27" y="40"/>
                    <a:pt x="22" y="40"/>
                  </a:cubicBezTo>
                  <a:cubicBezTo>
                    <a:pt x="13" y="40"/>
                    <a:pt x="13" y="40"/>
                    <a:pt x="13" y="40"/>
                  </a:cubicBezTo>
                  <a:cubicBezTo>
                    <a:pt x="9" y="40"/>
                    <a:pt x="5" y="37"/>
                    <a:pt x="5" y="32"/>
                  </a:cubicBezTo>
                  <a:cubicBezTo>
                    <a:pt x="5" y="13"/>
                    <a:pt x="5" y="13"/>
                    <a:pt x="5" y="13"/>
                  </a:cubicBezTo>
                  <a:cubicBezTo>
                    <a:pt x="5" y="8"/>
                    <a:pt x="9" y="4"/>
                    <a:pt x="13" y="4"/>
                  </a:cubicBezTo>
                  <a:cubicBezTo>
                    <a:pt x="22" y="4"/>
                    <a:pt x="22" y="4"/>
                    <a:pt x="22" y="4"/>
                  </a:cubicBezTo>
                  <a:cubicBezTo>
                    <a:pt x="27" y="4"/>
                    <a:pt x="31" y="8"/>
                    <a:pt x="31" y="13"/>
                  </a:cubicBezTo>
                  <a:lnTo>
                    <a:pt x="31" y="32"/>
                  </a:lnTo>
                  <a:close/>
                  <a:moveTo>
                    <a:pt x="83" y="4"/>
                  </a:moveTo>
                  <a:cubicBezTo>
                    <a:pt x="73" y="3"/>
                    <a:pt x="73" y="3"/>
                    <a:pt x="73" y="3"/>
                  </a:cubicBezTo>
                  <a:cubicBezTo>
                    <a:pt x="66" y="2"/>
                    <a:pt x="60" y="7"/>
                    <a:pt x="59" y="14"/>
                  </a:cubicBezTo>
                  <a:cubicBezTo>
                    <a:pt x="56" y="34"/>
                    <a:pt x="56" y="34"/>
                    <a:pt x="56" y="34"/>
                  </a:cubicBezTo>
                  <a:cubicBezTo>
                    <a:pt x="56" y="37"/>
                    <a:pt x="57" y="41"/>
                    <a:pt x="59" y="43"/>
                  </a:cubicBezTo>
                  <a:cubicBezTo>
                    <a:pt x="61" y="46"/>
                    <a:pt x="64" y="48"/>
                    <a:pt x="68" y="48"/>
                  </a:cubicBezTo>
                  <a:cubicBezTo>
                    <a:pt x="77" y="50"/>
                    <a:pt x="77" y="50"/>
                    <a:pt x="77" y="50"/>
                  </a:cubicBezTo>
                  <a:cubicBezTo>
                    <a:pt x="77" y="50"/>
                    <a:pt x="78" y="50"/>
                    <a:pt x="79" y="50"/>
                  </a:cubicBezTo>
                  <a:cubicBezTo>
                    <a:pt x="85" y="50"/>
                    <a:pt x="91" y="45"/>
                    <a:pt x="91" y="38"/>
                  </a:cubicBezTo>
                  <a:cubicBezTo>
                    <a:pt x="94" y="19"/>
                    <a:pt x="94" y="19"/>
                    <a:pt x="94" y="19"/>
                  </a:cubicBezTo>
                  <a:cubicBezTo>
                    <a:pt x="94" y="15"/>
                    <a:pt x="93" y="12"/>
                    <a:pt x="91" y="9"/>
                  </a:cubicBezTo>
                  <a:cubicBezTo>
                    <a:pt x="89" y="6"/>
                    <a:pt x="86" y="5"/>
                    <a:pt x="83" y="4"/>
                  </a:cubicBezTo>
                  <a:close/>
                  <a:moveTo>
                    <a:pt x="89" y="18"/>
                  </a:moveTo>
                  <a:cubicBezTo>
                    <a:pt x="87" y="38"/>
                    <a:pt x="87" y="38"/>
                    <a:pt x="87" y="38"/>
                  </a:cubicBezTo>
                  <a:cubicBezTo>
                    <a:pt x="86" y="42"/>
                    <a:pt x="82" y="45"/>
                    <a:pt x="78" y="45"/>
                  </a:cubicBezTo>
                  <a:cubicBezTo>
                    <a:pt x="68" y="44"/>
                    <a:pt x="68" y="44"/>
                    <a:pt x="68" y="44"/>
                  </a:cubicBezTo>
                  <a:cubicBezTo>
                    <a:pt x="66" y="43"/>
                    <a:pt x="64" y="42"/>
                    <a:pt x="63" y="41"/>
                  </a:cubicBezTo>
                  <a:cubicBezTo>
                    <a:pt x="61" y="39"/>
                    <a:pt x="61" y="37"/>
                    <a:pt x="61" y="34"/>
                  </a:cubicBezTo>
                  <a:cubicBezTo>
                    <a:pt x="64" y="15"/>
                    <a:pt x="64" y="15"/>
                    <a:pt x="64" y="15"/>
                  </a:cubicBezTo>
                  <a:cubicBezTo>
                    <a:pt x="64" y="11"/>
                    <a:pt x="68" y="8"/>
                    <a:pt x="72" y="8"/>
                  </a:cubicBezTo>
                  <a:cubicBezTo>
                    <a:pt x="73" y="8"/>
                    <a:pt x="73" y="8"/>
                    <a:pt x="73" y="8"/>
                  </a:cubicBezTo>
                  <a:cubicBezTo>
                    <a:pt x="82" y="9"/>
                    <a:pt x="82" y="9"/>
                    <a:pt x="82" y="9"/>
                  </a:cubicBezTo>
                  <a:cubicBezTo>
                    <a:pt x="84" y="9"/>
                    <a:pt x="86" y="10"/>
                    <a:pt x="87" y="12"/>
                  </a:cubicBezTo>
                  <a:cubicBezTo>
                    <a:pt x="89" y="14"/>
                    <a:pt x="89" y="16"/>
                    <a:pt x="89" y="18"/>
                  </a:cubicBezTo>
                  <a:close/>
                  <a:moveTo>
                    <a:pt x="142" y="16"/>
                  </a:moveTo>
                  <a:cubicBezTo>
                    <a:pt x="133" y="14"/>
                    <a:pt x="133" y="14"/>
                    <a:pt x="133" y="14"/>
                  </a:cubicBezTo>
                  <a:cubicBezTo>
                    <a:pt x="132" y="13"/>
                    <a:pt x="131" y="13"/>
                    <a:pt x="130" y="13"/>
                  </a:cubicBezTo>
                  <a:cubicBezTo>
                    <a:pt x="124" y="13"/>
                    <a:pt x="118" y="17"/>
                    <a:pt x="117" y="23"/>
                  </a:cubicBezTo>
                  <a:cubicBezTo>
                    <a:pt x="112" y="42"/>
                    <a:pt x="112" y="42"/>
                    <a:pt x="112" y="42"/>
                  </a:cubicBezTo>
                  <a:cubicBezTo>
                    <a:pt x="111" y="46"/>
                    <a:pt x="112" y="49"/>
                    <a:pt x="114" y="52"/>
                  </a:cubicBezTo>
                  <a:cubicBezTo>
                    <a:pt x="115" y="55"/>
                    <a:pt x="118" y="57"/>
                    <a:pt x="122" y="58"/>
                  </a:cubicBezTo>
                  <a:cubicBezTo>
                    <a:pt x="131" y="60"/>
                    <a:pt x="131" y="60"/>
                    <a:pt x="131" y="60"/>
                  </a:cubicBezTo>
                  <a:cubicBezTo>
                    <a:pt x="132" y="61"/>
                    <a:pt x="133" y="61"/>
                    <a:pt x="134" y="61"/>
                  </a:cubicBezTo>
                  <a:cubicBezTo>
                    <a:pt x="140" y="61"/>
                    <a:pt x="145" y="57"/>
                    <a:pt x="146" y="51"/>
                  </a:cubicBezTo>
                  <a:cubicBezTo>
                    <a:pt x="151" y="32"/>
                    <a:pt x="151" y="32"/>
                    <a:pt x="151" y="32"/>
                  </a:cubicBezTo>
                  <a:cubicBezTo>
                    <a:pt x="152" y="28"/>
                    <a:pt x="151" y="25"/>
                    <a:pt x="150" y="22"/>
                  </a:cubicBezTo>
                  <a:cubicBezTo>
                    <a:pt x="148" y="19"/>
                    <a:pt x="145" y="17"/>
                    <a:pt x="142" y="16"/>
                  </a:cubicBezTo>
                  <a:close/>
                  <a:moveTo>
                    <a:pt x="147" y="31"/>
                  </a:moveTo>
                  <a:cubicBezTo>
                    <a:pt x="142" y="50"/>
                    <a:pt x="142" y="50"/>
                    <a:pt x="142" y="50"/>
                  </a:cubicBezTo>
                  <a:cubicBezTo>
                    <a:pt x="141" y="54"/>
                    <a:pt x="136" y="57"/>
                    <a:pt x="132" y="56"/>
                  </a:cubicBezTo>
                  <a:cubicBezTo>
                    <a:pt x="123" y="53"/>
                    <a:pt x="123" y="53"/>
                    <a:pt x="123" y="53"/>
                  </a:cubicBezTo>
                  <a:cubicBezTo>
                    <a:pt x="121" y="53"/>
                    <a:pt x="119" y="52"/>
                    <a:pt x="118" y="50"/>
                  </a:cubicBezTo>
                  <a:cubicBezTo>
                    <a:pt x="117" y="48"/>
                    <a:pt x="116" y="46"/>
                    <a:pt x="117" y="43"/>
                  </a:cubicBezTo>
                  <a:cubicBezTo>
                    <a:pt x="122" y="24"/>
                    <a:pt x="122" y="24"/>
                    <a:pt x="122" y="24"/>
                  </a:cubicBezTo>
                  <a:cubicBezTo>
                    <a:pt x="122" y="21"/>
                    <a:pt x="126" y="18"/>
                    <a:pt x="130" y="18"/>
                  </a:cubicBezTo>
                  <a:cubicBezTo>
                    <a:pt x="130" y="18"/>
                    <a:pt x="131" y="18"/>
                    <a:pt x="132" y="18"/>
                  </a:cubicBezTo>
                  <a:cubicBezTo>
                    <a:pt x="141" y="21"/>
                    <a:pt x="141" y="21"/>
                    <a:pt x="141" y="21"/>
                  </a:cubicBezTo>
                  <a:cubicBezTo>
                    <a:pt x="143" y="21"/>
                    <a:pt x="144" y="22"/>
                    <a:pt x="146" y="24"/>
                  </a:cubicBezTo>
                  <a:cubicBezTo>
                    <a:pt x="147" y="26"/>
                    <a:pt x="147" y="28"/>
                    <a:pt x="147" y="31"/>
                  </a:cubicBezTo>
                  <a:close/>
                  <a:moveTo>
                    <a:pt x="199" y="35"/>
                  </a:moveTo>
                  <a:cubicBezTo>
                    <a:pt x="190" y="32"/>
                    <a:pt x="190" y="32"/>
                    <a:pt x="190" y="32"/>
                  </a:cubicBezTo>
                  <a:cubicBezTo>
                    <a:pt x="189" y="31"/>
                    <a:pt x="187" y="31"/>
                    <a:pt x="186" y="31"/>
                  </a:cubicBezTo>
                  <a:cubicBezTo>
                    <a:pt x="180" y="31"/>
                    <a:pt x="175" y="34"/>
                    <a:pt x="173" y="39"/>
                  </a:cubicBezTo>
                  <a:cubicBezTo>
                    <a:pt x="166" y="58"/>
                    <a:pt x="166" y="58"/>
                    <a:pt x="166" y="58"/>
                  </a:cubicBezTo>
                  <a:cubicBezTo>
                    <a:pt x="165" y="61"/>
                    <a:pt x="165" y="64"/>
                    <a:pt x="167" y="67"/>
                  </a:cubicBezTo>
                  <a:cubicBezTo>
                    <a:pt x="168" y="71"/>
                    <a:pt x="171" y="73"/>
                    <a:pt x="174" y="74"/>
                  </a:cubicBezTo>
                  <a:cubicBezTo>
                    <a:pt x="183" y="78"/>
                    <a:pt x="183" y="78"/>
                    <a:pt x="183" y="78"/>
                  </a:cubicBezTo>
                  <a:cubicBezTo>
                    <a:pt x="184" y="78"/>
                    <a:pt x="186" y="79"/>
                    <a:pt x="187" y="79"/>
                  </a:cubicBezTo>
                  <a:cubicBezTo>
                    <a:pt x="193" y="79"/>
                    <a:pt x="197" y="75"/>
                    <a:pt x="199" y="70"/>
                  </a:cubicBezTo>
                  <a:cubicBezTo>
                    <a:pt x="206" y="52"/>
                    <a:pt x="206" y="52"/>
                    <a:pt x="206" y="52"/>
                  </a:cubicBezTo>
                  <a:cubicBezTo>
                    <a:pt x="209" y="45"/>
                    <a:pt x="206" y="38"/>
                    <a:pt x="199" y="35"/>
                  </a:cubicBezTo>
                  <a:close/>
                  <a:moveTo>
                    <a:pt x="202" y="50"/>
                  </a:moveTo>
                  <a:cubicBezTo>
                    <a:pt x="195" y="68"/>
                    <a:pt x="195" y="68"/>
                    <a:pt x="195" y="68"/>
                  </a:cubicBezTo>
                  <a:cubicBezTo>
                    <a:pt x="193" y="73"/>
                    <a:pt x="188" y="75"/>
                    <a:pt x="184" y="73"/>
                  </a:cubicBezTo>
                  <a:cubicBezTo>
                    <a:pt x="176" y="70"/>
                    <a:pt x="176" y="70"/>
                    <a:pt x="176" y="70"/>
                  </a:cubicBezTo>
                  <a:cubicBezTo>
                    <a:pt x="174" y="69"/>
                    <a:pt x="172" y="68"/>
                    <a:pt x="171" y="66"/>
                  </a:cubicBezTo>
                  <a:cubicBezTo>
                    <a:pt x="170" y="64"/>
                    <a:pt x="170" y="61"/>
                    <a:pt x="171" y="59"/>
                  </a:cubicBezTo>
                  <a:cubicBezTo>
                    <a:pt x="178" y="41"/>
                    <a:pt x="178" y="41"/>
                    <a:pt x="178" y="41"/>
                  </a:cubicBezTo>
                  <a:cubicBezTo>
                    <a:pt x="179" y="38"/>
                    <a:pt x="182" y="36"/>
                    <a:pt x="186" y="36"/>
                  </a:cubicBezTo>
                  <a:cubicBezTo>
                    <a:pt x="187" y="36"/>
                    <a:pt x="188" y="36"/>
                    <a:pt x="189" y="36"/>
                  </a:cubicBezTo>
                  <a:cubicBezTo>
                    <a:pt x="197" y="39"/>
                    <a:pt x="197" y="39"/>
                    <a:pt x="197" y="39"/>
                  </a:cubicBezTo>
                  <a:cubicBezTo>
                    <a:pt x="201" y="41"/>
                    <a:pt x="204" y="46"/>
                    <a:pt x="202" y="50"/>
                  </a:cubicBezTo>
                  <a:close/>
                  <a:moveTo>
                    <a:pt x="253" y="61"/>
                  </a:moveTo>
                  <a:cubicBezTo>
                    <a:pt x="245" y="56"/>
                    <a:pt x="245" y="56"/>
                    <a:pt x="245" y="56"/>
                  </a:cubicBezTo>
                  <a:cubicBezTo>
                    <a:pt x="243" y="55"/>
                    <a:pt x="241" y="55"/>
                    <a:pt x="239" y="55"/>
                  </a:cubicBezTo>
                  <a:cubicBezTo>
                    <a:pt x="234" y="55"/>
                    <a:pt x="230" y="58"/>
                    <a:pt x="228" y="62"/>
                  </a:cubicBezTo>
                  <a:cubicBezTo>
                    <a:pt x="218" y="79"/>
                    <a:pt x="218" y="79"/>
                    <a:pt x="218" y="79"/>
                  </a:cubicBezTo>
                  <a:cubicBezTo>
                    <a:pt x="217" y="82"/>
                    <a:pt x="216" y="86"/>
                    <a:pt x="217" y="89"/>
                  </a:cubicBezTo>
                  <a:cubicBezTo>
                    <a:pt x="218" y="92"/>
                    <a:pt x="221" y="95"/>
                    <a:pt x="224" y="97"/>
                  </a:cubicBezTo>
                  <a:cubicBezTo>
                    <a:pt x="232" y="101"/>
                    <a:pt x="232" y="101"/>
                    <a:pt x="232" y="101"/>
                  </a:cubicBezTo>
                  <a:cubicBezTo>
                    <a:pt x="234" y="102"/>
                    <a:pt x="236" y="103"/>
                    <a:pt x="238" y="103"/>
                  </a:cubicBezTo>
                  <a:cubicBezTo>
                    <a:pt x="243" y="103"/>
                    <a:pt x="247" y="100"/>
                    <a:pt x="250" y="96"/>
                  </a:cubicBezTo>
                  <a:cubicBezTo>
                    <a:pt x="259" y="78"/>
                    <a:pt x="259" y="78"/>
                    <a:pt x="259" y="78"/>
                  </a:cubicBezTo>
                  <a:cubicBezTo>
                    <a:pt x="260" y="75"/>
                    <a:pt x="261" y="72"/>
                    <a:pt x="260" y="68"/>
                  </a:cubicBezTo>
                  <a:cubicBezTo>
                    <a:pt x="259" y="65"/>
                    <a:pt x="257" y="62"/>
                    <a:pt x="253" y="61"/>
                  </a:cubicBezTo>
                  <a:close/>
                  <a:moveTo>
                    <a:pt x="255" y="76"/>
                  </a:moveTo>
                  <a:cubicBezTo>
                    <a:pt x="245" y="94"/>
                    <a:pt x="245" y="94"/>
                    <a:pt x="245" y="94"/>
                  </a:cubicBezTo>
                  <a:cubicBezTo>
                    <a:pt x="243" y="97"/>
                    <a:pt x="238" y="99"/>
                    <a:pt x="234" y="97"/>
                  </a:cubicBezTo>
                  <a:cubicBezTo>
                    <a:pt x="226" y="93"/>
                    <a:pt x="226" y="93"/>
                    <a:pt x="226" y="93"/>
                  </a:cubicBezTo>
                  <a:cubicBezTo>
                    <a:pt x="224" y="92"/>
                    <a:pt x="223" y="90"/>
                    <a:pt x="222" y="88"/>
                  </a:cubicBezTo>
                  <a:cubicBezTo>
                    <a:pt x="221" y="86"/>
                    <a:pt x="222" y="83"/>
                    <a:pt x="223" y="81"/>
                  </a:cubicBezTo>
                  <a:cubicBezTo>
                    <a:pt x="232" y="64"/>
                    <a:pt x="232" y="64"/>
                    <a:pt x="232" y="64"/>
                  </a:cubicBezTo>
                  <a:cubicBezTo>
                    <a:pt x="233" y="61"/>
                    <a:pt x="236" y="60"/>
                    <a:pt x="239" y="60"/>
                  </a:cubicBezTo>
                  <a:cubicBezTo>
                    <a:pt x="241" y="60"/>
                    <a:pt x="242" y="60"/>
                    <a:pt x="243" y="61"/>
                  </a:cubicBezTo>
                  <a:cubicBezTo>
                    <a:pt x="251" y="65"/>
                    <a:pt x="251" y="65"/>
                    <a:pt x="251" y="65"/>
                  </a:cubicBezTo>
                  <a:cubicBezTo>
                    <a:pt x="253" y="66"/>
                    <a:pt x="255" y="68"/>
                    <a:pt x="255" y="70"/>
                  </a:cubicBezTo>
                  <a:cubicBezTo>
                    <a:pt x="256" y="72"/>
                    <a:pt x="256" y="74"/>
                    <a:pt x="255" y="76"/>
                  </a:cubicBezTo>
                  <a:close/>
                  <a:moveTo>
                    <a:pt x="310" y="101"/>
                  </a:moveTo>
                  <a:cubicBezTo>
                    <a:pt x="309" y="98"/>
                    <a:pt x="307" y="95"/>
                    <a:pt x="304" y="93"/>
                  </a:cubicBezTo>
                  <a:cubicBezTo>
                    <a:pt x="297" y="88"/>
                    <a:pt x="297" y="88"/>
                    <a:pt x="297" y="88"/>
                  </a:cubicBezTo>
                  <a:cubicBezTo>
                    <a:pt x="295" y="86"/>
                    <a:pt x="292" y="85"/>
                    <a:pt x="289" y="85"/>
                  </a:cubicBezTo>
                  <a:cubicBezTo>
                    <a:pt x="285" y="85"/>
                    <a:pt x="281" y="87"/>
                    <a:pt x="279" y="91"/>
                  </a:cubicBezTo>
                  <a:cubicBezTo>
                    <a:pt x="267" y="107"/>
                    <a:pt x="267" y="107"/>
                    <a:pt x="267" y="107"/>
                  </a:cubicBezTo>
                  <a:cubicBezTo>
                    <a:pt x="265" y="110"/>
                    <a:pt x="265" y="113"/>
                    <a:pt x="265" y="117"/>
                  </a:cubicBezTo>
                  <a:cubicBezTo>
                    <a:pt x="266" y="120"/>
                    <a:pt x="268" y="123"/>
                    <a:pt x="271" y="125"/>
                  </a:cubicBezTo>
                  <a:cubicBezTo>
                    <a:pt x="278" y="131"/>
                    <a:pt x="278" y="131"/>
                    <a:pt x="278" y="131"/>
                  </a:cubicBezTo>
                  <a:cubicBezTo>
                    <a:pt x="280" y="132"/>
                    <a:pt x="283" y="133"/>
                    <a:pt x="286" y="133"/>
                  </a:cubicBezTo>
                  <a:cubicBezTo>
                    <a:pt x="290" y="133"/>
                    <a:pt x="294" y="131"/>
                    <a:pt x="296" y="127"/>
                  </a:cubicBezTo>
                  <a:cubicBezTo>
                    <a:pt x="308" y="111"/>
                    <a:pt x="308" y="111"/>
                    <a:pt x="308" y="111"/>
                  </a:cubicBezTo>
                  <a:cubicBezTo>
                    <a:pt x="310" y="108"/>
                    <a:pt x="310" y="105"/>
                    <a:pt x="310" y="101"/>
                  </a:cubicBezTo>
                  <a:close/>
                  <a:moveTo>
                    <a:pt x="304" y="108"/>
                  </a:moveTo>
                  <a:cubicBezTo>
                    <a:pt x="292" y="125"/>
                    <a:pt x="292" y="125"/>
                    <a:pt x="292" y="125"/>
                  </a:cubicBezTo>
                  <a:cubicBezTo>
                    <a:pt x="290" y="128"/>
                    <a:pt x="285" y="129"/>
                    <a:pt x="281" y="127"/>
                  </a:cubicBezTo>
                  <a:cubicBezTo>
                    <a:pt x="273" y="121"/>
                    <a:pt x="273" y="121"/>
                    <a:pt x="273" y="121"/>
                  </a:cubicBezTo>
                  <a:cubicBezTo>
                    <a:pt x="272" y="120"/>
                    <a:pt x="270" y="118"/>
                    <a:pt x="270" y="116"/>
                  </a:cubicBezTo>
                  <a:cubicBezTo>
                    <a:pt x="270" y="114"/>
                    <a:pt x="270" y="112"/>
                    <a:pt x="271" y="110"/>
                  </a:cubicBezTo>
                  <a:cubicBezTo>
                    <a:pt x="283" y="94"/>
                    <a:pt x="283" y="94"/>
                    <a:pt x="283" y="94"/>
                  </a:cubicBezTo>
                  <a:cubicBezTo>
                    <a:pt x="284" y="91"/>
                    <a:pt x="287" y="90"/>
                    <a:pt x="289" y="90"/>
                  </a:cubicBezTo>
                  <a:cubicBezTo>
                    <a:pt x="291" y="90"/>
                    <a:pt x="293" y="91"/>
                    <a:pt x="294" y="92"/>
                  </a:cubicBezTo>
                  <a:cubicBezTo>
                    <a:pt x="302" y="97"/>
                    <a:pt x="302" y="97"/>
                    <a:pt x="302" y="97"/>
                  </a:cubicBezTo>
                  <a:cubicBezTo>
                    <a:pt x="303" y="98"/>
                    <a:pt x="305" y="100"/>
                    <a:pt x="305" y="102"/>
                  </a:cubicBezTo>
                  <a:cubicBezTo>
                    <a:pt x="305" y="104"/>
                    <a:pt x="305" y="107"/>
                    <a:pt x="304" y="108"/>
                  </a:cubicBezTo>
                  <a:close/>
                  <a:moveTo>
                    <a:pt x="355" y="140"/>
                  </a:moveTo>
                  <a:cubicBezTo>
                    <a:pt x="355" y="137"/>
                    <a:pt x="354" y="134"/>
                    <a:pt x="351" y="131"/>
                  </a:cubicBezTo>
                  <a:cubicBezTo>
                    <a:pt x="344" y="125"/>
                    <a:pt x="344" y="125"/>
                    <a:pt x="344" y="125"/>
                  </a:cubicBezTo>
                  <a:cubicBezTo>
                    <a:pt x="339" y="120"/>
                    <a:pt x="330" y="121"/>
                    <a:pt x="326" y="126"/>
                  </a:cubicBezTo>
                  <a:cubicBezTo>
                    <a:pt x="313" y="141"/>
                    <a:pt x="313" y="141"/>
                    <a:pt x="313" y="141"/>
                  </a:cubicBezTo>
                  <a:cubicBezTo>
                    <a:pt x="310" y="143"/>
                    <a:pt x="309" y="147"/>
                    <a:pt x="309" y="150"/>
                  </a:cubicBezTo>
                  <a:cubicBezTo>
                    <a:pt x="309" y="154"/>
                    <a:pt x="311" y="157"/>
                    <a:pt x="314" y="159"/>
                  </a:cubicBezTo>
                  <a:cubicBezTo>
                    <a:pt x="320" y="165"/>
                    <a:pt x="320" y="165"/>
                    <a:pt x="320" y="165"/>
                  </a:cubicBezTo>
                  <a:cubicBezTo>
                    <a:pt x="323" y="167"/>
                    <a:pt x="326" y="169"/>
                    <a:pt x="329" y="169"/>
                  </a:cubicBezTo>
                  <a:cubicBezTo>
                    <a:pt x="333" y="169"/>
                    <a:pt x="336" y="167"/>
                    <a:pt x="339" y="164"/>
                  </a:cubicBezTo>
                  <a:cubicBezTo>
                    <a:pt x="352" y="150"/>
                    <a:pt x="352" y="150"/>
                    <a:pt x="352" y="150"/>
                  </a:cubicBezTo>
                  <a:cubicBezTo>
                    <a:pt x="354" y="147"/>
                    <a:pt x="356" y="144"/>
                    <a:pt x="355" y="140"/>
                  </a:cubicBezTo>
                  <a:close/>
                  <a:moveTo>
                    <a:pt x="348" y="146"/>
                  </a:moveTo>
                  <a:cubicBezTo>
                    <a:pt x="335" y="161"/>
                    <a:pt x="335" y="161"/>
                    <a:pt x="335" y="161"/>
                  </a:cubicBezTo>
                  <a:cubicBezTo>
                    <a:pt x="332" y="164"/>
                    <a:pt x="327" y="165"/>
                    <a:pt x="324" y="162"/>
                  </a:cubicBezTo>
                  <a:cubicBezTo>
                    <a:pt x="317" y="156"/>
                    <a:pt x="317" y="156"/>
                    <a:pt x="317" y="156"/>
                  </a:cubicBezTo>
                  <a:cubicBezTo>
                    <a:pt x="315" y="154"/>
                    <a:pt x="314" y="152"/>
                    <a:pt x="314" y="150"/>
                  </a:cubicBezTo>
                  <a:cubicBezTo>
                    <a:pt x="314" y="148"/>
                    <a:pt x="315" y="146"/>
                    <a:pt x="316" y="144"/>
                  </a:cubicBezTo>
                  <a:cubicBezTo>
                    <a:pt x="329" y="129"/>
                    <a:pt x="329" y="129"/>
                    <a:pt x="329" y="129"/>
                  </a:cubicBezTo>
                  <a:cubicBezTo>
                    <a:pt x="331" y="128"/>
                    <a:pt x="333" y="127"/>
                    <a:pt x="335" y="127"/>
                  </a:cubicBezTo>
                  <a:cubicBezTo>
                    <a:pt x="338" y="127"/>
                    <a:pt x="339" y="127"/>
                    <a:pt x="341" y="129"/>
                  </a:cubicBezTo>
                  <a:cubicBezTo>
                    <a:pt x="348" y="135"/>
                    <a:pt x="348" y="135"/>
                    <a:pt x="348" y="135"/>
                  </a:cubicBezTo>
                  <a:cubicBezTo>
                    <a:pt x="349" y="136"/>
                    <a:pt x="350" y="138"/>
                    <a:pt x="351" y="141"/>
                  </a:cubicBezTo>
                  <a:cubicBezTo>
                    <a:pt x="351" y="143"/>
                    <a:pt x="350" y="145"/>
                    <a:pt x="348" y="146"/>
                  </a:cubicBezTo>
                  <a:close/>
                  <a:moveTo>
                    <a:pt x="396" y="184"/>
                  </a:moveTo>
                  <a:cubicBezTo>
                    <a:pt x="396" y="181"/>
                    <a:pt x="395" y="178"/>
                    <a:pt x="393" y="175"/>
                  </a:cubicBezTo>
                  <a:cubicBezTo>
                    <a:pt x="387" y="168"/>
                    <a:pt x="387" y="168"/>
                    <a:pt x="387" y="168"/>
                  </a:cubicBezTo>
                  <a:cubicBezTo>
                    <a:pt x="382" y="163"/>
                    <a:pt x="373" y="162"/>
                    <a:pt x="368" y="167"/>
                  </a:cubicBezTo>
                  <a:cubicBezTo>
                    <a:pt x="353" y="180"/>
                    <a:pt x="353" y="180"/>
                    <a:pt x="353" y="180"/>
                  </a:cubicBezTo>
                  <a:cubicBezTo>
                    <a:pt x="351" y="182"/>
                    <a:pt x="349" y="185"/>
                    <a:pt x="349" y="189"/>
                  </a:cubicBezTo>
                  <a:cubicBezTo>
                    <a:pt x="349" y="192"/>
                    <a:pt x="350" y="195"/>
                    <a:pt x="352" y="198"/>
                  </a:cubicBezTo>
                  <a:cubicBezTo>
                    <a:pt x="358" y="205"/>
                    <a:pt x="358" y="205"/>
                    <a:pt x="358" y="205"/>
                  </a:cubicBezTo>
                  <a:cubicBezTo>
                    <a:pt x="361" y="208"/>
                    <a:pt x="364" y="209"/>
                    <a:pt x="368" y="209"/>
                  </a:cubicBezTo>
                  <a:cubicBezTo>
                    <a:pt x="371" y="209"/>
                    <a:pt x="374" y="208"/>
                    <a:pt x="377" y="206"/>
                  </a:cubicBezTo>
                  <a:cubicBezTo>
                    <a:pt x="391" y="193"/>
                    <a:pt x="391" y="193"/>
                    <a:pt x="391" y="193"/>
                  </a:cubicBezTo>
                  <a:cubicBezTo>
                    <a:pt x="394" y="191"/>
                    <a:pt x="396" y="188"/>
                    <a:pt x="396" y="184"/>
                  </a:cubicBezTo>
                  <a:close/>
                  <a:moveTo>
                    <a:pt x="388" y="190"/>
                  </a:moveTo>
                  <a:cubicBezTo>
                    <a:pt x="373" y="203"/>
                    <a:pt x="373" y="203"/>
                    <a:pt x="373" y="203"/>
                  </a:cubicBezTo>
                  <a:cubicBezTo>
                    <a:pt x="370" y="206"/>
                    <a:pt x="365" y="205"/>
                    <a:pt x="362" y="202"/>
                  </a:cubicBezTo>
                  <a:cubicBezTo>
                    <a:pt x="356" y="195"/>
                    <a:pt x="356" y="195"/>
                    <a:pt x="356" y="195"/>
                  </a:cubicBezTo>
                  <a:cubicBezTo>
                    <a:pt x="354" y="193"/>
                    <a:pt x="354" y="191"/>
                    <a:pt x="354" y="189"/>
                  </a:cubicBezTo>
                  <a:cubicBezTo>
                    <a:pt x="354" y="187"/>
                    <a:pt x="355" y="185"/>
                    <a:pt x="357" y="183"/>
                  </a:cubicBezTo>
                  <a:cubicBezTo>
                    <a:pt x="371" y="170"/>
                    <a:pt x="371" y="170"/>
                    <a:pt x="371" y="170"/>
                  </a:cubicBezTo>
                  <a:cubicBezTo>
                    <a:pt x="373" y="169"/>
                    <a:pt x="375" y="168"/>
                    <a:pt x="377" y="168"/>
                  </a:cubicBezTo>
                  <a:cubicBezTo>
                    <a:pt x="379" y="168"/>
                    <a:pt x="381" y="169"/>
                    <a:pt x="383" y="171"/>
                  </a:cubicBezTo>
                  <a:cubicBezTo>
                    <a:pt x="389" y="178"/>
                    <a:pt x="389" y="178"/>
                    <a:pt x="389" y="178"/>
                  </a:cubicBezTo>
                  <a:cubicBezTo>
                    <a:pt x="391" y="180"/>
                    <a:pt x="391" y="182"/>
                    <a:pt x="391" y="184"/>
                  </a:cubicBezTo>
                  <a:cubicBezTo>
                    <a:pt x="391" y="186"/>
                    <a:pt x="390" y="188"/>
                    <a:pt x="388" y="190"/>
                  </a:cubicBezTo>
                  <a:close/>
                  <a:moveTo>
                    <a:pt x="431" y="233"/>
                  </a:moveTo>
                  <a:cubicBezTo>
                    <a:pt x="431" y="230"/>
                    <a:pt x="431" y="226"/>
                    <a:pt x="429" y="223"/>
                  </a:cubicBezTo>
                  <a:cubicBezTo>
                    <a:pt x="424" y="216"/>
                    <a:pt x="424" y="216"/>
                    <a:pt x="424" y="216"/>
                  </a:cubicBezTo>
                  <a:cubicBezTo>
                    <a:pt x="421" y="212"/>
                    <a:pt x="417" y="210"/>
                    <a:pt x="413" y="210"/>
                  </a:cubicBezTo>
                  <a:cubicBezTo>
                    <a:pt x="410" y="210"/>
                    <a:pt x="408" y="211"/>
                    <a:pt x="405" y="212"/>
                  </a:cubicBezTo>
                  <a:cubicBezTo>
                    <a:pt x="389" y="223"/>
                    <a:pt x="389" y="223"/>
                    <a:pt x="389" y="223"/>
                  </a:cubicBezTo>
                  <a:cubicBezTo>
                    <a:pt x="383" y="227"/>
                    <a:pt x="382" y="235"/>
                    <a:pt x="386" y="241"/>
                  </a:cubicBezTo>
                  <a:cubicBezTo>
                    <a:pt x="391" y="249"/>
                    <a:pt x="391" y="249"/>
                    <a:pt x="391" y="249"/>
                  </a:cubicBezTo>
                  <a:cubicBezTo>
                    <a:pt x="393" y="253"/>
                    <a:pt x="397" y="255"/>
                    <a:pt x="402" y="255"/>
                  </a:cubicBezTo>
                  <a:cubicBezTo>
                    <a:pt x="404" y="255"/>
                    <a:pt x="407" y="254"/>
                    <a:pt x="409" y="252"/>
                  </a:cubicBezTo>
                  <a:cubicBezTo>
                    <a:pt x="425" y="241"/>
                    <a:pt x="425" y="241"/>
                    <a:pt x="425" y="241"/>
                  </a:cubicBezTo>
                  <a:cubicBezTo>
                    <a:pt x="428" y="239"/>
                    <a:pt x="430" y="237"/>
                    <a:pt x="431" y="233"/>
                  </a:cubicBezTo>
                  <a:close/>
                  <a:moveTo>
                    <a:pt x="423" y="237"/>
                  </a:moveTo>
                  <a:cubicBezTo>
                    <a:pt x="406" y="248"/>
                    <a:pt x="406" y="248"/>
                    <a:pt x="406" y="248"/>
                  </a:cubicBezTo>
                  <a:cubicBezTo>
                    <a:pt x="403" y="251"/>
                    <a:pt x="397" y="250"/>
                    <a:pt x="395" y="246"/>
                  </a:cubicBezTo>
                  <a:cubicBezTo>
                    <a:pt x="390" y="239"/>
                    <a:pt x="390" y="239"/>
                    <a:pt x="390" y="239"/>
                  </a:cubicBezTo>
                  <a:cubicBezTo>
                    <a:pt x="387" y="235"/>
                    <a:pt x="388" y="230"/>
                    <a:pt x="392" y="227"/>
                  </a:cubicBezTo>
                  <a:cubicBezTo>
                    <a:pt x="408" y="216"/>
                    <a:pt x="408" y="216"/>
                    <a:pt x="408" y="216"/>
                  </a:cubicBezTo>
                  <a:cubicBezTo>
                    <a:pt x="410" y="215"/>
                    <a:pt x="411" y="215"/>
                    <a:pt x="413" y="215"/>
                  </a:cubicBezTo>
                  <a:cubicBezTo>
                    <a:pt x="415" y="215"/>
                    <a:pt x="418" y="216"/>
                    <a:pt x="420" y="218"/>
                  </a:cubicBezTo>
                  <a:cubicBezTo>
                    <a:pt x="425" y="226"/>
                    <a:pt x="425" y="226"/>
                    <a:pt x="425" y="226"/>
                  </a:cubicBezTo>
                  <a:cubicBezTo>
                    <a:pt x="426" y="228"/>
                    <a:pt x="426" y="230"/>
                    <a:pt x="426" y="232"/>
                  </a:cubicBezTo>
                  <a:cubicBezTo>
                    <a:pt x="426" y="234"/>
                    <a:pt x="424" y="236"/>
                    <a:pt x="423" y="237"/>
                  </a:cubicBezTo>
                  <a:close/>
                  <a:moveTo>
                    <a:pt x="453" y="293"/>
                  </a:moveTo>
                  <a:cubicBezTo>
                    <a:pt x="456" y="292"/>
                    <a:pt x="458" y="289"/>
                    <a:pt x="459" y="286"/>
                  </a:cubicBezTo>
                  <a:cubicBezTo>
                    <a:pt x="460" y="282"/>
                    <a:pt x="460" y="279"/>
                    <a:pt x="459" y="276"/>
                  </a:cubicBezTo>
                  <a:cubicBezTo>
                    <a:pt x="454" y="267"/>
                    <a:pt x="454" y="267"/>
                    <a:pt x="454" y="267"/>
                  </a:cubicBezTo>
                  <a:cubicBezTo>
                    <a:pt x="452" y="263"/>
                    <a:pt x="448" y="260"/>
                    <a:pt x="443" y="260"/>
                  </a:cubicBezTo>
                  <a:cubicBezTo>
                    <a:pt x="441" y="260"/>
                    <a:pt x="439" y="261"/>
                    <a:pt x="437" y="262"/>
                  </a:cubicBezTo>
                  <a:cubicBezTo>
                    <a:pt x="419" y="271"/>
                    <a:pt x="419" y="271"/>
                    <a:pt x="419" y="271"/>
                  </a:cubicBezTo>
                  <a:cubicBezTo>
                    <a:pt x="416" y="272"/>
                    <a:pt x="414" y="275"/>
                    <a:pt x="413" y="278"/>
                  </a:cubicBezTo>
                  <a:cubicBezTo>
                    <a:pt x="412" y="282"/>
                    <a:pt x="412" y="285"/>
                    <a:pt x="414" y="288"/>
                  </a:cubicBezTo>
                  <a:cubicBezTo>
                    <a:pt x="418" y="297"/>
                    <a:pt x="418" y="297"/>
                    <a:pt x="418" y="297"/>
                  </a:cubicBezTo>
                  <a:cubicBezTo>
                    <a:pt x="420" y="301"/>
                    <a:pt x="424" y="304"/>
                    <a:pt x="429" y="304"/>
                  </a:cubicBezTo>
                  <a:cubicBezTo>
                    <a:pt x="431" y="304"/>
                    <a:pt x="434" y="303"/>
                    <a:pt x="435" y="302"/>
                  </a:cubicBezTo>
                  <a:lnTo>
                    <a:pt x="453" y="293"/>
                  </a:lnTo>
                  <a:close/>
                  <a:moveTo>
                    <a:pt x="422" y="294"/>
                  </a:moveTo>
                  <a:cubicBezTo>
                    <a:pt x="418" y="286"/>
                    <a:pt x="418" y="286"/>
                    <a:pt x="418" y="286"/>
                  </a:cubicBezTo>
                  <a:cubicBezTo>
                    <a:pt x="417" y="284"/>
                    <a:pt x="417" y="282"/>
                    <a:pt x="417" y="280"/>
                  </a:cubicBezTo>
                  <a:cubicBezTo>
                    <a:pt x="418" y="278"/>
                    <a:pt x="420" y="276"/>
                    <a:pt x="421" y="275"/>
                  </a:cubicBezTo>
                  <a:cubicBezTo>
                    <a:pt x="439" y="266"/>
                    <a:pt x="439" y="266"/>
                    <a:pt x="439" y="266"/>
                  </a:cubicBezTo>
                  <a:cubicBezTo>
                    <a:pt x="440" y="265"/>
                    <a:pt x="441" y="265"/>
                    <a:pt x="443" y="265"/>
                  </a:cubicBezTo>
                  <a:cubicBezTo>
                    <a:pt x="446" y="265"/>
                    <a:pt x="449" y="267"/>
                    <a:pt x="450" y="270"/>
                  </a:cubicBezTo>
                  <a:cubicBezTo>
                    <a:pt x="454" y="278"/>
                    <a:pt x="454" y="278"/>
                    <a:pt x="454" y="278"/>
                  </a:cubicBezTo>
                  <a:cubicBezTo>
                    <a:pt x="455" y="280"/>
                    <a:pt x="455" y="282"/>
                    <a:pt x="455" y="284"/>
                  </a:cubicBezTo>
                  <a:cubicBezTo>
                    <a:pt x="454" y="286"/>
                    <a:pt x="453" y="288"/>
                    <a:pt x="451" y="289"/>
                  </a:cubicBezTo>
                  <a:cubicBezTo>
                    <a:pt x="433" y="298"/>
                    <a:pt x="433" y="298"/>
                    <a:pt x="433" y="298"/>
                  </a:cubicBezTo>
                  <a:cubicBezTo>
                    <a:pt x="429" y="300"/>
                    <a:pt x="424" y="298"/>
                    <a:pt x="422" y="294"/>
                  </a:cubicBezTo>
                  <a:close/>
                  <a:moveTo>
                    <a:pt x="474" y="348"/>
                  </a:moveTo>
                  <a:cubicBezTo>
                    <a:pt x="477" y="347"/>
                    <a:pt x="480" y="345"/>
                    <a:pt x="481" y="341"/>
                  </a:cubicBezTo>
                  <a:cubicBezTo>
                    <a:pt x="483" y="338"/>
                    <a:pt x="483" y="335"/>
                    <a:pt x="482" y="331"/>
                  </a:cubicBezTo>
                  <a:cubicBezTo>
                    <a:pt x="479" y="323"/>
                    <a:pt x="479" y="323"/>
                    <a:pt x="479" y="323"/>
                  </a:cubicBezTo>
                  <a:cubicBezTo>
                    <a:pt x="477" y="318"/>
                    <a:pt x="472" y="314"/>
                    <a:pt x="466" y="314"/>
                  </a:cubicBezTo>
                  <a:cubicBezTo>
                    <a:pt x="465" y="314"/>
                    <a:pt x="463" y="314"/>
                    <a:pt x="462" y="315"/>
                  </a:cubicBezTo>
                  <a:cubicBezTo>
                    <a:pt x="443" y="322"/>
                    <a:pt x="443" y="322"/>
                    <a:pt x="443" y="322"/>
                  </a:cubicBezTo>
                  <a:cubicBezTo>
                    <a:pt x="440" y="323"/>
                    <a:pt x="438" y="325"/>
                    <a:pt x="436" y="328"/>
                  </a:cubicBezTo>
                  <a:cubicBezTo>
                    <a:pt x="435" y="332"/>
                    <a:pt x="434" y="335"/>
                    <a:pt x="436" y="338"/>
                  </a:cubicBezTo>
                  <a:cubicBezTo>
                    <a:pt x="439" y="347"/>
                    <a:pt x="439" y="347"/>
                    <a:pt x="439" y="347"/>
                  </a:cubicBezTo>
                  <a:cubicBezTo>
                    <a:pt x="441" y="352"/>
                    <a:pt x="446" y="356"/>
                    <a:pt x="451" y="356"/>
                  </a:cubicBezTo>
                  <a:cubicBezTo>
                    <a:pt x="453" y="356"/>
                    <a:pt x="454" y="355"/>
                    <a:pt x="456" y="355"/>
                  </a:cubicBezTo>
                  <a:lnTo>
                    <a:pt x="474" y="348"/>
                  </a:lnTo>
                  <a:close/>
                  <a:moveTo>
                    <a:pt x="443" y="345"/>
                  </a:moveTo>
                  <a:cubicBezTo>
                    <a:pt x="440" y="337"/>
                    <a:pt x="440" y="337"/>
                    <a:pt x="440" y="337"/>
                  </a:cubicBezTo>
                  <a:cubicBezTo>
                    <a:pt x="439" y="335"/>
                    <a:pt x="439" y="332"/>
                    <a:pt x="440" y="330"/>
                  </a:cubicBezTo>
                  <a:cubicBezTo>
                    <a:pt x="441" y="328"/>
                    <a:pt x="443" y="327"/>
                    <a:pt x="445" y="326"/>
                  </a:cubicBezTo>
                  <a:cubicBezTo>
                    <a:pt x="464" y="319"/>
                    <a:pt x="464" y="319"/>
                    <a:pt x="464" y="319"/>
                  </a:cubicBezTo>
                  <a:cubicBezTo>
                    <a:pt x="464" y="319"/>
                    <a:pt x="465" y="319"/>
                    <a:pt x="466" y="319"/>
                  </a:cubicBezTo>
                  <a:cubicBezTo>
                    <a:pt x="470" y="319"/>
                    <a:pt x="473" y="321"/>
                    <a:pt x="474" y="324"/>
                  </a:cubicBezTo>
                  <a:cubicBezTo>
                    <a:pt x="477" y="333"/>
                    <a:pt x="477" y="333"/>
                    <a:pt x="477" y="333"/>
                  </a:cubicBezTo>
                  <a:cubicBezTo>
                    <a:pt x="478" y="335"/>
                    <a:pt x="478" y="337"/>
                    <a:pt x="477" y="339"/>
                  </a:cubicBezTo>
                  <a:cubicBezTo>
                    <a:pt x="476" y="341"/>
                    <a:pt x="474" y="343"/>
                    <a:pt x="472" y="344"/>
                  </a:cubicBezTo>
                  <a:cubicBezTo>
                    <a:pt x="454" y="350"/>
                    <a:pt x="454" y="350"/>
                    <a:pt x="454" y="350"/>
                  </a:cubicBezTo>
                  <a:cubicBezTo>
                    <a:pt x="450" y="352"/>
                    <a:pt x="445" y="350"/>
                    <a:pt x="443" y="345"/>
                  </a:cubicBezTo>
                  <a:close/>
                  <a:moveTo>
                    <a:pt x="469" y="410"/>
                  </a:moveTo>
                  <a:cubicBezTo>
                    <a:pt x="488" y="405"/>
                    <a:pt x="488" y="405"/>
                    <a:pt x="488" y="405"/>
                  </a:cubicBezTo>
                  <a:cubicBezTo>
                    <a:pt x="492" y="404"/>
                    <a:pt x="495" y="402"/>
                    <a:pt x="496" y="399"/>
                  </a:cubicBezTo>
                  <a:cubicBezTo>
                    <a:pt x="498" y="396"/>
                    <a:pt x="499" y="393"/>
                    <a:pt x="498" y="390"/>
                  </a:cubicBezTo>
                  <a:cubicBezTo>
                    <a:pt x="496" y="380"/>
                    <a:pt x="496" y="380"/>
                    <a:pt x="496" y="380"/>
                  </a:cubicBezTo>
                  <a:cubicBezTo>
                    <a:pt x="495" y="375"/>
                    <a:pt x="489" y="370"/>
                    <a:pt x="483" y="370"/>
                  </a:cubicBezTo>
                  <a:cubicBezTo>
                    <a:pt x="482" y="370"/>
                    <a:pt x="481" y="370"/>
                    <a:pt x="480" y="371"/>
                  </a:cubicBezTo>
                  <a:cubicBezTo>
                    <a:pt x="461" y="375"/>
                    <a:pt x="461" y="375"/>
                    <a:pt x="461" y="375"/>
                  </a:cubicBezTo>
                  <a:cubicBezTo>
                    <a:pt x="458" y="376"/>
                    <a:pt x="455" y="378"/>
                    <a:pt x="453" y="381"/>
                  </a:cubicBezTo>
                  <a:cubicBezTo>
                    <a:pt x="451" y="384"/>
                    <a:pt x="451" y="387"/>
                    <a:pt x="451" y="391"/>
                  </a:cubicBezTo>
                  <a:cubicBezTo>
                    <a:pt x="453" y="400"/>
                    <a:pt x="453" y="400"/>
                    <a:pt x="453" y="400"/>
                  </a:cubicBezTo>
                  <a:cubicBezTo>
                    <a:pt x="455" y="406"/>
                    <a:pt x="460" y="410"/>
                    <a:pt x="466" y="410"/>
                  </a:cubicBezTo>
                  <a:cubicBezTo>
                    <a:pt x="467" y="410"/>
                    <a:pt x="468" y="410"/>
                    <a:pt x="469" y="410"/>
                  </a:cubicBezTo>
                  <a:close/>
                  <a:moveTo>
                    <a:pt x="458" y="399"/>
                  </a:moveTo>
                  <a:cubicBezTo>
                    <a:pt x="456" y="390"/>
                    <a:pt x="456" y="390"/>
                    <a:pt x="456" y="390"/>
                  </a:cubicBezTo>
                  <a:cubicBezTo>
                    <a:pt x="456" y="388"/>
                    <a:pt x="456" y="385"/>
                    <a:pt x="457" y="383"/>
                  </a:cubicBezTo>
                  <a:cubicBezTo>
                    <a:pt x="458" y="382"/>
                    <a:pt x="460" y="380"/>
                    <a:pt x="462" y="380"/>
                  </a:cubicBezTo>
                  <a:cubicBezTo>
                    <a:pt x="481" y="375"/>
                    <a:pt x="481" y="375"/>
                    <a:pt x="481" y="375"/>
                  </a:cubicBezTo>
                  <a:cubicBezTo>
                    <a:pt x="482" y="375"/>
                    <a:pt x="483" y="375"/>
                    <a:pt x="483" y="375"/>
                  </a:cubicBezTo>
                  <a:cubicBezTo>
                    <a:pt x="487" y="375"/>
                    <a:pt x="490" y="378"/>
                    <a:pt x="491" y="382"/>
                  </a:cubicBezTo>
                  <a:cubicBezTo>
                    <a:pt x="493" y="391"/>
                    <a:pt x="493" y="391"/>
                    <a:pt x="493" y="391"/>
                  </a:cubicBezTo>
                  <a:cubicBezTo>
                    <a:pt x="494" y="393"/>
                    <a:pt x="494" y="395"/>
                    <a:pt x="492" y="397"/>
                  </a:cubicBezTo>
                  <a:cubicBezTo>
                    <a:pt x="491" y="399"/>
                    <a:pt x="489" y="400"/>
                    <a:pt x="487" y="400"/>
                  </a:cubicBezTo>
                  <a:cubicBezTo>
                    <a:pt x="468" y="405"/>
                    <a:pt x="468" y="405"/>
                    <a:pt x="468" y="405"/>
                  </a:cubicBezTo>
                  <a:cubicBezTo>
                    <a:pt x="464" y="406"/>
                    <a:pt x="459" y="403"/>
                    <a:pt x="458" y="399"/>
                  </a:cubicBezTo>
                  <a:close/>
                  <a:moveTo>
                    <a:pt x="492" y="428"/>
                  </a:moveTo>
                  <a:cubicBezTo>
                    <a:pt x="472" y="430"/>
                    <a:pt x="472" y="430"/>
                    <a:pt x="472" y="430"/>
                  </a:cubicBezTo>
                  <a:cubicBezTo>
                    <a:pt x="469" y="431"/>
                    <a:pt x="466" y="432"/>
                    <a:pt x="464" y="435"/>
                  </a:cubicBezTo>
                  <a:cubicBezTo>
                    <a:pt x="461" y="438"/>
                    <a:pt x="460" y="441"/>
                    <a:pt x="461" y="445"/>
                  </a:cubicBezTo>
                  <a:cubicBezTo>
                    <a:pt x="462" y="454"/>
                    <a:pt x="462" y="454"/>
                    <a:pt x="462" y="454"/>
                  </a:cubicBezTo>
                  <a:cubicBezTo>
                    <a:pt x="462" y="461"/>
                    <a:pt x="468" y="466"/>
                    <a:pt x="475" y="466"/>
                  </a:cubicBezTo>
                  <a:cubicBezTo>
                    <a:pt x="475" y="466"/>
                    <a:pt x="476" y="466"/>
                    <a:pt x="476" y="466"/>
                  </a:cubicBezTo>
                  <a:cubicBezTo>
                    <a:pt x="496" y="463"/>
                    <a:pt x="496" y="463"/>
                    <a:pt x="496" y="463"/>
                  </a:cubicBezTo>
                  <a:cubicBezTo>
                    <a:pt x="499" y="463"/>
                    <a:pt x="502" y="461"/>
                    <a:pt x="504" y="459"/>
                  </a:cubicBezTo>
                  <a:cubicBezTo>
                    <a:pt x="507" y="456"/>
                    <a:pt x="508" y="453"/>
                    <a:pt x="507" y="449"/>
                  </a:cubicBezTo>
                  <a:cubicBezTo>
                    <a:pt x="506" y="440"/>
                    <a:pt x="506" y="440"/>
                    <a:pt x="506" y="440"/>
                  </a:cubicBezTo>
                  <a:cubicBezTo>
                    <a:pt x="505" y="433"/>
                    <a:pt x="499" y="428"/>
                    <a:pt x="492" y="428"/>
                  </a:cubicBezTo>
                  <a:close/>
                  <a:moveTo>
                    <a:pt x="501" y="440"/>
                  </a:moveTo>
                  <a:cubicBezTo>
                    <a:pt x="502" y="450"/>
                    <a:pt x="502" y="450"/>
                    <a:pt x="502" y="450"/>
                  </a:cubicBezTo>
                  <a:cubicBezTo>
                    <a:pt x="503" y="452"/>
                    <a:pt x="502" y="454"/>
                    <a:pt x="501" y="456"/>
                  </a:cubicBezTo>
                  <a:cubicBezTo>
                    <a:pt x="499" y="457"/>
                    <a:pt x="497" y="458"/>
                    <a:pt x="495" y="459"/>
                  </a:cubicBezTo>
                  <a:cubicBezTo>
                    <a:pt x="475" y="461"/>
                    <a:pt x="475" y="461"/>
                    <a:pt x="475" y="461"/>
                  </a:cubicBezTo>
                  <a:cubicBezTo>
                    <a:pt x="471" y="461"/>
                    <a:pt x="467" y="458"/>
                    <a:pt x="466" y="453"/>
                  </a:cubicBezTo>
                  <a:cubicBezTo>
                    <a:pt x="465" y="444"/>
                    <a:pt x="465" y="444"/>
                    <a:pt x="465" y="444"/>
                  </a:cubicBezTo>
                  <a:cubicBezTo>
                    <a:pt x="465" y="442"/>
                    <a:pt x="466" y="440"/>
                    <a:pt x="467" y="438"/>
                  </a:cubicBezTo>
                  <a:cubicBezTo>
                    <a:pt x="469" y="436"/>
                    <a:pt x="471" y="435"/>
                    <a:pt x="473" y="435"/>
                  </a:cubicBezTo>
                  <a:cubicBezTo>
                    <a:pt x="492" y="433"/>
                    <a:pt x="492" y="433"/>
                    <a:pt x="492" y="433"/>
                  </a:cubicBezTo>
                  <a:cubicBezTo>
                    <a:pt x="493" y="433"/>
                    <a:pt x="493" y="433"/>
                    <a:pt x="493" y="433"/>
                  </a:cubicBezTo>
                  <a:cubicBezTo>
                    <a:pt x="497" y="433"/>
                    <a:pt x="501" y="436"/>
                    <a:pt x="501" y="440"/>
                  </a:cubicBezTo>
                  <a:close/>
                  <a:moveTo>
                    <a:pt x="505" y="491"/>
                  </a:moveTo>
                  <a:cubicBezTo>
                    <a:pt x="503" y="488"/>
                    <a:pt x="500" y="487"/>
                    <a:pt x="496" y="487"/>
                  </a:cubicBezTo>
                  <a:cubicBezTo>
                    <a:pt x="476" y="487"/>
                    <a:pt x="476" y="487"/>
                    <a:pt x="476" y="487"/>
                  </a:cubicBezTo>
                  <a:cubicBezTo>
                    <a:pt x="469" y="487"/>
                    <a:pt x="463" y="492"/>
                    <a:pt x="463" y="499"/>
                  </a:cubicBezTo>
                  <a:cubicBezTo>
                    <a:pt x="463" y="509"/>
                    <a:pt x="463" y="509"/>
                    <a:pt x="463" y="509"/>
                  </a:cubicBezTo>
                  <a:cubicBezTo>
                    <a:pt x="463" y="516"/>
                    <a:pt x="469" y="522"/>
                    <a:pt x="476" y="522"/>
                  </a:cubicBezTo>
                  <a:cubicBezTo>
                    <a:pt x="496" y="522"/>
                    <a:pt x="496" y="522"/>
                    <a:pt x="496" y="522"/>
                  </a:cubicBezTo>
                  <a:cubicBezTo>
                    <a:pt x="496" y="522"/>
                    <a:pt x="496" y="522"/>
                    <a:pt x="496" y="522"/>
                  </a:cubicBezTo>
                  <a:cubicBezTo>
                    <a:pt x="503" y="522"/>
                    <a:pt x="509" y="517"/>
                    <a:pt x="509" y="509"/>
                  </a:cubicBezTo>
                  <a:cubicBezTo>
                    <a:pt x="509" y="500"/>
                    <a:pt x="509" y="500"/>
                    <a:pt x="509" y="500"/>
                  </a:cubicBezTo>
                  <a:cubicBezTo>
                    <a:pt x="509" y="497"/>
                    <a:pt x="508" y="493"/>
                    <a:pt x="505" y="491"/>
                  </a:cubicBezTo>
                  <a:close/>
                  <a:moveTo>
                    <a:pt x="504" y="509"/>
                  </a:moveTo>
                  <a:cubicBezTo>
                    <a:pt x="504" y="514"/>
                    <a:pt x="500" y="517"/>
                    <a:pt x="496" y="517"/>
                  </a:cubicBezTo>
                  <a:cubicBezTo>
                    <a:pt x="496" y="520"/>
                    <a:pt x="496" y="520"/>
                    <a:pt x="496" y="520"/>
                  </a:cubicBezTo>
                  <a:cubicBezTo>
                    <a:pt x="496" y="517"/>
                    <a:pt x="496" y="517"/>
                    <a:pt x="496" y="517"/>
                  </a:cubicBezTo>
                  <a:cubicBezTo>
                    <a:pt x="476" y="517"/>
                    <a:pt x="476" y="517"/>
                    <a:pt x="476" y="517"/>
                  </a:cubicBezTo>
                  <a:cubicBezTo>
                    <a:pt x="471" y="517"/>
                    <a:pt x="468" y="513"/>
                    <a:pt x="468" y="509"/>
                  </a:cubicBezTo>
                  <a:cubicBezTo>
                    <a:pt x="468" y="499"/>
                    <a:pt x="468" y="499"/>
                    <a:pt x="468" y="499"/>
                  </a:cubicBezTo>
                  <a:cubicBezTo>
                    <a:pt x="468" y="495"/>
                    <a:pt x="472" y="491"/>
                    <a:pt x="476" y="491"/>
                  </a:cubicBezTo>
                  <a:cubicBezTo>
                    <a:pt x="496" y="492"/>
                    <a:pt x="496" y="492"/>
                    <a:pt x="496" y="492"/>
                  </a:cubicBezTo>
                  <a:cubicBezTo>
                    <a:pt x="498" y="492"/>
                    <a:pt x="500" y="493"/>
                    <a:pt x="502" y="494"/>
                  </a:cubicBezTo>
                  <a:cubicBezTo>
                    <a:pt x="504" y="496"/>
                    <a:pt x="504" y="498"/>
                    <a:pt x="504" y="500"/>
                  </a:cubicBezTo>
                  <a:lnTo>
                    <a:pt x="504" y="509"/>
                  </a:lnTo>
                  <a:close/>
                  <a:moveTo>
                    <a:pt x="493" y="546"/>
                  </a:moveTo>
                  <a:cubicBezTo>
                    <a:pt x="474" y="543"/>
                    <a:pt x="474" y="543"/>
                    <a:pt x="474" y="543"/>
                  </a:cubicBezTo>
                  <a:cubicBezTo>
                    <a:pt x="467" y="542"/>
                    <a:pt x="460" y="547"/>
                    <a:pt x="459" y="554"/>
                  </a:cubicBezTo>
                  <a:cubicBezTo>
                    <a:pt x="458" y="563"/>
                    <a:pt x="458" y="563"/>
                    <a:pt x="458" y="563"/>
                  </a:cubicBezTo>
                  <a:cubicBezTo>
                    <a:pt x="457" y="570"/>
                    <a:pt x="462" y="577"/>
                    <a:pt x="469" y="578"/>
                  </a:cubicBezTo>
                  <a:cubicBezTo>
                    <a:pt x="489" y="581"/>
                    <a:pt x="489" y="581"/>
                    <a:pt x="489" y="581"/>
                  </a:cubicBezTo>
                  <a:cubicBezTo>
                    <a:pt x="489" y="581"/>
                    <a:pt x="490" y="581"/>
                    <a:pt x="490" y="581"/>
                  </a:cubicBezTo>
                  <a:cubicBezTo>
                    <a:pt x="497" y="581"/>
                    <a:pt x="502" y="576"/>
                    <a:pt x="503" y="570"/>
                  </a:cubicBezTo>
                  <a:cubicBezTo>
                    <a:pt x="505" y="560"/>
                    <a:pt x="505" y="560"/>
                    <a:pt x="505" y="560"/>
                  </a:cubicBezTo>
                  <a:cubicBezTo>
                    <a:pt x="505" y="557"/>
                    <a:pt x="504" y="553"/>
                    <a:pt x="502" y="551"/>
                  </a:cubicBezTo>
                  <a:cubicBezTo>
                    <a:pt x="500" y="548"/>
                    <a:pt x="497" y="546"/>
                    <a:pt x="493" y="546"/>
                  </a:cubicBezTo>
                  <a:close/>
                  <a:moveTo>
                    <a:pt x="500" y="560"/>
                  </a:moveTo>
                  <a:cubicBezTo>
                    <a:pt x="499" y="569"/>
                    <a:pt x="499" y="569"/>
                    <a:pt x="499" y="569"/>
                  </a:cubicBezTo>
                  <a:cubicBezTo>
                    <a:pt x="498" y="573"/>
                    <a:pt x="494" y="577"/>
                    <a:pt x="489" y="576"/>
                  </a:cubicBezTo>
                  <a:cubicBezTo>
                    <a:pt x="470" y="573"/>
                    <a:pt x="470" y="573"/>
                    <a:pt x="470" y="573"/>
                  </a:cubicBezTo>
                  <a:cubicBezTo>
                    <a:pt x="465" y="572"/>
                    <a:pt x="462" y="568"/>
                    <a:pt x="463" y="564"/>
                  </a:cubicBezTo>
                  <a:cubicBezTo>
                    <a:pt x="464" y="555"/>
                    <a:pt x="464" y="555"/>
                    <a:pt x="464" y="555"/>
                  </a:cubicBezTo>
                  <a:cubicBezTo>
                    <a:pt x="465" y="551"/>
                    <a:pt x="468" y="548"/>
                    <a:pt x="472" y="548"/>
                  </a:cubicBezTo>
                  <a:cubicBezTo>
                    <a:pt x="473" y="548"/>
                    <a:pt x="473" y="548"/>
                    <a:pt x="473" y="548"/>
                  </a:cubicBezTo>
                  <a:cubicBezTo>
                    <a:pt x="493" y="550"/>
                    <a:pt x="493" y="550"/>
                    <a:pt x="493" y="550"/>
                  </a:cubicBezTo>
                  <a:cubicBezTo>
                    <a:pt x="495" y="551"/>
                    <a:pt x="497" y="552"/>
                    <a:pt x="498" y="554"/>
                  </a:cubicBezTo>
                  <a:cubicBezTo>
                    <a:pt x="500" y="555"/>
                    <a:pt x="500" y="557"/>
                    <a:pt x="500" y="5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61" name="Freeform 179"/>
            <p:cNvSpPr>
              <a:spLocks noEditPoints="1"/>
            </p:cNvSpPr>
            <p:nvPr/>
          </p:nvSpPr>
          <p:spPr bwMode="auto">
            <a:xfrm>
              <a:off x="1926012" y="3454196"/>
              <a:ext cx="1366562" cy="460616"/>
            </a:xfrm>
            <a:custGeom>
              <a:avLst/>
              <a:gdLst>
                <a:gd name="T0" fmla="*/ 536 w 567"/>
                <a:gd name="T1" fmla="*/ 129 h 191"/>
                <a:gd name="T2" fmla="*/ 566 w 567"/>
                <a:gd name="T3" fmla="*/ 147 h 191"/>
                <a:gd name="T4" fmla="*/ 541 w 567"/>
                <a:gd name="T5" fmla="*/ 136 h 191"/>
                <a:gd name="T6" fmla="*/ 561 w 567"/>
                <a:gd name="T7" fmla="*/ 139 h 191"/>
                <a:gd name="T8" fmla="*/ 498 w 567"/>
                <a:gd name="T9" fmla="*/ 142 h 191"/>
                <a:gd name="T10" fmla="*/ 526 w 567"/>
                <a:gd name="T11" fmla="*/ 162 h 191"/>
                <a:gd name="T12" fmla="*/ 505 w 567"/>
                <a:gd name="T13" fmla="*/ 160 h 191"/>
                <a:gd name="T14" fmla="*/ 519 w 567"/>
                <a:gd name="T15" fmla="*/ 144 h 191"/>
                <a:gd name="T16" fmla="*/ 459 w 567"/>
                <a:gd name="T17" fmla="*/ 151 h 191"/>
                <a:gd name="T18" fmla="*/ 485 w 567"/>
                <a:gd name="T19" fmla="*/ 174 h 191"/>
                <a:gd name="T20" fmla="*/ 464 w 567"/>
                <a:gd name="T21" fmla="*/ 170 h 191"/>
                <a:gd name="T22" fmla="*/ 479 w 567"/>
                <a:gd name="T23" fmla="*/ 155 h 191"/>
                <a:gd name="T24" fmla="*/ 419 w 567"/>
                <a:gd name="T25" fmla="*/ 157 h 191"/>
                <a:gd name="T26" fmla="*/ 443 w 567"/>
                <a:gd name="T27" fmla="*/ 182 h 191"/>
                <a:gd name="T28" fmla="*/ 423 w 567"/>
                <a:gd name="T29" fmla="*/ 176 h 191"/>
                <a:gd name="T30" fmla="*/ 439 w 567"/>
                <a:gd name="T31" fmla="*/ 163 h 191"/>
                <a:gd name="T32" fmla="*/ 376 w 567"/>
                <a:gd name="T33" fmla="*/ 168 h 191"/>
                <a:gd name="T34" fmla="*/ 403 w 567"/>
                <a:gd name="T35" fmla="*/ 167 h 191"/>
                <a:gd name="T36" fmla="*/ 380 w 567"/>
                <a:gd name="T37" fmla="*/ 168 h 191"/>
                <a:gd name="T38" fmla="*/ 397 w 567"/>
                <a:gd name="T39" fmla="*/ 183 h 191"/>
                <a:gd name="T40" fmla="*/ 349 w 567"/>
                <a:gd name="T41" fmla="*/ 191 h 191"/>
                <a:gd name="T42" fmla="*/ 346 w 567"/>
                <a:gd name="T43" fmla="*/ 186 h 191"/>
                <a:gd name="T44" fmla="*/ 357 w 567"/>
                <a:gd name="T45" fmla="*/ 168 h 191"/>
                <a:gd name="T46" fmla="*/ 303 w 567"/>
                <a:gd name="T47" fmla="*/ 187 h 191"/>
                <a:gd name="T48" fmla="*/ 316 w 567"/>
                <a:gd name="T49" fmla="*/ 165 h 191"/>
                <a:gd name="T50" fmla="*/ 306 w 567"/>
                <a:gd name="T51" fmla="*/ 156 h 191"/>
                <a:gd name="T52" fmla="*/ 254 w 567"/>
                <a:gd name="T53" fmla="*/ 154 h 191"/>
                <a:gd name="T54" fmla="*/ 280 w 567"/>
                <a:gd name="T55" fmla="*/ 160 h 191"/>
                <a:gd name="T56" fmla="*/ 256 w 567"/>
                <a:gd name="T57" fmla="*/ 165 h 191"/>
                <a:gd name="T58" fmla="*/ 233 w 567"/>
                <a:gd name="T59" fmla="*/ 135 h 191"/>
                <a:gd name="T60" fmla="*/ 222 w 567"/>
                <a:gd name="T61" fmla="*/ 168 h 191"/>
                <a:gd name="T62" fmla="*/ 233 w 567"/>
                <a:gd name="T63" fmla="*/ 159 h 191"/>
                <a:gd name="T64" fmla="*/ 228 w 567"/>
                <a:gd name="T65" fmla="*/ 139 h 191"/>
                <a:gd name="T66" fmla="*/ 176 w 567"/>
                <a:gd name="T67" fmla="*/ 127 h 191"/>
                <a:gd name="T68" fmla="*/ 201 w 567"/>
                <a:gd name="T69" fmla="*/ 137 h 191"/>
                <a:gd name="T70" fmla="*/ 176 w 567"/>
                <a:gd name="T71" fmla="*/ 139 h 191"/>
                <a:gd name="T72" fmla="*/ 159 w 567"/>
                <a:gd name="T73" fmla="*/ 104 h 191"/>
                <a:gd name="T74" fmla="*/ 142 w 567"/>
                <a:gd name="T75" fmla="*/ 136 h 191"/>
                <a:gd name="T76" fmla="*/ 155 w 567"/>
                <a:gd name="T77" fmla="*/ 128 h 191"/>
                <a:gd name="T78" fmla="*/ 154 w 567"/>
                <a:gd name="T79" fmla="*/ 107 h 191"/>
                <a:gd name="T80" fmla="*/ 105 w 567"/>
                <a:gd name="T81" fmla="*/ 86 h 191"/>
                <a:gd name="T82" fmla="*/ 128 w 567"/>
                <a:gd name="T83" fmla="*/ 101 h 191"/>
                <a:gd name="T84" fmla="*/ 103 w 567"/>
                <a:gd name="T85" fmla="*/ 98 h 191"/>
                <a:gd name="T86" fmla="*/ 91 w 567"/>
                <a:gd name="T87" fmla="*/ 62 h 191"/>
                <a:gd name="T88" fmla="*/ 70 w 567"/>
                <a:gd name="T89" fmla="*/ 89 h 191"/>
                <a:gd name="T90" fmla="*/ 83 w 567"/>
                <a:gd name="T91" fmla="*/ 84 h 191"/>
                <a:gd name="T92" fmla="*/ 86 w 567"/>
                <a:gd name="T93" fmla="*/ 63 h 191"/>
                <a:gd name="T94" fmla="*/ 34 w 567"/>
                <a:gd name="T95" fmla="*/ 43 h 191"/>
                <a:gd name="T96" fmla="*/ 61 w 567"/>
                <a:gd name="T97" fmla="*/ 36 h 191"/>
                <a:gd name="T98" fmla="*/ 45 w 567"/>
                <a:gd name="T99" fmla="*/ 38 h 191"/>
                <a:gd name="T100" fmla="*/ 30 w 567"/>
                <a:gd name="T101" fmla="*/ 5 h 191"/>
                <a:gd name="T102" fmla="*/ 23 w 567"/>
                <a:gd name="T103" fmla="*/ 32 h 191"/>
                <a:gd name="T104" fmla="*/ 8 w 567"/>
                <a:gd name="T105" fmla="*/ 26 h 191"/>
                <a:gd name="T106" fmla="*/ 28 w 567"/>
                <a:gd name="T107" fmla="*/ 2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7" h="191">
                  <a:moveTo>
                    <a:pt x="566" y="137"/>
                  </a:moveTo>
                  <a:cubicBezTo>
                    <a:pt x="562" y="127"/>
                    <a:pt x="562" y="127"/>
                    <a:pt x="562" y="127"/>
                  </a:cubicBezTo>
                  <a:cubicBezTo>
                    <a:pt x="560" y="123"/>
                    <a:pt x="555" y="120"/>
                    <a:pt x="550" y="120"/>
                  </a:cubicBezTo>
                  <a:cubicBezTo>
                    <a:pt x="549" y="120"/>
                    <a:pt x="547" y="120"/>
                    <a:pt x="546" y="121"/>
                  </a:cubicBezTo>
                  <a:cubicBezTo>
                    <a:pt x="543" y="122"/>
                    <a:pt x="543" y="122"/>
                    <a:pt x="543" y="122"/>
                  </a:cubicBezTo>
                  <a:cubicBezTo>
                    <a:pt x="540" y="123"/>
                    <a:pt x="537" y="126"/>
                    <a:pt x="536" y="129"/>
                  </a:cubicBezTo>
                  <a:cubicBezTo>
                    <a:pt x="535" y="132"/>
                    <a:pt x="535" y="135"/>
                    <a:pt x="536" y="138"/>
                  </a:cubicBezTo>
                  <a:cubicBezTo>
                    <a:pt x="540" y="148"/>
                    <a:pt x="540" y="148"/>
                    <a:pt x="540" y="148"/>
                  </a:cubicBezTo>
                  <a:cubicBezTo>
                    <a:pt x="542" y="153"/>
                    <a:pt x="547" y="155"/>
                    <a:pt x="552" y="155"/>
                  </a:cubicBezTo>
                  <a:cubicBezTo>
                    <a:pt x="553" y="155"/>
                    <a:pt x="555" y="155"/>
                    <a:pt x="556" y="155"/>
                  </a:cubicBezTo>
                  <a:cubicBezTo>
                    <a:pt x="559" y="153"/>
                    <a:pt x="559" y="153"/>
                    <a:pt x="559" y="153"/>
                  </a:cubicBezTo>
                  <a:cubicBezTo>
                    <a:pt x="562" y="152"/>
                    <a:pt x="565" y="150"/>
                    <a:pt x="566" y="147"/>
                  </a:cubicBezTo>
                  <a:cubicBezTo>
                    <a:pt x="567" y="144"/>
                    <a:pt x="567" y="140"/>
                    <a:pt x="566" y="137"/>
                  </a:cubicBezTo>
                  <a:close/>
                  <a:moveTo>
                    <a:pt x="561" y="145"/>
                  </a:moveTo>
                  <a:cubicBezTo>
                    <a:pt x="561" y="147"/>
                    <a:pt x="559" y="148"/>
                    <a:pt x="557" y="149"/>
                  </a:cubicBezTo>
                  <a:cubicBezTo>
                    <a:pt x="554" y="150"/>
                    <a:pt x="554" y="150"/>
                    <a:pt x="554" y="150"/>
                  </a:cubicBezTo>
                  <a:cubicBezTo>
                    <a:pt x="551" y="152"/>
                    <a:pt x="546" y="150"/>
                    <a:pt x="545" y="146"/>
                  </a:cubicBezTo>
                  <a:cubicBezTo>
                    <a:pt x="541" y="136"/>
                    <a:pt x="541" y="136"/>
                    <a:pt x="541" y="136"/>
                  </a:cubicBezTo>
                  <a:cubicBezTo>
                    <a:pt x="540" y="134"/>
                    <a:pt x="540" y="132"/>
                    <a:pt x="541" y="130"/>
                  </a:cubicBezTo>
                  <a:cubicBezTo>
                    <a:pt x="541" y="129"/>
                    <a:pt x="543" y="127"/>
                    <a:pt x="545" y="127"/>
                  </a:cubicBezTo>
                  <a:cubicBezTo>
                    <a:pt x="548" y="125"/>
                    <a:pt x="548" y="125"/>
                    <a:pt x="548" y="125"/>
                  </a:cubicBezTo>
                  <a:cubicBezTo>
                    <a:pt x="549" y="125"/>
                    <a:pt x="549" y="125"/>
                    <a:pt x="550" y="125"/>
                  </a:cubicBezTo>
                  <a:cubicBezTo>
                    <a:pt x="553" y="125"/>
                    <a:pt x="556" y="126"/>
                    <a:pt x="557" y="129"/>
                  </a:cubicBezTo>
                  <a:cubicBezTo>
                    <a:pt x="561" y="139"/>
                    <a:pt x="561" y="139"/>
                    <a:pt x="561" y="139"/>
                  </a:cubicBezTo>
                  <a:cubicBezTo>
                    <a:pt x="562" y="141"/>
                    <a:pt x="562" y="143"/>
                    <a:pt x="561" y="145"/>
                  </a:cubicBezTo>
                  <a:close/>
                  <a:moveTo>
                    <a:pt x="523" y="142"/>
                  </a:moveTo>
                  <a:cubicBezTo>
                    <a:pt x="522" y="137"/>
                    <a:pt x="517" y="134"/>
                    <a:pt x="512" y="134"/>
                  </a:cubicBezTo>
                  <a:cubicBezTo>
                    <a:pt x="511" y="134"/>
                    <a:pt x="509" y="134"/>
                    <a:pt x="508" y="135"/>
                  </a:cubicBezTo>
                  <a:cubicBezTo>
                    <a:pt x="505" y="136"/>
                    <a:pt x="505" y="136"/>
                    <a:pt x="505" y="136"/>
                  </a:cubicBezTo>
                  <a:cubicBezTo>
                    <a:pt x="502" y="137"/>
                    <a:pt x="500" y="139"/>
                    <a:pt x="498" y="142"/>
                  </a:cubicBezTo>
                  <a:cubicBezTo>
                    <a:pt x="497" y="144"/>
                    <a:pt x="496" y="148"/>
                    <a:pt x="497" y="151"/>
                  </a:cubicBezTo>
                  <a:cubicBezTo>
                    <a:pt x="501" y="161"/>
                    <a:pt x="501" y="161"/>
                    <a:pt x="501" y="161"/>
                  </a:cubicBezTo>
                  <a:cubicBezTo>
                    <a:pt x="502" y="166"/>
                    <a:pt x="507" y="170"/>
                    <a:pt x="512" y="170"/>
                  </a:cubicBezTo>
                  <a:cubicBezTo>
                    <a:pt x="513" y="170"/>
                    <a:pt x="515" y="169"/>
                    <a:pt x="516" y="169"/>
                  </a:cubicBezTo>
                  <a:cubicBezTo>
                    <a:pt x="519" y="168"/>
                    <a:pt x="519" y="168"/>
                    <a:pt x="519" y="168"/>
                  </a:cubicBezTo>
                  <a:cubicBezTo>
                    <a:pt x="522" y="167"/>
                    <a:pt x="524" y="165"/>
                    <a:pt x="526" y="162"/>
                  </a:cubicBezTo>
                  <a:cubicBezTo>
                    <a:pt x="527" y="159"/>
                    <a:pt x="528" y="156"/>
                    <a:pt x="527" y="153"/>
                  </a:cubicBezTo>
                  <a:lnTo>
                    <a:pt x="523" y="142"/>
                  </a:lnTo>
                  <a:close/>
                  <a:moveTo>
                    <a:pt x="522" y="160"/>
                  </a:moveTo>
                  <a:cubicBezTo>
                    <a:pt x="521" y="162"/>
                    <a:pt x="519" y="163"/>
                    <a:pt x="517" y="163"/>
                  </a:cubicBezTo>
                  <a:cubicBezTo>
                    <a:pt x="514" y="164"/>
                    <a:pt x="514" y="164"/>
                    <a:pt x="514" y="164"/>
                  </a:cubicBezTo>
                  <a:cubicBezTo>
                    <a:pt x="510" y="166"/>
                    <a:pt x="506" y="163"/>
                    <a:pt x="505" y="160"/>
                  </a:cubicBezTo>
                  <a:cubicBezTo>
                    <a:pt x="502" y="149"/>
                    <a:pt x="502" y="149"/>
                    <a:pt x="502" y="149"/>
                  </a:cubicBezTo>
                  <a:cubicBezTo>
                    <a:pt x="501" y="147"/>
                    <a:pt x="501" y="145"/>
                    <a:pt x="502" y="144"/>
                  </a:cubicBezTo>
                  <a:cubicBezTo>
                    <a:pt x="503" y="142"/>
                    <a:pt x="505" y="141"/>
                    <a:pt x="507" y="140"/>
                  </a:cubicBezTo>
                  <a:cubicBezTo>
                    <a:pt x="510" y="139"/>
                    <a:pt x="510" y="139"/>
                    <a:pt x="510" y="139"/>
                  </a:cubicBezTo>
                  <a:cubicBezTo>
                    <a:pt x="510" y="139"/>
                    <a:pt x="511" y="139"/>
                    <a:pt x="512" y="139"/>
                  </a:cubicBezTo>
                  <a:cubicBezTo>
                    <a:pt x="515" y="139"/>
                    <a:pt x="518" y="141"/>
                    <a:pt x="519" y="144"/>
                  </a:cubicBezTo>
                  <a:cubicBezTo>
                    <a:pt x="522" y="154"/>
                    <a:pt x="522" y="154"/>
                    <a:pt x="522" y="154"/>
                  </a:cubicBezTo>
                  <a:cubicBezTo>
                    <a:pt x="523" y="156"/>
                    <a:pt x="523" y="158"/>
                    <a:pt x="522" y="160"/>
                  </a:cubicBezTo>
                  <a:close/>
                  <a:moveTo>
                    <a:pt x="484" y="154"/>
                  </a:moveTo>
                  <a:cubicBezTo>
                    <a:pt x="483" y="148"/>
                    <a:pt x="476" y="144"/>
                    <a:pt x="470" y="145"/>
                  </a:cubicBezTo>
                  <a:cubicBezTo>
                    <a:pt x="466" y="146"/>
                    <a:pt x="466" y="146"/>
                    <a:pt x="466" y="146"/>
                  </a:cubicBezTo>
                  <a:cubicBezTo>
                    <a:pt x="463" y="146"/>
                    <a:pt x="461" y="148"/>
                    <a:pt x="459" y="151"/>
                  </a:cubicBezTo>
                  <a:cubicBezTo>
                    <a:pt x="457" y="154"/>
                    <a:pt x="457" y="157"/>
                    <a:pt x="457" y="160"/>
                  </a:cubicBezTo>
                  <a:cubicBezTo>
                    <a:pt x="460" y="171"/>
                    <a:pt x="460" y="171"/>
                    <a:pt x="460" y="171"/>
                  </a:cubicBezTo>
                  <a:cubicBezTo>
                    <a:pt x="461" y="176"/>
                    <a:pt x="466" y="180"/>
                    <a:pt x="471" y="180"/>
                  </a:cubicBezTo>
                  <a:cubicBezTo>
                    <a:pt x="472" y="180"/>
                    <a:pt x="473" y="180"/>
                    <a:pt x="474" y="180"/>
                  </a:cubicBezTo>
                  <a:cubicBezTo>
                    <a:pt x="477" y="179"/>
                    <a:pt x="477" y="179"/>
                    <a:pt x="477" y="179"/>
                  </a:cubicBezTo>
                  <a:cubicBezTo>
                    <a:pt x="480" y="179"/>
                    <a:pt x="483" y="177"/>
                    <a:pt x="485" y="174"/>
                  </a:cubicBezTo>
                  <a:cubicBezTo>
                    <a:pt x="487" y="171"/>
                    <a:pt x="487" y="168"/>
                    <a:pt x="486" y="165"/>
                  </a:cubicBezTo>
                  <a:lnTo>
                    <a:pt x="484" y="154"/>
                  </a:lnTo>
                  <a:close/>
                  <a:moveTo>
                    <a:pt x="481" y="171"/>
                  </a:moveTo>
                  <a:cubicBezTo>
                    <a:pt x="480" y="173"/>
                    <a:pt x="478" y="174"/>
                    <a:pt x="476" y="175"/>
                  </a:cubicBezTo>
                  <a:cubicBezTo>
                    <a:pt x="473" y="175"/>
                    <a:pt x="473" y="175"/>
                    <a:pt x="473" y="175"/>
                  </a:cubicBezTo>
                  <a:cubicBezTo>
                    <a:pt x="469" y="176"/>
                    <a:pt x="465" y="174"/>
                    <a:pt x="464" y="170"/>
                  </a:cubicBezTo>
                  <a:cubicBezTo>
                    <a:pt x="462" y="159"/>
                    <a:pt x="462" y="159"/>
                    <a:pt x="462" y="159"/>
                  </a:cubicBezTo>
                  <a:cubicBezTo>
                    <a:pt x="462" y="157"/>
                    <a:pt x="462" y="155"/>
                    <a:pt x="463" y="154"/>
                  </a:cubicBezTo>
                  <a:cubicBezTo>
                    <a:pt x="464" y="152"/>
                    <a:pt x="466" y="151"/>
                    <a:pt x="467" y="150"/>
                  </a:cubicBezTo>
                  <a:cubicBezTo>
                    <a:pt x="471" y="150"/>
                    <a:pt x="471" y="150"/>
                    <a:pt x="471" y="150"/>
                  </a:cubicBezTo>
                  <a:cubicBezTo>
                    <a:pt x="471" y="150"/>
                    <a:pt x="472" y="149"/>
                    <a:pt x="472" y="149"/>
                  </a:cubicBezTo>
                  <a:cubicBezTo>
                    <a:pt x="476" y="149"/>
                    <a:pt x="479" y="152"/>
                    <a:pt x="479" y="155"/>
                  </a:cubicBezTo>
                  <a:cubicBezTo>
                    <a:pt x="482" y="166"/>
                    <a:pt x="482" y="166"/>
                    <a:pt x="482" y="166"/>
                  </a:cubicBezTo>
                  <a:cubicBezTo>
                    <a:pt x="482" y="168"/>
                    <a:pt x="482" y="170"/>
                    <a:pt x="481" y="171"/>
                  </a:cubicBezTo>
                  <a:close/>
                  <a:moveTo>
                    <a:pt x="444" y="162"/>
                  </a:moveTo>
                  <a:cubicBezTo>
                    <a:pt x="443" y="156"/>
                    <a:pt x="437" y="151"/>
                    <a:pt x="430" y="152"/>
                  </a:cubicBezTo>
                  <a:cubicBezTo>
                    <a:pt x="427" y="152"/>
                    <a:pt x="427" y="152"/>
                    <a:pt x="427" y="152"/>
                  </a:cubicBezTo>
                  <a:cubicBezTo>
                    <a:pt x="424" y="153"/>
                    <a:pt x="421" y="154"/>
                    <a:pt x="419" y="157"/>
                  </a:cubicBezTo>
                  <a:cubicBezTo>
                    <a:pt x="417" y="160"/>
                    <a:pt x="416" y="163"/>
                    <a:pt x="417" y="166"/>
                  </a:cubicBezTo>
                  <a:cubicBezTo>
                    <a:pt x="418" y="177"/>
                    <a:pt x="418" y="177"/>
                    <a:pt x="418" y="177"/>
                  </a:cubicBezTo>
                  <a:cubicBezTo>
                    <a:pt x="419" y="183"/>
                    <a:pt x="424" y="187"/>
                    <a:pt x="430" y="187"/>
                  </a:cubicBezTo>
                  <a:cubicBezTo>
                    <a:pt x="431" y="187"/>
                    <a:pt x="431" y="187"/>
                    <a:pt x="432" y="187"/>
                  </a:cubicBezTo>
                  <a:cubicBezTo>
                    <a:pt x="435" y="187"/>
                    <a:pt x="435" y="187"/>
                    <a:pt x="435" y="187"/>
                  </a:cubicBezTo>
                  <a:cubicBezTo>
                    <a:pt x="438" y="186"/>
                    <a:pt x="441" y="185"/>
                    <a:pt x="443" y="182"/>
                  </a:cubicBezTo>
                  <a:cubicBezTo>
                    <a:pt x="445" y="180"/>
                    <a:pt x="446" y="176"/>
                    <a:pt x="445" y="173"/>
                  </a:cubicBezTo>
                  <a:lnTo>
                    <a:pt x="444" y="162"/>
                  </a:lnTo>
                  <a:close/>
                  <a:moveTo>
                    <a:pt x="439" y="179"/>
                  </a:moveTo>
                  <a:cubicBezTo>
                    <a:pt x="438" y="181"/>
                    <a:pt x="436" y="182"/>
                    <a:pt x="434" y="182"/>
                  </a:cubicBezTo>
                  <a:cubicBezTo>
                    <a:pt x="431" y="182"/>
                    <a:pt x="431" y="182"/>
                    <a:pt x="431" y="182"/>
                  </a:cubicBezTo>
                  <a:cubicBezTo>
                    <a:pt x="427" y="183"/>
                    <a:pt x="423" y="180"/>
                    <a:pt x="423" y="176"/>
                  </a:cubicBezTo>
                  <a:cubicBezTo>
                    <a:pt x="421" y="165"/>
                    <a:pt x="421" y="165"/>
                    <a:pt x="421" y="165"/>
                  </a:cubicBezTo>
                  <a:cubicBezTo>
                    <a:pt x="421" y="163"/>
                    <a:pt x="422" y="161"/>
                    <a:pt x="423" y="160"/>
                  </a:cubicBezTo>
                  <a:cubicBezTo>
                    <a:pt x="424" y="158"/>
                    <a:pt x="426" y="157"/>
                    <a:pt x="428" y="157"/>
                  </a:cubicBezTo>
                  <a:cubicBezTo>
                    <a:pt x="431" y="157"/>
                    <a:pt x="431" y="157"/>
                    <a:pt x="431" y="157"/>
                  </a:cubicBezTo>
                  <a:cubicBezTo>
                    <a:pt x="432" y="157"/>
                    <a:pt x="432" y="157"/>
                    <a:pt x="432" y="157"/>
                  </a:cubicBezTo>
                  <a:cubicBezTo>
                    <a:pt x="435" y="157"/>
                    <a:pt x="439" y="159"/>
                    <a:pt x="439" y="163"/>
                  </a:cubicBezTo>
                  <a:cubicBezTo>
                    <a:pt x="440" y="174"/>
                    <a:pt x="440" y="174"/>
                    <a:pt x="440" y="174"/>
                  </a:cubicBezTo>
                  <a:cubicBezTo>
                    <a:pt x="441" y="176"/>
                    <a:pt x="440" y="178"/>
                    <a:pt x="439" y="179"/>
                  </a:cubicBezTo>
                  <a:close/>
                  <a:moveTo>
                    <a:pt x="391" y="155"/>
                  </a:moveTo>
                  <a:cubicBezTo>
                    <a:pt x="387" y="156"/>
                    <a:pt x="387" y="156"/>
                    <a:pt x="387" y="156"/>
                  </a:cubicBezTo>
                  <a:cubicBezTo>
                    <a:pt x="384" y="156"/>
                    <a:pt x="381" y="157"/>
                    <a:pt x="379" y="160"/>
                  </a:cubicBezTo>
                  <a:cubicBezTo>
                    <a:pt x="377" y="162"/>
                    <a:pt x="375" y="165"/>
                    <a:pt x="376" y="168"/>
                  </a:cubicBezTo>
                  <a:cubicBezTo>
                    <a:pt x="376" y="179"/>
                    <a:pt x="376" y="179"/>
                    <a:pt x="376" y="179"/>
                  </a:cubicBezTo>
                  <a:cubicBezTo>
                    <a:pt x="376" y="186"/>
                    <a:pt x="382" y="191"/>
                    <a:pt x="388" y="191"/>
                  </a:cubicBezTo>
                  <a:cubicBezTo>
                    <a:pt x="392" y="191"/>
                    <a:pt x="392" y="191"/>
                    <a:pt x="392" y="191"/>
                  </a:cubicBezTo>
                  <a:cubicBezTo>
                    <a:pt x="395" y="190"/>
                    <a:pt x="398" y="189"/>
                    <a:pt x="400" y="187"/>
                  </a:cubicBezTo>
                  <a:cubicBezTo>
                    <a:pt x="403" y="184"/>
                    <a:pt x="404" y="181"/>
                    <a:pt x="403" y="178"/>
                  </a:cubicBezTo>
                  <a:cubicBezTo>
                    <a:pt x="403" y="167"/>
                    <a:pt x="403" y="167"/>
                    <a:pt x="403" y="167"/>
                  </a:cubicBezTo>
                  <a:cubicBezTo>
                    <a:pt x="403" y="161"/>
                    <a:pt x="397" y="155"/>
                    <a:pt x="391" y="155"/>
                  </a:cubicBezTo>
                  <a:close/>
                  <a:moveTo>
                    <a:pt x="397" y="183"/>
                  </a:moveTo>
                  <a:cubicBezTo>
                    <a:pt x="395" y="185"/>
                    <a:pt x="394" y="186"/>
                    <a:pt x="392" y="186"/>
                  </a:cubicBezTo>
                  <a:cubicBezTo>
                    <a:pt x="388" y="186"/>
                    <a:pt x="388" y="186"/>
                    <a:pt x="388" y="186"/>
                  </a:cubicBezTo>
                  <a:cubicBezTo>
                    <a:pt x="384" y="186"/>
                    <a:pt x="381" y="183"/>
                    <a:pt x="381" y="179"/>
                  </a:cubicBezTo>
                  <a:cubicBezTo>
                    <a:pt x="380" y="168"/>
                    <a:pt x="380" y="168"/>
                    <a:pt x="380" y="168"/>
                  </a:cubicBezTo>
                  <a:cubicBezTo>
                    <a:pt x="380" y="166"/>
                    <a:pt x="381" y="164"/>
                    <a:pt x="382" y="163"/>
                  </a:cubicBezTo>
                  <a:cubicBezTo>
                    <a:pt x="384" y="161"/>
                    <a:pt x="385" y="161"/>
                    <a:pt x="387" y="160"/>
                  </a:cubicBezTo>
                  <a:cubicBezTo>
                    <a:pt x="391" y="160"/>
                    <a:pt x="391" y="160"/>
                    <a:pt x="391" y="160"/>
                  </a:cubicBezTo>
                  <a:cubicBezTo>
                    <a:pt x="395" y="160"/>
                    <a:pt x="398" y="163"/>
                    <a:pt x="398" y="167"/>
                  </a:cubicBezTo>
                  <a:cubicBezTo>
                    <a:pt x="399" y="178"/>
                    <a:pt x="399" y="178"/>
                    <a:pt x="399" y="178"/>
                  </a:cubicBezTo>
                  <a:cubicBezTo>
                    <a:pt x="399" y="180"/>
                    <a:pt x="398" y="182"/>
                    <a:pt x="397" y="183"/>
                  </a:cubicBezTo>
                  <a:close/>
                  <a:moveTo>
                    <a:pt x="350" y="156"/>
                  </a:moveTo>
                  <a:cubicBezTo>
                    <a:pt x="347" y="155"/>
                    <a:pt x="347" y="155"/>
                    <a:pt x="347" y="155"/>
                  </a:cubicBezTo>
                  <a:cubicBezTo>
                    <a:pt x="340" y="155"/>
                    <a:pt x="335" y="160"/>
                    <a:pt x="335" y="167"/>
                  </a:cubicBezTo>
                  <a:cubicBezTo>
                    <a:pt x="334" y="178"/>
                    <a:pt x="334" y="178"/>
                    <a:pt x="334" y="178"/>
                  </a:cubicBezTo>
                  <a:cubicBezTo>
                    <a:pt x="334" y="185"/>
                    <a:pt x="339" y="190"/>
                    <a:pt x="346" y="190"/>
                  </a:cubicBezTo>
                  <a:cubicBezTo>
                    <a:pt x="349" y="191"/>
                    <a:pt x="349" y="191"/>
                    <a:pt x="349" y="191"/>
                  </a:cubicBezTo>
                  <a:cubicBezTo>
                    <a:pt x="356" y="191"/>
                    <a:pt x="361" y="186"/>
                    <a:pt x="361" y="179"/>
                  </a:cubicBezTo>
                  <a:cubicBezTo>
                    <a:pt x="362" y="168"/>
                    <a:pt x="362" y="168"/>
                    <a:pt x="362" y="168"/>
                  </a:cubicBezTo>
                  <a:cubicBezTo>
                    <a:pt x="362" y="161"/>
                    <a:pt x="357" y="156"/>
                    <a:pt x="350" y="156"/>
                  </a:cubicBezTo>
                  <a:close/>
                  <a:moveTo>
                    <a:pt x="357" y="179"/>
                  </a:moveTo>
                  <a:cubicBezTo>
                    <a:pt x="357" y="183"/>
                    <a:pt x="353" y="186"/>
                    <a:pt x="349" y="186"/>
                  </a:cubicBezTo>
                  <a:cubicBezTo>
                    <a:pt x="346" y="186"/>
                    <a:pt x="346" y="186"/>
                    <a:pt x="346" y="186"/>
                  </a:cubicBezTo>
                  <a:cubicBezTo>
                    <a:pt x="342" y="186"/>
                    <a:pt x="339" y="182"/>
                    <a:pt x="339" y="178"/>
                  </a:cubicBezTo>
                  <a:cubicBezTo>
                    <a:pt x="339" y="167"/>
                    <a:pt x="339" y="167"/>
                    <a:pt x="339" y="167"/>
                  </a:cubicBezTo>
                  <a:cubicBezTo>
                    <a:pt x="340" y="163"/>
                    <a:pt x="343" y="160"/>
                    <a:pt x="347" y="160"/>
                  </a:cubicBezTo>
                  <a:cubicBezTo>
                    <a:pt x="347" y="160"/>
                    <a:pt x="347" y="160"/>
                    <a:pt x="347" y="160"/>
                  </a:cubicBezTo>
                  <a:cubicBezTo>
                    <a:pt x="350" y="160"/>
                    <a:pt x="350" y="160"/>
                    <a:pt x="350" y="160"/>
                  </a:cubicBezTo>
                  <a:cubicBezTo>
                    <a:pt x="354" y="161"/>
                    <a:pt x="357" y="164"/>
                    <a:pt x="357" y="168"/>
                  </a:cubicBezTo>
                  <a:lnTo>
                    <a:pt x="357" y="179"/>
                  </a:lnTo>
                  <a:close/>
                  <a:moveTo>
                    <a:pt x="311" y="152"/>
                  </a:moveTo>
                  <a:cubicBezTo>
                    <a:pt x="307" y="152"/>
                    <a:pt x="307" y="152"/>
                    <a:pt x="307" y="152"/>
                  </a:cubicBezTo>
                  <a:cubicBezTo>
                    <a:pt x="301" y="151"/>
                    <a:pt x="295" y="156"/>
                    <a:pt x="294" y="162"/>
                  </a:cubicBezTo>
                  <a:cubicBezTo>
                    <a:pt x="292" y="173"/>
                    <a:pt x="292" y="173"/>
                    <a:pt x="292" y="173"/>
                  </a:cubicBezTo>
                  <a:cubicBezTo>
                    <a:pt x="291" y="180"/>
                    <a:pt x="296" y="186"/>
                    <a:pt x="303" y="187"/>
                  </a:cubicBezTo>
                  <a:cubicBezTo>
                    <a:pt x="306" y="187"/>
                    <a:pt x="306" y="187"/>
                    <a:pt x="306" y="187"/>
                  </a:cubicBezTo>
                  <a:cubicBezTo>
                    <a:pt x="307" y="187"/>
                    <a:pt x="307" y="187"/>
                    <a:pt x="308" y="187"/>
                  </a:cubicBezTo>
                  <a:cubicBezTo>
                    <a:pt x="314" y="187"/>
                    <a:pt x="319" y="183"/>
                    <a:pt x="320" y="177"/>
                  </a:cubicBezTo>
                  <a:cubicBezTo>
                    <a:pt x="321" y="166"/>
                    <a:pt x="321" y="166"/>
                    <a:pt x="321" y="166"/>
                  </a:cubicBezTo>
                  <a:cubicBezTo>
                    <a:pt x="322" y="159"/>
                    <a:pt x="317" y="153"/>
                    <a:pt x="311" y="152"/>
                  </a:cubicBezTo>
                  <a:close/>
                  <a:moveTo>
                    <a:pt x="316" y="165"/>
                  </a:moveTo>
                  <a:cubicBezTo>
                    <a:pt x="315" y="176"/>
                    <a:pt x="315" y="176"/>
                    <a:pt x="315" y="176"/>
                  </a:cubicBezTo>
                  <a:cubicBezTo>
                    <a:pt x="314" y="180"/>
                    <a:pt x="311" y="183"/>
                    <a:pt x="307" y="182"/>
                  </a:cubicBezTo>
                  <a:cubicBezTo>
                    <a:pt x="303" y="182"/>
                    <a:pt x="303" y="182"/>
                    <a:pt x="303" y="182"/>
                  </a:cubicBezTo>
                  <a:cubicBezTo>
                    <a:pt x="299" y="181"/>
                    <a:pt x="297" y="178"/>
                    <a:pt x="297" y="174"/>
                  </a:cubicBezTo>
                  <a:cubicBezTo>
                    <a:pt x="299" y="163"/>
                    <a:pt x="299" y="163"/>
                    <a:pt x="299" y="163"/>
                  </a:cubicBezTo>
                  <a:cubicBezTo>
                    <a:pt x="299" y="159"/>
                    <a:pt x="302" y="156"/>
                    <a:pt x="306" y="156"/>
                  </a:cubicBezTo>
                  <a:cubicBezTo>
                    <a:pt x="307" y="156"/>
                    <a:pt x="307" y="156"/>
                    <a:pt x="307" y="156"/>
                  </a:cubicBezTo>
                  <a:cubicBezTo>
                    <a:pt x="310" y="157"/>
                    <a:pt x="310" y="157"/>
                    <a:pt x="310" y="157"/>
                  </a:cubicBezTo>
                  <a:cubicBezTo>
                    <a:pt x="314" y="157"/>
                    <a:pt x="317" y="161"/>
                    <a:pt x="316" y="165"/>
                  </a:cubicBezTo>
                  <a:close/>
                  <a:moveTo>
                    <a:pt x="271" y="145"/>
                  </a:moveTo>
                  <a:cubicBezTo>
                    <a:pt x="268" y="145"/>
                    <a:pt x="268" y="145"/>
                    <a:pt x="268" y="145"/>
                  </a:cubicBezTo>
                  <a:cubicBezTo>
                    <a:pt x="262" y="143"/>
                    <a:pt x="255" y="147"/>
                    <a:pt x="254" y="154"/>
                  </a:cubicBezTo>
                  <a:cubicBezTo>
                    <a:pt x="251" y="164"/>
                    <a:pt x="251" y="164"/>
                    <a:pt x="251" y="164"/>
                  </a:cubicBezTo>
                  <a:cubicBezTo>
                    <a:pt x="250" y="171"/>
                    <a:pt x="254" y="177"/>
                    <a:pt x="260" y="179"/>
                  </a:cubicBezTo>
                  <a:cubicBezTo>
                    <a:pt x="264" y="180"/>
                    <a:pt x="264" y="180"/>
                    <a:pt x="264" y="180"/>
                  </a:cubicBezTo>
                  <a:cubicBezTo>
                    <a:pt x="264" y="180"/>
                    <a:pt x="265" y="180"/>
                    <a:pt x="266" y="180"/>
                  </a:cubicBezTo>
                  <a:cubicBezTo>
                    <a:pt x="272" y="180"/>
                    <a:pt x="277" y="176"/>
                    <a:pt x="278" y="170"/>
                  </a:cubicBezTo>
                  <a:cubicBezTo>
                    <a:pt x="280" y="160"/>
                    <a:pt x="280" y="160"/>
                    <a:pt x="280" y="160"/>
                  </a:cubicBezTo>
                  <a:cubicBezTo>
                    <a:pt x="282" y="153"/>
                    <a:pt x="278" y="147"/>
                    <a:pt x="271" y="145"/>
                  </a:cubicBezTo>
                  <a:close/>
                  <a:moveTo>
                    <a:pt x="276" y="159"/>
                  </a:moveTo>
                  <a:cubicBezTo>
                    <a:pt x="273" y="169"/>
                    <a:pt x="273" y="169"/>
                    <a:pt x="273" y="169"/>
                  </a:cubicBezTo>
                  <a:cubicBezTo>
                    <a:pt x="272" y="173"/>
                    <a:pt x="269" y="176"/>
                    <a:pt x="265" y="175"/>
                  </a:cubicBezTo>
                  <a:cubicBezTo>
                    <a:pt x="261" y="174"/>
                    <a:pt x="261" y="174"/>
                    <a:pt x="261" y="174"/>
                  </a:cubicBezTo>
                  <a:cubicBezTo>
                    <a:pt x="258" y="173"/>
                    <a:pt x="255" y="169"/>
                    <a:pt x="256" y="165"/>
                  </a:cubicBezTo>
                  <a:cubicBezTo>
                    <a:pt x="258" y="155"/>
                    <a:pt x="258" y="155"/>
                    <a:pt x="258" y="155"/>
                  </a:cubicBezTo>
                  <a:cubicBezTo>
                    <a:pt x="259" y="151"/>
                    <a:pt x="262" y="149"/>
                    <a:pt x="265" y="149"/>
                  </a:cubicBezTo>
                  <a:cubicBezTo>
                    <a:pt x="266" y="149"/>
                    <a:pt x="266" y="149"/>
                    <a:pt x="267" y="149"/>
                  </a:cubicBezTo>
                  <a:cubicBezTo>
                    <a:pt x="270" y="150"/>
                    <a:pt x="270" y="150"/>
                    <a:pt x="270" y="150"/>
                  </a:cubicBezTo>
                  <a:cubicBezTo>
                    <a:pt x="274" y="151"/>
                    <a:pt x="277" y="155"/>
                    <a:pt x="276" y="159"/>
                  </a:cubicBezTo>
                  <a:close/>
                  <a:moveTo>
                    <a:pt x="233" y="135"/>
                  </a:moveTo>
                  <a:cubicBezTo>
                    <a:pt x="229" y="134"/>
                    <a:pt x="229" y="134"/>
                    <a:pt x="229" y="134"/>
                  </a:cubicBezTo>
                  <a:cubicBezTo>
                    <a:pt x="228" y="134"/>
                    <a:pt x="227" y="133"/>
                    <a:pt x="226" y="133"/>
                  </a:cubicBezTo>
                  <a:cubicBezTo>
                    <a:pt x="220" y="133"/>
                    <a:pt x="216" y="137"/>
                    <a:pt x="214" y="142"/>
                  </a:cubicBezTo>
                  <a:cubicBezTo>
                    <a:pt x="211" y="152"/>
                    <a:pt x="211" y="152"/>
                    <a:pt x="211" y="152"/>
                  </a:cubicBezTo>
                  <a:cubicBezTo>
                    <a:pt x="209" y="159"/>
                    <a:pt x="213" y="165"/>
                    <a:pt x="219" y="167"/>
                  </a:cubicBezTo>
                  <a:cubicBezTo>
                    <a:pt x="222" y="168"/>
                    <a:pt x="222" y="168"/>
                    <a:pt x="222" y="168"/>
                  </a:cubicBezTo>
                  <a:cubicBezTo>
                    <a:pt x="223" y="169"/>
                    <a:pt x="224" y="169"/>
                    <a:pt x="226" y="169"/>
                  </a:cubicBezTo>
                  <a:cubicBezTo>
                    <a:pt x="231" y="169"/>
                    <a:pt x="236" y="166"/>
                    <a:pt x="237" y="161"/>
                  </a:cubicBezTo>
                  <a:cubicBezTo>
                    <a:pt x="240" y="150"/>
                    <a:pt x="240" y="150"/>
                    <a:pt x="240" y="150"/>
                  </a:cubicBezTo>
                  <a:cubicBezTo>
                    <a:pt x="242" y="144"/>
                    <a:pt x="239" y="137"/>
                    <a:pt x="233" y="135"/>
                  </a:cubicBezTo>
                  <a:close/>
                  <a:moveTo>
                    <a:pt x="236" y="149"/>
                  </a:moveTo>
                  <a:cubicBezTo>
                    <a:pt x="233" y="159"/>
                    <a:pt x="233" y="159"/>
                    <a:pt x="233" y="159"/>
                  </a:cubicBezTo>
                  <a:cubicBezTo>
                    <a:pt x="231" y="163"/>
                    <a:pt x="227" y="165"/>
                    <a:pt x="223" y="164"/>
                  </a:cubicBezTo>
                  <a:cubicBezTo>
                    <a:pt x="220" y="163"/>
                    <a:pt x="220" y="163"/>
                    <a:pt x="220" y="163"/>
                  </a:cubicBezTo>
                  <a:cubicBezTo>
                    <a:pt x="216" y="162"/>
                    <a:pt x="214" y="158"/>
                    <a:pt x="216" y="154"/>
                  </a:cubicBezTo>
                  <a:cubicBezTo>
                    <a:pt x="219" y="143"/>
                    <a:pt x="219" y="143"/>
                    <a:pt x="219" y="143"/>
                  </a:cubicBezTo>
                  <a:cubicBezTo>
                    <a:pt x="220" y="140"/>
                    <a:pt x="223" y="138"/>
                    <a:pt x="226" y="138"/>
                  </a:cubicBezTo>
                  <a:cubicBezTo>
                    <a:pt x="227" y="138"/>
                    <a:pt x="227" y="138"/>
                    <a:pt x="228" y="139"/>
                  </a:cubicBezTo>
                  <a:cubicBezTo>
                    <a:pt x="231" y="139"/>
                    <a:pt x="231" y="139"/>
                    <a:pt x="231" y="139"/>
                  </a:cubicBezTo>
                  <a:cubicBezTo>
                    <a:pt x="235" y="141"/>
                    <a:pt x="237" y="145"/>
                    <a:pt x="236" y="149"/>
                  </a:cubicBezTo>
                  <a:close/>
                  <a:moveTo>
                    <a:pt x="195" y="121"/>
                  </a:moveTo>
                  <a:cubicBezTo>
                    <a:pt x="192" y="120"/>
                    <a:pt x="192" y="120"/>
                    <a:pt x="192" y="120"/>
                  </a:cubicBezTo>
                  <a:cubicBezTo>
                    <a:pt x="190" y="119"/>
                    <a:pt x="189" y="119"/>
                    <a:pt x="187" y="119"/>
                  </a:cubicBezTo>
                  <a:cubicBezTo>
                    <a:pt x="182" y="119"/>
                    <a:pt x="178" y="122"/>
                    <a:pt x="176" y="127"/>
                  </a:cubicBezTo>
                  <a:cubicBezTo>
                    <a:pt x="172" y="137"/>
                    <a:pt x="172" y="137"/>
                    <a:pt x="172" y="137"/>
                  </a:cubicBezTo>
                  <a:cubicBezTo>
                    <a:pt x="169" y="143"/>
                    <a:pt x="172" y="150"/>
                    <a:pt x="178" y="152"/>
                  </a:cubicBezTo>
                  <a:cubicBezTo>
                    <a:pt x="182" y="154"/>
                    <a:pt x="182" y="154"/>
                    <a:pt x="182" y="154"/>
                  </a:cubicBezTo>
                  <a:cubicBezTo>
                    <a:pt x="183" y="154"/>
                    <a:pt x="185" y="155"/>
                    <a:pt x="186" y="155"/>
                  </a:cubicBezTo>
                  <a:cubicBezTo>
                    <a:pt x="191" y="155"/>
                    <a:pt x="195" y="152"/>
                    <a:pt x="197" y="147"/>
                  </a:cubicBezTo>
                  <a:cubicBezTo>
                    <a:pt x="201" y="137"/>
                    <a:pt x="201" y="137"/>
                    <a:pt x="201" y="137"/>
                  </a:cubicBezTo>
                  <a:cubicBezTo>
                    <a:pt x="204" y="131"/>
                    <a:pt x="201" y="124"/>
                    <a:pt x="195" y="121"/>
                  </a:cubicBezTo>
                  <a:close/>
                  <a:moveTo>
                    <a:pt x="197" y="135"/>
                  </a:moveTo>
                  <a:cubicBezTo>
                    <a:pt x="193" y="145"/>
                    <a:pt x="193" y="145"/>
                    <a:pt x="193" y="145"/>
                  </a:cubicBezTo>
                  <a:cubicBezTo>
                    <a:pt x="191" y="149"/>
                    <a:pt x="187" y="151"/>
                    <a:pt x="183" y="149"/>
                  </a:cubicBezTo>
                  <a:cubicBezTo>
                    <a:pt x="180" y="148"/>
                    <a:pt x="180" y="148"/>
                    <a:pt x="180" y="148"/>
                  </a:cubicBezTo>
                  <a:cubicBezTo>
                    <a:pt x="177" y="147"/>
                    <a:pt x="175" y="142"/>
                    <a:pt x="176" y="139"/>
                  </a:cubicBezTo>
                  <a:cubicBezTo>
                    <a:pt x="181" y="128"/>
                    <a:pt x="181" y="128"/>
                    <a:pt x="181" y="128"/>
                  </a:cubicBezTo>
                  <a:cubicBezTo>
                    <a:pt x="182" y="126"/>
                    <a:pt x="184" y="124"/>
                    <a:pt x="187" y="124"/>
                  </a:cubicBezTo>
                  <a:cubicBezTo>
                    <a:pt x="188" y="124"/>
                    <a:pt x="189" y="124"/>
                    <a:pt x="190" y="124"/>
                  </a:cubicBezTo>
                  <a:cubicBezTo>
                    <a:pt x="193" y="126"/>
                    <a:pt x="193" y="126"/>
                    <a:pt x="193" y="126"/>
                  </a:cubicBezTo>
                  <a:cubicBezTo>
                    <a:pt x="197" y="127"/>
                    <a:pt x="199" y="132"/>
                    <a:pt x="197" y="135"/>
                  </a:cubicBezTo>
                  <a:close/>
                  <a:moveTo>
                    <a:pt x="159" y="104"/>
                  </a:moveTo>
                  <a:cubicBezTo>
                    <a:pt x="156" y="103"/>
                    <a:pt x="156" y="103"/>
                    <a:pt x="156" y="103"/>
                  </a:cubicBezTo>
                  <a:cubicBezTo>
                    <a:pt x="154" y="102"/>
                    <a:pt x="152" y="102"/>
                    <a:pt x="150" y="102"/>
                  </a:cubicBezTo>
                  <a:cubicBezTo>
                    <a:pt x="146" y="102"/>
                    <a:pt x="142" y="104"/>
                    <a:pt x="139" y="108"/>
                  </a:cubicBezTo>
                  <a:cubicBezTo>
                    <a:pt x="134" y="118"/>
                    <a:pt x="134" y="118"/>
                    <a:pt x="134" y="118"/>
                  </a:cubicBezTo>
                  <a:cubicBezTo>
                    <a:pt x="131" y="124"/>
                    <a:pt x="134" y="131"/>
                    <a:pt x="140" y="134"/>
                  </a:cubicBezTo>
                  <a:cubicBezTo>
                    <a:pt x="142" y="136"/>
                    <a:pt x="142" y="136"/>
                    <a:pt x="142" y="136"/>
                  </a:cubicBezTo>
                  <a:cubicBezTo>
                    <a:pt x="144" y="136"/>
                    <a:pt x="146" y="137"/>
                    <a:pt x="148" y="137"/>
                  </a:cubicBezTo>
                  <a:cubicBezTo>
                    <a:pt x="153" y="137"/>
                    <a:pt x="157" y="134"/>
                    <a:pt x="159" y="130"/>
                  </a:cubicBezTo>
                  <a:cubicBezTo>
                    <a:pt x="164" y="121"/>
                    <a:pt x="164" y="121"/>
                    <a:pt x="164" y="121"/>
                  </a:cubicBezTo>
                  <a:cubicBezTo>
                    <a:pt x="167" y="115"/>
                    <a:pt x="165" y="108"/>
                    <a:pt x="159" y="104"/>
                  </a:cubicBezTo>
                  <a:close/>
                  <a:moveTo>
                    <a:pt x="160" y="118"/>
                  </a:moveTo>
                  <a:cubicBezTo>
                    <a:pt x="155" y="128"/>
                    <a:pt x="155" y="128"/>
                    <a:pt x="155" y="128"/>
                  </a:cubicBezTo>
                  <a:cubicBezTo>
                    <a:pt x="153" y="132"/>
                    <a:pt x="148" y="133"/>
                    <a:pt x="145" y="131"/>
                  </a:cubicBezTo>
                  <a:cubicBezTo>
                    <a:pt x="142" y="130"/>
                    <a:pt x="142" y="130"/>
                    <a:pt x="142" y="130"/>
                  </a:cubicBezTo>
                  <a:cubicBezTo>
                    <a:pt x="138" y="128"/>
                    <a:pt x="137" y="124"/>
                    <a:pt x="139" y="120"/>
                  </a:cubicBezTo>
                  <a:cubicBezTo>
                    <a:pt x="144" y="110"/>
                    <a:pt x="144" y="110"/>
                    <a:pt x="144" y="110"/>
                  </a:cubicBezTo>
                  <a:cubicBezTo>
                    <a:pt x="145" y="108"/>
                    <a:pt x="147" y="106"/>
                    <a:pt x="150" y="106"/>
                  </a:cubicBezTo>
                  <a:cubicBezTo>
                    <a:pt x="151" y="106"/>
                    <a:pt x="152" y="107"/>
                    <a:pt x="154" y="107"/>
                  </a:cubicBezTo>
                  <a:cubicBezTo>
                    <a:pt x="156" y="109"/>
                    <a:pt x="156" y="109"/>
                    <a:pt x="156" y="109"/>
                  </a:cubicBezTo>
                  <a:cubicBezTo>
                    <a:pt x="160" y="111"/>
                    <a:pt x="161" y="115"/>
                    <a:pt x="160" y="118"/>
                  </a:cubicBezTo>
                  <a:close/>
                  <a:moveTo>
                    <a:pt x="124" y="84"/>
                  </a:moveTo>
                  <a:cubicBezTo>
                    <a:pt x="121" y="83"/>
                    <a:pt x="121" y="83"/>
                    <a:pt x="121" y="83"/>
                  </a:cubicBezTo>
                  <a:cubicBezTo>
                    <a:pt x="119" y="81"/>
                    <a:pt x="117" y="81"/>
                    <a:pt x="115" y="81"/>
                  </a:cubicBezTo>
                  <a:cubicBezTo>
                    <a:pt x="111" y="81"/>
                    <a:pt x="107" y="83"/>
                    <a:pt x="105" y="86"/>
                  </a:cubicBezTo>
                  <a:cubicBezTo>
                    <a:pt x="99" y="96"/>
                    <a:pt x="99" y="96"/>
                    <a:pt x="99" y="96"/>
                  </a:cubicBezTo>
                  <a:cubicBezTo>
                    <a:pt x="95" y="101"/>
                    <a:pt x="97" y="109"/>
                    <a:pt x="102" y="112"/>
                  </a:cubicBezTo>
                  <a:cubicBezTo>
                    <a:pt x="105" y="114"/>
                    <a:pt x="105" y="114"/>
                    <a:pt x="105" y="114"/>
                  </a:cubicBezTo>
                  <a:cubicBezTo>
                    <a:pt x="107" y="115"/>
                    <a:pt x="109" y="116"/>
                    <a:pt x="112" y="116"/>
                  </a:cubicBezTo>
                  <a:cubicBezTo>
                    <a:pt x="116" y="116"/>
                    <a:pt x="120" y="114"/>
                    <a:pt x="122" y="110"/>
                  </a:cubicBezTo>
                  <a:cubicBezTo>
                    <a:pt x="128" y="101"/>
                    <a:pt x="128" y="101"/>
                    <a:pt x="128" y="101"/>
                  </a:cubicBezTo>
                  <a:cubicBezTo>
                    <a:pt x="131" y="96"/>
                    <a:pt x="130" y="88"/>
                    <a:pt x="124" y="84"/>
                  </a:cubicBezTo>
                  <a:close/>
                  <a:moveTo>
                    <a:pt x="124" y="99"/>
                  </a:moveTo>
                  <a:cubicBezTo>
                    <a:pt x="118" y="108"/>
                    <a:pt x="118" y="108"/>
                    <a:pt x="118" y="108"/>
                  </a:cubicBezTo>
                  <a:cubicBezTo>
                    <a:pt x="116" y="111"/>
                    <a:pt x="111" y="112"/>
                    <a:pt x="108" y="110"/>
                  </a:cubicBezTo>
                  <a:cubicBezTo>
                    <a:pt x="105" y="108"/>
                    <a:pt x="105" y="108"/>
                    <a:pt x="105" y="108"/>
                  </a:cubicBezTo>
                  <a:cubicBezTo>
                    <a:pt x="102" y="106"/>
                    <a:pt x="101" y="102"/>
                    <a:pt x="103" y="98"/>
                  </a:cubicBezTo>
                  <a:cubicBezTo>
                    <a:pt x="109" y="89"/>
                    <a:pt x="109" y="89"/>
                    <a:pt x="109" y="89"/>
                  </a:cubicBezTo>
                  <a:cubicBezTo>
                    <a:pt x="110" y="87"/>
                    <a:pt x="112" y="86"/>
                    <a:pt x="115" y="86"/>
                  </a:cubicBezTo>
                  <a:cubicBezTo>
                    <a:pt x="116" y="86"/>
                    <a:pt x="117" y="86"/>
                    <a:pt x="119" y="87"/>
                  </a:cubicBezTo>
                  <a:cubicBezTo>
                    <a:pt x="121" y="89"/>
                    <a:pt x="121" y="89"/>
                    <a:pt x="121" y="89"/>
                  </a:cubicBezTo>
                  <a:cubicBezTo>
                    <a:pt x="125" y="91"/>
                    <a:pt x="126" y="95"/>
                    <a:pt x="124" y="99"/>
                  </a:cubicBezTo>
                  <a:close/>
                  <a:moveTo>
                    <a:pt x="91" y="62"/>
                  </a:moveTo>
                  <a:cubicBezTo>
                    <a:pt x="89" y="60"/>
                    <a:pt x="89" y="60"/>
                    <a:pt x="89" y="60"/>
                  </a:cubicBezTo>
                  <a:cubicBezTo>
                    <a:pt x="86" y="58"/>
                    <a:pt x="84" y="57"/>
                    <a:pt x="81" y="57"/>
                  </a:cubicBezTo>
                  <a:cubicBezTo>
                    <a:pt x="77" y="57"/>
                    <a:pt x="74" y="59"/>
                    <a:pt x="72" y="62"/>
                  </a:cubicBezTo>
                  <a:cubicBezTo>
                    <a:pt x="65" y="71"/>
                    <a:pt x="65" y="71"/>
                    <a:pt x="65" y="71"/>
                  </a:cubicBezTo>
                  <a:cubicBezTo>
                    <a:pt x="61" y="76"/>
                    <a:pt x="62" y="83"/>
                    <a:pt x="67" y="87"/>
                  </a:cubicBezTo>
                  <a:cubicBezTo>
                    <a:pt x="70" y="89"/>
                    <a:pt x="70" y="89"/>
                    <a:pt x="70" y="89"/>
                  </a:cubicBezTo>
                  <a:cubicBezTo>
                    <a:pt x="72" y="91"/>
                    <a:pt x="75" y="92"/>
                    <a:pt x="77" y="92"/>
                  </a:cubicBezTo>
                  <a:cubicBezTo>
                    <a:pt x="81" y="92"/>
                    <a:pt x="84" y="90"/>
                    <a:pt x="87" y="87"/>
                  </a:cubicBezTo>
                  <a:cubicBezTo>
                    <a:pt x="93" y="79"/>
                    <a:pt x="93" y="79"/>
                    <a:pt x="93" y="79"/>
                  </a:cubicBezTo>
                  <a:cubicBezTo>
                    <a:pt x="98" y="73"/>
                    <a:pt x="97" y="66"/>
                    <a:pt x="91" y="62"/>
                  </a:cubicBezTo>
                  <a:close/>
                  <a:moveTo>
                    <a:pt x="90" y="76"/>
                  </a:moveTo>
                  <a:cubicBezTo>
                    <a:pt x="83" y="84"/>
                    <a:pt x="83" y="84"/>
                    <a:pt x="83" y="84"/>
                  </a:cubicBezTo>
                  <a:cubicBezTo>
                    <a:pt x="81" y="87"/>
                    <a:pt x="76" y="88"/>
                    <a:pt x="73" y="86"/>
                  </a:cubicBezTo>
                  <a:cubicBezTo>
                    <a:pt x="70" y="84"/>
                    <a:pt x="70" y="84"/>
                    <a:pt x="70" y="84"/>
                  </a:cubicBezTo>
                  <a:cubicBezTo>
                    <a:pt x="67" y="81"/>
                    <a:pt x="66" y="77"/>
                    <a:pt x="69" y="73"/>
                  </a:cubicBezTo>
                  <a:cubicBezTo>
                    <a:pt x="75" y="65"/>
                    <a:pt x="75" y="65"/>
                    <a:pt x="75" y="65"/>
                  </a:cubicBezTo>
                  <a:cubicBezTo>
                    <a:pt x="77" y="63"/>
                    <a:pt x="79" y="62"/>
                    <a:pt x="81" y="62"/>
                  </a:cubicBezTo>
                  <a:cubicBezTo>
                    <a:pt x="83" y="62"/>
                    <a:pt x="84" y="62"/>
                    <a:pt x="86" y="63"/>
                  </a:cubicBezTo>
                  <a:cubicBezTo>
                    <a:pt x="88" y="65"/>
                    <a:pt x="88" y="65"/>
                    <a:pt x="88" y="65"/>
                  </a:cubicBezTo>
                  <a:cubicBezTo>
                    <a:pt x="91" y="68"/>
                    <a:pt x="92" y="72"/>
                    <a:pt x="90" y="76"/>
                  </a:cubicBezTo>
                  <a:close/>
                  <a:moveTo>
                    <a:pt x="61" y="36"/>
                  </a:moveTo>
                  <a:cubicBezTo>
                    <a:pt x="58" y="34"/>
                    <a:pt x="58" y="34"/>
                    <a:pt x="58" y="34"/>
                  </a:cubicBezTo>
                  <a:cubicBezTo>
                    <a:pt x="53" y="29"/>
                    <a:pt x="45" y="30"/>
                    <a:pt x="41" y="34"/>
                  </a:cubicBezTo>
                  <a:cubicBezTo>
                    <a:pt x="34" y="43"/>
                    <a:pt x="34" y="43"/>
                    <a:pt x="34" y="43"/>
                  </a:cubicBezTo>
                  <a:cubicBezTo>
                    <a:pt x="29" y="47"/>
                    <a:pt x="30" y="55"/>
                    <a:pt x="34" y="60"/>
                  </a:cubicBezTo>
                  <a:cubicBezTo>
                    <a:pt x="37" y="62"/>
                    <a:pt x="37" y="62"/>
                    <a:pt x="37" y="62"/>
                  </a:cubicBezTo>
                  <a:cubicBezTo>
                    <a:pt x="39" y="64"/>
                    <a:pt x="42" y="65"/>
                    <a:pt x="45" y="65"/>
                  </a:cubicBezTo>
                  <a:cubicBezTo>
                    <a:pt x="48" y="65"/>
                    <a:pt x="52" y="64"/>
                    <a:pt x="54" y="61"/>
                  </a:cubicBezTo>
                  <a:cubicBezTo>
                    <a:pt x="61" y="53"/>
                    <a:pt x="61" y="53"/>
                    <a:pt x="61" y="53"/>
                  </a:cubicBezTo>
                  <a:cubicBezTo>
                    <a:pt x="66" y="48"/>
                    <a:pt x="65" y="40"/>
                    <a:pt x="61" y="36"/>
                  </a:cubicBezTo>
                  <a:close/>
                  <a:moveTo>
                    <a:pt x="58" y="50"/>
                  </a:moveTo>
                  <a:cubicBezTo>
                    <a:pt x="50" y="58"/>
                    <a:pt x="50" y="58"/>
                    <a:pt x="50" y="58"/>
                  </a:cubicBezTo>
                  <a:cubicBezTo>
                    <a:pt x="48" y="61"/>
                    <a:pt x="43" y="61"/>
                    <a:pt x="40" y="58"/>
                  </a:cubicBezTo>
                  <a:cubicBezTo>
                    <a:pt x="38" y="56"/>
                    <a:pt x="38" y="56"/>
                    <a:pt x="38" y="56"/>
                  </a:cubicBezTo>
                  <a:cubicBezTo>
                    <a:pt x="35" y="53"/>
                    <a:pt x="34" y="49"/>
                    <a:pt x="37" y="46"/>
                  </a:cubicBezTo>
                  <a:cubicBezTo>
                    <a:pt x="45" y="38"/>
                    <a:pt x="45" y="38"/>
                    <a:pt x="45" y="38"/>
                  </a:cubicBezTo>
                  <a:cubicBezTo>
                    <a:pt x="46" y="36"/>
                    <a:pt x="48" y="35"/>
                    <a:pt x="50" y="35"/>
                  </a:cubicBezTo>
                  <a:cubicBezTo>
                    <a:pt x="52" y="35"/>
                    <a:pt x="54" y="36"/>
                    <a:pt x="55" y="37"/>
                  </a:cubicBezTo>
                  <a:cubicBezTo>
                    <a:pt x="57" y="39"/>
                    <a:pt x="57" y="39"/>
                    <a:pt x="57" y="39"/>
                  </a:cubicBezTo>
                  <a:cubicBezTo>
                    <a:pt x="60" y="42"/>
                    <a:pt x="60" y="47"/>
                    <a:pt x="58" y="50"/>
                  </a:cubicBezTo>
                  <a:close/>
                  <a:moveTo>
                    <a:pt x="32" y="8"/>
                  </a:moveTo>
                  <a:cubicBezTo>
                    <a:pt x="30" y="5"/>
                    <a:pt x="30" y="5"/>
                    <a:pt x="30" y="5"/>
                  </a:cubicBezTo>
                  <a:cubicBezTo>
                    <a:pt x="26" y="1"/>
                    <a:pt x="18" y="0"/>
                    <a:pt x="13" y="5"/>
                  </a:cubicBezTo>
                  <a:cubicBezTo>
                    <a:pt x="5" y="12"/>
                    <a:pt x="5" y="12"/>
                    <a:pt x="5" y="12"/>
                  </a:cubicBezTo>
                  <a:cubicBezTo>
                    <a:pt x="0" y="16"/>
                    <a:pt x="0" y="24"/>
                    <a:pt x="4" y="29"/>
                  </a:cubicBezTo>
                  <a:cubicBezTo>
                    <a:pt x="6" y="31"/>
                    <a:pt x="6" y="31"/>
                    <a:pt x="6" y="31"/>
                  </a:cubicBezTo>
                  <a:cubicBezTo>
                    <a:pt x="9" y="34"/>
                    <a:pt x="12" y="35"/>
                    <a:pt x="15" y="35"/>
                  </a:cubicBezTo>
                  <a:cubicBezTo>
                    <a:pt x="18" y="35"/>
                    <a:pt x="21" y="34"/>
                    <a:pt x="23" y="32"/>
                  </a:cubicBezTo>
                  <a:cubicBezTo>
                    <a:pt x="32" y="25"/>
                    <a:pt x="32" y="25"/>
                    <a:pt x="32" y="25"/>
                  </a:cubicBezTo>
                  <a:cubicBezTo>
                    <a:pt x="36" y="20"/>
                    <a:pt x="37" y="13"/>
                    <a:pt x="32" y="8"/>
                  </a:cubicBezTo>
                  <a:close/>
                  <a:moveTo>
                    <a:pt x="28" y="21"/>
                  </a:moveTo>
                  <a:cubicBezTo>
                    <a:pt x="20" y="29"/>
                    <a:pt x="20" y="29"/>
                    <a:pt x="20" y="29"/>
                  </a:cubicBezTo>
                  <a:cubicBezTo>
                    <a:pt x="17" y="31"/>
                    <a:pt x="13" y="31"/>
                    <a:pt x="10" y="28"/>
                  </a:cubicBezTo>
                  <a:cubicBezTo>
                    <a:pt x="8" y="26"/>
                    <a:pt x="8" y="26"/>
                    <a:pt x="8" y="26"/>
                  </a:cubicBezTo>
                  <a:cubicBezTo>
                    <a:pt x="5" y="23"/>
                    <a:pt x="5" y="18"/>
                    <a:pt x="8" y="15"/>
                  </a:cubicBezTo>
                  <a:cubicBezTo>
                    <a:pt x="16" y="8"/>
                    <a:pt x="16" y="8"/>
                    <a:pt x="16" y="8"/>
                  </a:cubicBezTo>
                  <a:cubicBezTo>
                    <a:pt x="18" y="7"/>
                    <a:pt x="19" y="6"/>
                    <a:pt x="21" y="6"/>
                  </a:cubicBezTo>
                  <a:cubicBezTo>
                    <a:pt x="23" y="6"/>
                    <a:pt x="25" y="7"/>
                    <a:pt x="26" y="9"/>
                  </a:cubicBezTo>
                  <a:cubicBezTo>
                    <a:pt x="29" y="11"/>
                    <a:pt x="29" y="11"/>
                    <a:pt x="29" y="11"/>
                  </a:cubicBezTo>
                  <a:cubicBezTo>
                    <a:pt x="31" y="14"/>
                    <a:pt x="31" y="18"/>
                    <a:pt x="2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62" name="Freeform 181"/>
            <p:cNvSpPr>
              <a:spLocks noEditPoints="1"/>
            </p:cNvSpPr>
            <p:nvPr/>
          </p:nvSpPr>
          <p:spPr bwMode="auto">
            <a:xfrm>
              <a:off x="1633540" y="1937833"/>
              <a:ext cx="379091" cy="1325800"/>
            </a:xfrm>
            <a:custGeom>
              <a:avLst/>
              <a:gdLst>
                <a:gd name="T0" fmla="*/ 125 w 157"/>
                <a:gd name="T1" fmla="*/ 0 h 550"/>
                <a:gd name="T2" fmla="*/ 0 w 157"/>
                <a:gd name="T3" fmla="*/ 327 h 550"/>
                <a:gd name="T4" fmla="*/ 54 w 157"/>
                <a:gd name="T5" fmla="*/ 550 h 550"/>
                <a:gd name="T6" fmla="*/ 91 w 157"/>
                <a:gd name="T7" fmla="*/ 530 h 550"/>
                <a:gd name="T8" fmla="*/ 156 w 157"/>
                <a:gd name="T9" fmla="*/ 28 h 550"/>
                <a:gd name="T10" fmla="*/ 28 w 157"/>
                <a:gd name="T11" fmla="*/ 485 h 550"/>
                <a:gd name="T12" fmla="*/ 62 w 157"/>
                <a:gd name="T13" fmla="*/ 466 h 550"/>
                <a:gd name="T14" fmla="*/ 28 w 157"/>
                <a:gd name="T15" fmla="*/ 485 h 550"/>
                <a:gd name="T16" fmla="*/ 75 w 157"/>
                <a:gd name="T17" fmla="*/ 502 h 550"/>
                <a:gd name="T18" fmla="*/ 37 w 157"/>
                <a:gd name="T19" fmla="*/ 510 h 550"/>
                <a:gd name="T20" fmla="*/ 18 w 157"/>
                <a:gd name="T21" fmla="*/ 452 h 550"/>
                <a:gd name="T22" fmla="*/ 53 w 157"/>
                <a:gd name="T23" fmla="*/ 436 h 550"/>
                <a:gd name="T24" fmla="*/ 18 w 157"/>
                <a:gd name="T25" fmla="*/ 452 h 550"/>
                <a:gd name="T26" fmla="*/ 9 w 157"/>
                <a:gd name="T27" fmla="*/ 412 h 550"/>
                <a:gd name="T28" fmla="*/ 48 w 157"/>
                <a:gd name="T29" fmla="*/ 412 h 550"/>
                <a:gd name="T30" fmla="*/ 5 w 157"/>
                <a:gd name="T31" fmla="*/ 386 h 550"/>
                <a:gd name="T32" fmla="*/ 42 w 157"/>
                <a:gd name="T33" fmla="*/ 375 h 550"/>
                <a:gd name="T34" fmla="*/ 5 w 157"/>
                <a:gd name="T35" fmla="*/ 386 h 550"/>
                <a:gd name="T36" fmla="*/ 2 w 157"/>
                <a:gd name="T37" fmla="*/ 345 h 550"/>
                <a:gd name="T38" fmla="*/ 40 w 157"/>
                <a:gd name="T39" fmla="*/ 350 h 550"/>
                <a:gd name="T40" fmla="*/ 40 w 157"/>
                <a:gd name="T41" fmla="*/ 319 h 550"/>
                <a:gd name="T42" fmla="*/ 2 w 157"/>
                <a:gd name="T43" fmla="*/ 311 h 550"/>
                <a:gd name="T44" fmla="*/ 40 w 157"/>
                <a:gd name="T45" fmla="*/ 319 h 550"/>
                <a:gd name="T46" fmla="*/ 4 w 157"/>
                <a:gd name="T47" fmla="*/ 277 h 550"/>
                <a:gd name="T48" fmla="*/ 41 w 157"/>
                <a:gd name="T49" fmla="*/ 288 h 550"/>
                <a:gd name="T50" fmla="*/ 8 w 157"/>
                <a:gd name="T51" fmla="*/ 250 h 550"/>
                <a:gd name="T52" fmla="*/ 46 w 157"/>
                <a:gd name="T53" fmla="*/ 250 h 550"/>
                <a:gd name="T54" fmla="*/ 8 w 157"/>
                <a:gd name="T55" fmla="*/ 250 h 550"/>
                <a:gd name="T56" fmla="*/ 16 w 157"/>
                <a:gd name="T57" fmla="*/ 210 h 550"/>
                <a:gd name="T58" fmla="*/ 51 w 157"/>
                <a:gd name="T59" fmla="*/ 226 h 550"/>
                <a:gd name="T60" fmla="*/ 23 w 157"/>
                <a:gd name="T61" fmla="*/ 184 h 550"/>
                <a:gd name="T62" fmla="*/ 61 w 157"/>
                <a:gd name="T63" fmla="*/ 189 h 550"/>
                <a:gd name="T64" fmla="*/ 23 w 157"/>
                <a:gd name="T65" fmla="*/ 184 h 550"/>
                <a:gd name="T66" fmla="*/ 37 w 157"/>
                <a:gd name="T67" fmla="*/ 146 h 550"/>
                <a:gd name="T68" fmla="*/ 69 w 157"/>
                <a:gd name="T69" fmla="*/ 166 h 550"/>
                <a:gd name="T70" fmla="*/ 47 w 157"/>
                <a:gd name="T71" fmla="*/ 121 h 550"/>
                <a:gd name="T72" fmla="*/ 84 w 157"/>
                <a:gd name="T73" fmla="*/ 131 h 550"/>
                <a:gd name="T74" fmla="*/ 47 w 157"/>
                <a:gd name="T75" fmla="*/ 121 h 550"/>
                <a:gd name="T76" fmla="*/ 66 w 157"/>
                <a:gd name="T77" fmla="*/ 84 h 550"/>
                <a:gd name="T78" fmla="*/ 96 w 157"/>
                <a:gd name="T79" fmla="*/ 109 h 550"/>
                <a:gd name="T80" fmla="*/ 80 w 157"/>
                <a:gd name="T81" fmla="*/ 61 h 550"/>
                <a:gd name="T82" fmla="*/ 116 w 157"/>
                <a:gd name="T83" fmla="*/ 77 h 550"/>
                <a:gd name="T84" fmla="*/ 80 w 157"/>
                <a:gd name="T85" fmla="*/ 61 h 550"/>
                <a:gd name="T86" fmla="*/ 104 w 157"/>
                <a:gd name="T87" fmla="*/ 28 h 550"/>
                <a:gd name="T88" fmla="*/ 130 w 157"/>
                <a:gd name="T89" fmla="*/ 57 h 550"/>
                <a:gd name="T90" fmla="*/ 54 w 157"/>
                <a:gd name="T91" fmla="*/ 547 h 550"/>
                <a:gd name="T92" fmla="*/ 86 w 157"/>
                <a:gd name="T93" fmla="*/ 524 h 550"/>
                <a:gd name="T94" fmla="*/ 54 w 157"/>
                <a:gd name="T95" fmla="*/ 547 h 550"/>
                <a:gd name="T96" fmla="*/ 121 w 157"/>
                <a:gd name="T97" fmla="*/ 7 h 550"/>
                <a:gd name="T98" fmla="*/ 154 w 157"/>
                <a:gd name="T99" fmla="*/ 2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7" h="550">
                  <a:moveTo>
                    <a:pt x="157" y="28"/>
                  </a:moveTo>
                  <a:cubicBezTo>
                    <a:pt x="125" y="0"/>
                    <a:pt x="125" y="0"/>
                    <a:pt x="125" y="0"/>
                  </a:cubicBezTo>
                  <a:cubicBezTo>
                    <a:pt x="125" y="0"/>
                    <a:pt x="125" y="0"/>
                    <a:pt x="125" y="0"/>
                  </a:cubicBezTo>
                  <a:cubicBezTo>
                    <a:pt x="44" y="90"/>
                    <a:pt x="0" y="206"/>
                    <a:pt x="0" y="327"/>
                  </a:cubicBezTo>
                  <a:cubicBezTo>
                    <a:pt x="0" y="405"/>
                    <a:pt x="18" y="480"/>
                    <a:pt x="53" y="549"/>
                  </a:cubicBezTo>
                  <a:cubicBezTo>
                    <a:pt x="54" y="550"/>
                    <a:pt x="54" y="550"/>
                    <a:pt x="54" y="550"/>
                  </a:cubicBezTo>
                  <a:cubicBezTo>
                    <a:pt x="91" y="531"/>
                    <a:pt x="91" y="531"/>
                    <a:pt x="91" y="531"/>
                  </a:cubicBezTo>
                  <a:cubicBezTo>
                    <a:pt x="91" y="530"/>
                    <a:pt x="91" y="530"/>
                    <a:pt x="91" y="530"/>
                  </a:cubicBezTo>
                  <a:cubicBezTo>
                    <a:pt x="58" y="467"/>
                    <a:pt x="42" y="398"/>
                    <a:pt x="42" y="327"/>
                  </a:cubicBezTo>
                  <a:cubicBezTo>
                    <a:pt x="42" y="216"/>
                    <a:pt x="82" y="110"/>
                    <a:pt x="156" y="28"/>
                  </a:cubicBezTo>
                  <a:lnTo>
                    <a:pt x="157" y="28"/>
                  </a:lnTo>
                  <a:close/>
                  <a:moveTo>
                    <a:pt x="28" y="485"/>
                  </a:moveTo>
                  <a:cubicBezTo>
                    <a:pt x="27" y="482"/>
                    <a:pt x="26" y="480"/>
                    <a:pt x="26" y="478"/>
                  </a:cubicBezTo>
                  <a:cubicBezTo>
                    <a:pt x="62" y="466"/>
                    <a:pt x="62" y="466"/>
                    <a:pt x="62" y="466"/>
                  </a:cubicBezTo>
                  <a:cubicBezTo>
                    <a:pt x="63" y="468"/>
                    <a:pt x="63" y="470"/>
                    <a:pt x="64" y="472"/>
                  </a:cubicBezTo>
                  <a:lnTo>
                    <a:pt x="28" y="485"/>
                  </a:lnTo>
                  <a:close/>
                  <a:moveTo>
                    <a:pt x="73" y="496"/>
                  </a:moveTo>
                  <a:cubicBezTo>
                    <a:pt x="74" y="498"/>
                    <a:pt x="74" y="500"/>
                    <a:pt x="75" y="502"/>
                  </a:cubicBezTo>
                  <a:cubicBezTo>
                    <a:pt x="40" y="516"/>
                    <a:pt x="40" y="516"/>
                    <a:pt x="40" y="516"/>
                  </a:cubicBezTo>
                  <a:cubicBezTo>
                    <a:pt x="39" y="514"/>
                    <a:pt x="38" y="512"/>
                    <a:pt x="37" y="510"/>
                  </a:cubicBezTo>
                  <a:lnTo>
                    <a:pt x="73" y="496"/>
                  </a:lnTo>
                  <a:close/>
                  <a:moveTo>
                    <a:pt x="18" y="452"/>
                  </a:moveTo>
                  <a:cubicBezTo>
                    <a:pt x="17" y="450"/>
                    <a:pt x="17" y="448"/>
                    <a:pt x="16" y="445"/>
                  </a:cubicBezTo>
                  <a:cubicBezTo>
                    <a:pt x="53" y="436"/>
                    <a:pt x="53" y="436"/>
                    <a:pt x="53" y="436"/>
                  </a:cubicBezTo>
                  <a:cubicBezTo>
                    <a:pt x="54" y="438"/>
                    <a:pt x="54" y="441"/>
                    <a:pt x="55" y="443"/>
                  </a:cubicBezTo>
                  <a:lnTo>
                    <a:pt x="18" y="452"/>
                  </a:lnTo>
                  <a:close/>
                  <a:moveTo>
                    <a:pt x="11" y="419"/>
                  </a:moveTo>
                  <a:cubicBezTo>
                    <a:pt x="10" y="417"/>
                    <a:pt x="10" y="415"/>
                    <a:pt x="9" y="412"/>
                  </a:cubicBezTo>
                  <a:cubicBezTo>
                    <a:pt x="47" y="406"/>
                    <a:pt x="47" y="406"/>
                    <a:pt x="47" y="406"/>
                  </a:cubicBezTo>
                  <a:cubicBezTo>
                    <a:pt x="47" y="408"/>
                    <a:pt x="47" y="410"/>
                    <a:pt x="48" y="412"/>
                  </a:cubicBezTo>
                  <a:lnTo>
                    <a:pt x="11" y="419"/>
                  </a:lnTo>
                  <a:close/>
                  <a:moveTo>
                    <a:pt x="5" y="386"/>
                  </a:moveTo>
                  <a:cubicBezTo>
                    <a:pt x="5" y="383"/>
                    <a:pt x="5" y="381"/>
                    <a:pt x="5" y="379"/>
                  </a:cubicBezTo>
                  <a:cubicBezTo>
                    <a:pt x="42" y="375"/>
                    <a:pt x="42" y="375"/>
                    <a:pt x="42" y="375"/>
                  </a:cubicBezTo>
                  <a:cubicBezTo>
                    <a:pt x="43" y="377"/>
                    <a:pt x="43" y="379"/>
                    <a:pt x="43" y="381"/>
                  </a:cubicBezTo>
                  <a:lnTo>
                    <a:pt x="5" y="386"/>
                  </a:lnTo>
                  <a:close/>
                  <a:moveTo>
                    <a:pt x="2" y="352"/>
                  </a:moveTo>
                  <a:cubicBezTo>
                    <a:pt x="2" y="350"/>
                    <a:pt x="2" y="347"/>
                    <a:pt x="2" y="345"/>
                  </a:cubicBezTo>
                  <a:cubicBezTo>
                    <a:pt x="40" y="344"/>
                    <a:pt x="40" y="344"/>
                    <a:pt x="40" y="344"/>
                  </a:cubicBezTo>
                  <a:cubicBezTo>
                    <a:pt x="40" y="346"/>
                    <a:pt x="40" y="348"/>
                    <a:pt x="40" y="350"/>
                  </a:cubicBezTo>
                  <a:lnTo>
                    <a:pt x="2" y="352"/>
                  </a:lnTo>
                  <a:close/>
                  <a:moveTo>
                    <a:pt x="40" y="319"/>
                  </a:moveTo>
                  <a:cubicBezTo>
                    <a:pt x="2" y="318"/>
                    <a:pt x="2" y="318"/>
                    <a:pt x="2" y="318"/>
                  </a:cubicBezTo>
                  <a:cubicBezTo>
                    <a:pt x="2" y="316"/>
                    <a:pt x="2" y="313"/>
                    <a:pt x="2" y="311"/>
                  </a:cubicBezTo>
                  <a:cubicBezTo>
                    <a:pt x="40" y="312"/>
                    <a:pt x="40" y="312"/>
                    <a:pt x="40" y="312"/>
                  </a:cubicBezTo>
                  <a:cubicBezTo>
                    <a:pt x="40" y="315"/>
                    <a:pt x="40" y="317"/>
                    <a:pt x="40" y="319"/>
                  </a:cubicBezTo>
                  <a:close/>
                  <a:moveTo>
                    <a:pt x="4" y="284"/>
                  </a:moveTo>
                  <a:cubicBezTo>
                    <a:pt x="4" y="282"/>
                    <a:pt x="4" y="279"/>
                    <a:pt x="4" y="277"/>
                  </a:cubicBezTo>
                  <a:cubicBezTo>
                    <a:pt x="42" y="281"/>
                    <a:pt x="42" y="281"/>
                    <a:pt x="42" y="281"/>
                  </a:cubicBezTo>
                  <a:cubicBezTo>
                    <a:pt x="42" y="283"/>
                    <a:pt x="42" y="285"/>
                    <a:pt x="41" y="288"/>
                  </a:cubicBezTo>
                  <a:lnTo>
                    <a:pt x="4" y="284"/>
                  </a:lnTo>
                  <a:close/>
                  <a:moveTo>
                    <a:pt x="8" y="250"/>
                  </a:moveTo>
                  <a:cubicBezTo>
                    <a:pt x="8" y="248"/>
                    <a:pt x="8" y="246"/>
                    <a:pt x="9" y="244"/>
                  </a:cubicBezTo>
                  <a:cubicBezTo>
                    <a:pt x="46" y="250"/>
                    <a:pt x="46" y="250"/>
                    <a:pt x="46" y="250"/>
                  </a:cubicBezTo>
                  <a:cubicBezTo>
                    <a:pt x="46" y="252"/>
                    <a:pt x="46" y="254"/>
                    <a:pt x="45" y="257"/>
                  </a:cubicBezTo>
                  <a:lnTo>
                    <a:pt x="8" y="250"/>
                  </a:lnTo>
                  <a:close/>
                  <a:moveTo>
                    <a:pt x="14" y="217"/>
                  </a:moveTo>
                  <a:cubicBezTo>
                    <a:pt x="15" y="215"/>
                    <a:pt x="15" y="213"/>
                    <a:pt x="16" y="210"/>
                  </a:cubicBezTo>
                  <a:cubicBezTo>
                    <a:pt x="53" y="220"/>
                    <a:pt x="53" y="220"/>
                    <a:pt x="53" y="220"/>
                  </a:cubicBezTo>
                  <a:cubicBezTo>
                    <a:pt x="52" y="222"/>
                    <a:pt x="52" y="224"/>
                    <a:pt x="51" y="226"/>
                  </a:cubicBezTo>
                  <a:lnTo>
                    <a:pt x="14" y="217"/>
                  </a:lnTo>
                  <a:close/>
                  <a:moveTo>
                    <a:pt x="23" y="184"/>
                  </a:moveTo>
                  <a:cubicBezTo>
                    <a:pt x="24" y="182"/>
                    <a:pt x="24" y="180"/>
                    <a:pt x="25" y="178"/>
                  </a:cubicBezTo>
                  <a:cubicBezTo>
                    <a:pt x="61" y="189"/>
                    <a:pt x="61" y="189"/>
                    <a:pt x="61" y="189"/>
                  </a:cubicBezTo>
                  <a:cubicBezTo>
                    <a:pt x="61" y="191"/>
                    <a:pt x="60" y="194"/>
                    <a:pt x="59" y="196"/>
                  </a:cubicBezTo>
                  <a:lnTo>
                    <a:pt x="23" y="184"/>
                  </a:lnTo>
                  <a:close/>
                  <a:moveTo>
                    <a:pt x="34" y="152"/>
                  </a:moveTo>
                  <a:cubicBezTo>
                    <a:pt x="35" y="150"/>
                    <a:pt x="36" y="148"/>
                    <a:pt x="37" y="146"/>
                  </a:cubicBezTo>
                  <a:cubicBezTo>
                    <a:pt x="72" y="160"/>
                    <a:pt x="72" y="160"/>
                    <a:pt x="72" y="160"/>
                  </a:cubicBezTo>
                  <a:cubicBezTo>
                    <a:pt x="71" y="162"/>
                    <a:pt x="70" y="164"/>
                    <a:pt x="69" y="166"/>
                  </a:cubicBezTo>
                  <a:lnTo>
                    <a:pt x="34" y="152"/>
                  </a:lnTo>
                  <a:close/>
                  <a:moveTo>
                    <a:pt x="47" y="121"/>
                  </a:moveTo>
                  <a:cubicBezTo>
                    <a:pt x="48" y="119"/>
                    <a:pt x="49" y="117"/>
                    <a:pt x="50" y="115"/>
                  </a:cubicBezTo>
                  <a:cubicBezTo>
                    <a:pt x="84" y="131"/>
                    <a:pt x="84" y="131"/>
                    <a:pt x="84" y="131"/>
                  </a:cubicBezTo>
                  <a:cubicBezTo>
                    <a:pt x="84" y="133"/>
                    <a:pt x="83" y="135"/>
                    <a:pt x="82" y="137"/>
                  </a:cubicBezTo>
                  <a:lnTo>
                    <a:pt x="47" y="121"/>
                  </a:lnTo>
                  <a:close/>
                  <a:moveTo>
                    <a:pt x="63" y="91"/>
                  </a:moveTo>
                  <a:cubicBezTo>
                    <a:pt x="64" y="89"/>
                    <a:pt x="65" y="87"/>
                    <a:pt x="66" y="84"/>
                  </a:cubicBezTo>
                  <a:cubicBezTo>
                    <a:pt x="99" y="104"/>
                    <a:pt x="99" y="104"/>
                    <a:pt x="99" y="104"/>
                  </a:cubicBezTo>
                  <a:cubicBezTo>
                    <a:pt x="98" y="105"/>
                    <a:pt x="97" y="107"/>
                    <a:pt x="96" y="109"/>
                  </a:cubicBezTo>
                  <a:lnTo>
                    <a:pt x="63" y="91"/>
                  </a:lnTo>
                  <a:close/>
                  <a:moveTo>
                    <a:pt x="80" y="61"/>
                  </a:moveTo>
                  <a:cubicBezTo>
                    <a:pt x="82" y="60"/>
                    <a:pt x="83" y="58"/>
                    <a:pt x="84" y="56"/>
                  </a:cubicBezTo>
                  <a:cubicBezTo>
                    <a:pt x="116" y="77"/>
                    <a:pt x="116" y="77"/>
                    <a:pt x="116" y="77"/>
                  </a:cubicBezTo>
                  <a:cubicBezTo>
                    <a:pt x="114" y="79"/>
                    <a:pt x="113" y="81"/>
                    <a:pt x="112" y="82"/>
                  </a:cubicBezTo>
                  <a:lnTo>
                    <a:pt x="80" y="61"/>
                  </a:lnTo>
                  <a:close/>
                  <a:moveTo>
                    <a:pt x="100" y="34"/>
                  </a:moveTo>
                  <a:cubicBezTo>
                    <a:pt x="101" y="32"/>
                    <a:pt x="103" y="30"/>
                    <a:pt x="104" y="28"/>
                  </a:cubicBezTo>
                  <a:cubicBezTo>
                    <a:pt x="134" y="51"/>
                    <a:pt x="134" y="51"/>
                    <a:pt x="134" y="51"/>
                  </a:cubicBezTo>
                  <a:cubicBezTo>
                    <a:pt x="133" y="53"/>
                    <a:pt x="131" y="55"/>
                    <a:pt x="130" y="57"/>
                  </a:cubicBezTo>
                  <a:lnTo>
                    <a:pt x="100" y="34"/>
                  </a:lnTo>
                  <a:close/>
                  <a:moveTo>
                    <a:pt x="54" y="547"/>
                  </a:moveTo>
                  <a:cubicBezTo>
                    <a:pt x="53" y="545"/>
                    <a:pt x="52" y="543"/>
                    <a:pt x="51" y="541"/>
                  </a:cubicBezTo>
                  <a:cubicBezTo>
                    <a:pt x="86" y="524"/>
                    <a:pt x="86" y="524"/>
                    <a:pt x="86" y="524"/>
                  </a:cubicBezTo>
                  <a:cubicBezTo>
                    <a:pt x="86" y="526"/>
                    <a:pt x="87" y="528"/>
                    <a:pt x="88" y="530"/>
                  </a:cubicBezTo>
                  <a:lnTo>
                    <a:pt x="54" y="547"/>
                  </a:lnTo>
                  <a:close/>
                  <a:moveTo>
                    <a:pt x="150" y="32"/>
                  </a:moveTo>
                  <a:cubicBezTo>
                    <a:pt x="121" y="7"/>
                    <a:pt x="121" y="7"/>
                    <a:pt x="121" y="7"/>
                  </a:cubicBezTo>
                  <a:cubicBezTo>
                    <a:pt x="123" y="6"/>
                    <a:pt x="124" y="4"/>
                    <a:pt x="126" y="2"/>
                  </a:cubicBezTo>
                  <a:cubicBezTo>
                    <a:pt x="154" y="28"/>
                    <a:pt x="154" y="28"/>
                    <a:pt x="154" y="28"/>
                  </a:cubicBezTo>
                  <a:cubicBezTo>
                    <a:pt x="152" y="29"/>
                    <a:pt x="151" y="31"/>
                    <a:pt x="1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63" name="文本框 162"/>
          <p:cNvSpPr txBox="1"/>
          <p:nvPr/>
        </p:nvSpPr>
        <p:spPr>
          <a:xfrm>
            <a:off x="5208114" y="1907546"/>
            <a:ext cx="1729347" cy="769441"/>
          </a:xfrm>
          <a:prstGeom prst="rect">
            <a:avLst/>
          </a:prstGeom>
          <a:noFill/>
        </p:spPr>
        <p:txBody>
          <a:bodyPr wrap="square" rtlCol="0">
            <a:spAutoFit/>
          </a:bodyPr>
          <a:lstStyle/>
          <a:p>
            <a:pPr algn="ctr"/>
            <a:r>
              <a:rPr lang="zh-CN" altLang="en-US" sz="4400"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rPr>
              <a:t>目录</a:t>
            </a:r>
            <a:endParaRPr lang="zh-CN" altLang="en-US" sz="4400"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endParaRPr>
          </a:p>
        </p:txBody>
      </p:sp>
      <p:sp>
        <p:nvSpPr>
          <p:cNvPr id="164" name="文本框 163"/>
          <p:cNvSpPr txBox="1"/>
          <p:nvPr/>
        </p:nvSpPr>
        <p:spPr>
          <a:xfrm>
            <a:off x="5471066" y="2570103"/>
            <a:ext cx="1179915" cy="369332"/>
          </a:xfrm>
          <a:prstGeom prst="rect">
            <a:avLst/>
          </a:prstGeom>
          <a:noFill/>
        </p:spPr>
        <p:txBody>
          <a:bodyPr wrap="square" rtlCol="0">
            <a:spAutoFit/>
          </a:bodyPr>
          <a:lstStyle/>
          <a:p>
            <a:pPr algn="ctr"/>
            <a:r>
              <a:rPr lang="en-US" altLang="zh-CN"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rPr>
              <a:t>Contents </a:t>
            </a:r>
            <a:endParaRPr lang="en-US" altLang="zh-CN"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endParaRPr>
          </a:p>
        </p:txBody>
      </p:sp>
      <p:grpSp>
        <p:nvGrpSpPr>
          <p:cNvPr id="8" name="组合 7"/>
          <p:cNvGrpSpPr/>
          <p:nvPr/>
        </p:nvGrpSpPr>
        <p:grpSpPr>
          <a:xfrm>
            <a:off x="5981700" y="5291773"/>
            <a:ext cx="3690620" cy="626110"/>
            <a:chOff x="520218" y="437796"/>
            <a:chExt cx="4076815" cy="691752"/>
          </a:xfrm>
        </p:grpSpPr>
        <p:sp>
          <p:nvSpPr>
            <p:cNvPr id="13"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14" name="文本框 13"/>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kumimoji="0" lang="zh-CN" altLang="en-US" sz="2800" b="1" i="0" u="none" strike="noStrike" kern="1200" cap="none" spc="0" normalizeH="0" baseline="0" noProof="0" dirty="0">
                  <a:ln>
                    <a:noFill/>
                  </a:ln>
                  <a:solidFill>
                    <a:srgbClr val="4BD7FF"/>
                  </a:solidFill>
                  <a:effectLst/>
                  <a:uLnTx/>
                  <a:uFillTx/>
                  <a:cs typeface="+mn-ea"/>
                  <a:sym typeface="+mn-lt"/>
                </a:rPr>
                <a:t>机构</a:t>
              </a:r>
              <a:r>
                <a:rPr kumimoji="0" lang="zh-CN" altLang="en-US" sz="2800" b="1" i="0" u="none" strike="noStrike" kern="1200" cap="none" spc="0" normalizeH="0" baseline="0" noProof="0" dirty="0">
                  <a:ln>
                    <a:noFill/>
                  </a:ln>
                  <a:solidFill>
                    <a:srgbClr val="4BD7FF"/>
                  </a:solidFill>
                  <a:effectLst/>
                  <a:uLnTx/>
                  <a:uFillTx/>
                  <a:cs typeface="+mn-ea"/>
                  <a:sym typeface="+mn-lt"/>
                </a:rPr>
                <a:t>操作</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15"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grpSp>
        <p:nvGrpSpPr>
          <p:cNvPr id="16" name="组合 15"/>
          <p:cNvGrpSpPr/>
          <p:nvPr/>
        </p:nvGrpSpPr>
        <p:grpSpPr>
          <a:xfrm>
            <a:off x="8859520" y="5046028"/>
            <a:ext cx="3690620" cy="626110"/>
            <a:chOff x="520218" y="437796"/>
            <a:chExt cx="4076815" cy="691752"/>
          </a:xfrm>
        </p:grpSpPr>
        <p:sp>
          <p:nvSpPr>
            <p:cNvPr id="17"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18" name="文本框 17"/>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kumimoji="0" lang="zh-CN" altLang="en-US" sz="2800" b="1" i="0" u="none" strike="noStrike" kern="1200" cap="none" spc="0" normalizeH="0" baseline="0" noProof="0" dirty="0">
                  <a:ln>
                    <a:noFill/>
                  </a:ln>
                  <a:solidFill>
                    <a:srgbClr val="4BD7FF"/>
                  </a:solidFill>
                  <a:effectLst/>
                  <a:uLnTx/>
                  <a:uFillTx/>
                  <a:cs typeface="+mn-ea"/>
                  <a:sym typeface="+mn-lt"/>
                </a:rPr>
                <a:t>疑问</a:t>
              </a:r>
              <a:r>
                <a:rPr kumimoji="0" lang="zh-CN" altLang="en-US" sz="2800" b="1" i="0" u="none" strike="noStrike" kern="1200" cap="none" spc="0" normalizeH="0" baseline="0" noProof="0" dirty="0">
                  <a:ln>
                    <a:noFill/>
                  </a:ln>
                  <a:solidFill>
                    <a:srgbClr val="4BD7FF"/>
                  </a:solidFill>
                  <a:effectLst/>
                  <a:uLnTx/>
                  <a:uFillTx/>
                  <a:cs typeface="+mn-ea"/>
                  <a:sym typeface="+mn-lt"/>
                </a:rPr>
                <a:t>解答</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19"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grpSp>
        <p:nvGrpSpPr>
          <p:cNvPr id="20" name="组合 19"/>
          <p:cNvGrpSpPr/>
          <p:nvPr/>
        </p:nvGrpSpPr>
        <p:grpSpPr>
          <a:xfrm>
            <a:off x="3103880" y="5291773"/>
            <a:ext cx="3690620" cy="626110"/>
            <a:chOff x="520218" y="437796"/>
            <a:chExt cx="4076815" cy="691752"/>
          </a:xfrm>
        </p:grpSpPr>
        <p:sp>
          <p:nvSpPr>
            <p:cNvPr id="21"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22" name="文本框 21"/>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lang="zh-CN" altLang="en-US" sz="2800" b="1" dirty="0">
                  <a:solidFill>
                    <a:srgbClr val="4BD7FF"/>
                  </a:solidFill>
                  <a:cs typeface="+mn-ea"/>
                  <a:sym typeface="+mn-lt"/>
                </a:rPr>
                <a:t>企业</a:t>
              </a:r>
              <a:r>
                <a:rPr lang="zh-CN" altLang="en-US" sz="2800" b="1" dirty="0">
                  <a:solidFill>
                    <a:srgbClr val="4BD7FF"/>
                  </a:solidFill>
                  <a:cs typeface="+mn-ea"/>
                  <a:sym typeface="+mn-lt"/>
                </a:rPr>
                <a:t>操作</a:t>
              </a:r>
              <a:endParaRPr lang="zh-CN" altLang="en-US" sz="2800" b="1" dirty="0">
                <a:solidFill>
                  <a:srgbClr val="4BD7FF"/>
                </a:solidFill>
                <a:cs typeface="+mn-ea"/>
                <a:sym typeface="+mn-lt"/>
              </a:endParaRPr>
            </a:p>
          </p:txBody>
        </p:sp>
        <p:sp>
          <p:nvSpPr>
            <p:cNvPr id="23"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p:tgtEl>
                                          <p:spTgt spid="42"/>
                                        </p:tgtEl>
                                        <p:attrNameLst>
                                          <p:attrName>ppt_x</p:attrName>
                                        </p:attrNameLst>
                                      </p:cBhvr>
                                      <p:tavLst>
                                        <p:tav tm="0">
                                          <p:val>
                                            <p:strVal val="#ppt_x-#ppt_w*1.125000"/>
                                          </p:val>
                                        </p:tav>
                                        <p:tav tm="100000">
                                          <p:val>
                                            <p:strVal val="#ppt_x"/>
                                          </p:val>
                                        </p:tav>
                                      </p:tavLst>
                                    </p:anim>
                                    <p:animEffect transition="in" filter="wipe(right)">
                                      <p:cBhvr>
                                        <p:cTn id="11" dur="500"/>
                                        <p:tgtEl>
                                          <p:spTgt spid="42"/>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8"/>
                                        </p:tgtEl>
                                        <p:attrNameLst>
                                          <p:attrName>style.visibility</p:attrName>
                                        </p:attrNameLst>
                                      </p:cBhvr>
                                      <p:to>
                                        <p:strVal val="visible"/>
                                      </p:to>
                                    </p:set>
                                    <p:anim calcmode="lin" valueType="num">
                                      <p:cBhvr>
                                        <p:cTn id="14" dur="500" fill="hold"/>
                                        <p:tgtEl>
                                          <p:spTgt spid="158"/>
                                        </p:tgtEl>
                                        <p:attrNameLst>
                                          <p:attrName>ppt_w</p:attrName>
                                        </p:attrNameLst>
                                      </p:cBhvr>
                                      <p:tavLst>
                                        <p:tav tm="0">
                                          <p:val>
                                            <p:fltVal val="0"/>
                                          </p:val>
                                        </p:tav>
                                        <p:tav tm="100000">
                                          <p:val>
                                            <p:strVal val="#ppt_w"/>
                                          </p:val>
                                        </p:tav>
                                      </p:tavLst>
                                    </p:anim>
                                    <p:anim calcmode="lin" valueType="num">
                                      <p:cBhvr>
                                        <p:cTn id="15" dur="500" fill="hold"/>
                                        <p:tgtEl>
                                          <p:spTgt spid="158"/>
                                        </p:tgtEl>
                                        <p:attrNameLst>
                                          <p:attrName>ppt_h</p:attrName>
                                        </p:attrNameLst>
                                      </p:cBhvr>
                                      <p:tavLst>
                                        <p:tav tm="0">
                                          <p:val>
                                            <p:fltVal val="0"/>
                                          </p:val>
                                        </p:tav>
                                        <p:tav tm="100000">
                                          <p:val>
                                            <p:strVal val="#ppt_h"/>
                                          </p:val>
                                        </p:tav>
                                      </p:tavLst>
                                    </p:anim>
                                    <p:animEffect transition="in" filter="fade">
                                      <p:cBhvr>
                                        <p:cTn id="16" dur="500"/>
                                        <p:tgtEl>
                                          <p:spTgt spid="158"/>
                                        </p:tgtEl>
                                      </p:cBhvr>
                                    </p:animEffect>
                                  </p:childTnLst>
                                </p:cTn>
                              </p:par>
                              <p:par>
                                <p:cTn id="17" presetID="53" presetClass="entr" presetSubtype="16" fill="hold" grpId="0" nodeType="withEffect">
                                  <p:stCondLst>
                                    <p:cond delay="100"/>
                                  </p:stCondLst>
                                  <p:childTnLst>
                                    <p:set>
                                      <p:cBhvr>
                                        <p:cTn id="18" dur="1" fill="hold">
                                          <p:stCondLst>
                                            <p:cond delay="0"/>
                                          </p:stCondLst>
                                        </p:cTn>
                                        <p:tgtEl>
                                          <p:spTgt spid="143"/>
                                        </p:tgtEl>
                                        <p:attrNameLst>
                                          <p:attrName>style.visibility</p:attrName>
                                        </p:attrNameLst>
                                      </p:cBhvr>
                                      <p:to>
                                        <p:strVal val="visible"/>
                                      </p:to>
                                    </p:set>
                                    <p:anim calcmode="lin" valueType="num">
                                      <p:cBhvr>
                                        <p:cTn id="19" dur="500" fill="hold"/>
                                        <p:tgtEl>
                                          <p:spTgt spid="143"/>
                                        </p:tgtEl>
                                        <p:attrNameLst>
                                          <p:attrName>ppt_w</p:attrName>
                                        </p:attrNameLst>
                                      </p:cBhvr>
                                      <p:tavLst>
                                        <p:tav tm="0">
                                          <p:val>
                                            <p:fltVal val="0"/>
                                          </p:val>
                                        </p:tav>
                                        <p:tav tm="100000">
                                          <p:val>
                                            <p:strVal val="#ppt_w"/>
                                          </p:val>
                                        </p:tav>
                                      </p:tavLst>
                                    </p:anim>
                                    <p:anim calcmode="lin" valueType="num">
                                      <p:cBhvr>
                                        <p:cTn id="20" dur="500" fill="hold"/>
                                        <p:tgtEl>
                                          <p:spTgt spid="143"/>
                                        </p:tgtEl>
                                        <p:attrNameLst>
                                          <p:attrName>ppt_h</p:attrName>
                                        </p:attrNameLst>
                                      </p:cBhvr>
                                      <p:tavLst>
                                        <p:tav tm="0">
                                          <p:val>
                                            <p:fltVal val="0"/>
                                          </p:val>
                                        </p:tav>
                                        <p:tav tm="100000">
                                          <p:val>
                                            <p:strVal val="#ppt_h"/>
                                          </p:val>
                                        </p:tav>
                                      </p:tavLst>
                                    </p:anim>
                                    <p:animEffect transition="in" filter="fade">
                                      <p:cBhvr>
                                        <p:cTn id="21" dur="500"/>
                                        <p:tgtEl>
                                          <p:spTgt spid="143"/>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67"/>
                                        </p:tgtEl>
                                        <p:attrNameLst>
                                          <p:attrName>style.visibility</p:attrName>
                                        </p:attrNameLst>
                                      </p:cBhvr>
                                      <p:to>
                                        <p:strVal val="visible"/>
                                      </p:to>
                                    </p:set>
                                    <p:anim calcmode="lin" valueType="num">
                                      <p:cBhvr>
                                        <p:cTn id="24" dur="500" fill="hold"/>
                                        <p:tgtEl>
                                          <p:spTgt spid="67"/>
                                        </p:tgtEl>
                                        <p:attrNameLst>
                                          <p:attrName>ppt_w</p:attrName>
                                        </p:attrNameLst>
                                      </p:cBhvr>
                                      <p:tavLst>
                                        <p:tav tm="0">
                                          <p:val>
                                            <p:fltVal val="0"/>
                                          </p:val>
                                        </p:tav>
                                        <p:tav tm="100000">
                                          <p:val>
                                            <p:strVal val="#ppt_w"/>
                                          </p:val>
                                        </p:tav>
                                      </p:tavLst>
                                    </p:anim>
                                    <p:anim calcmode="lin" valueType="num">
                                      <p:cBhvr>
                                        <p:cTn id="25" dur="500" fill="hold"/>
                                        <p:tgtEl>
                                          <p:spTgt spid="67"/>
                                        </p:tgtEl>
                                        <p:attrNameLst>
                                          <p:attrName>ppt_h</p:attrName>
                                        </p:attrNameLst>
                                      </p:cBhvr>
                                      <p:tavLst>
                                        <p:tav tm="0">
                                          <p:val>
                                            <p:fltVal val="0"/>
                                          </p:val>
                                        </p:tav>
                                        <p:tav tm="100000">
                                          <p:val>
                                            <p:strVal val="#ppt_h"/>
                                          </p:val>
                                        </p:tav>
                                      </p:tavLst>
                                    </p:anim>
                                    <p:animEffect transition="in" filter="fade">
                                      <p:cBhvr>
                                        <p:cTn id="26" dur="500"/>
                                        <p:tgtEl>
                                          <p:spTgt spid="67"/>
                                        </p:tgtEl>
                                      </p:cBhvr>
                                    </p:animEffect>
                                  </p:childTnLst>
                                </p:cTn>
                              </p:par>
                              <p:par>
                                <p:cTn id="27" presetID="53" presetClass="entr" presetSubtype="16" fill="hold" nodeType="withEffect">
                                  <p:stCondLst>
                                    <p:cond delay="400"/>
                                  </p:stCondLst>
                                  <p:childTnLst>
                                    <p:set>
                                      <p:cBhvr>
                                        <p:cTn id="28" dur="1" fill="hold">
                                          <p:stCondLst>
                                            <p:cond delay="0"/>
                                          </p:stCondLst>
                                        </p:cTn>
                                        <p:tgtEl>
                                          <p:spTgt spid="68"/>
                                        </p:tgtEl>
                                        <p:attrNameLst>
                                          <p:attrName>style.visibility</p:attrName>
                                        </p:attrNameLst>
                                      </p:cBhvr>
                                      <p:to>
                                        <p:strVal val="visible"/>
                                      </p:to>
                                    </p:set>
                                    <p:anim calcmode="lin" valueType="num">
                                      <p:cBhvr>
                                        <p:cTn id="29" dur="500" fill="hold"/>
                                        <p:tgtEl>
                                          <p:spTgt spid="68"/>
                                        </p:tgtEl>
                                        <p:attrNameLst>
                                          <p:attrName>ppt_w</p:attrName>
                                        </p:attrNameLst>
                                      </p:cBhvr>
                                      <p:tavLst>
                                        <p:tav tm="0">
                                          <p:val>
                                            <p:fltVal val="0"/>
                                          </p:val>
                                        </p:tav>
                                        <p:tav tm="100000">
                                          <p:val>
                                            <p:strVal val="#ppt_w"/>
                                          </p:val>
                                        </p:tav>
                                      </p:tavLst>
                                    </p:anim>
                                    <p:anim calcmode="lin" valueType="num">
                                      <p:cBhvr>
                                        <p:cTn id="30" dur="500" fill="hold"/>
                                        <p:tgtEl>
                                          <p:spTgt spid="68"/>
                                        </p:tgtEl>
                                        <p:attrNameLst>
                                          <p:attrName>ppt_h</p:attrName>
                                        </p:attrNameLst>
                                      </p:cBhvr>
                                      <p:tavLst>
                                        <p:tav tm="0">
                                          <p:val>
                                            <p:fltVal val="0"/>
                                          </p:val>
                                        </p:tav>
                                        <p:tav tm="100000">
                                          <p:val>
                                            <p:strVal val="#ppt_h"/>
                                          </p:val>
                                        </p:tav>
                                      </p:tavLst>
                                    </p:anim>
                                    <p:animEffect transition="in" filter="fade">
                                      <p:cBhvr>
                                        <p:cTn id="31" dur="500"/>
                                        <p:tgtEl>
                                          <p:spTgt spid="68"/>
                                        </p:tgtEl>
                                      </p:cBhvr>
                                    </p:animEffect>
                                  </p:childTnLst>
                                </p:cTn>
                              </p:par>
                              <p:par>
                                <p:cTn id="32" presetID="53" presetClass="entr" presetSubtype="16" fill="hold" nodeType="withEffect">
                                  <p:stCondLst>
                                    <p:cond delay="700"/>
                                  </p:stCondLst>
                                  <p:childTnLst>
                                    <p:set>
                                      <p:cBhvr>
                                        <p:cTn id="33" dur="1" fill="hold">
                                          <p:stCondLst>
                                            <p:cond delay="0"/>
                                          </p:stCondLst>
                                        </p:cTn>
                                        <p:tgtEl>
                                          <p:spTgt spid="98"/>
                                        </p:tgtEl>
                                        <p:attrNameLst>
                                          <p:attrName>style.visibility</p:attrName>
                                        </p:attrNameLst>
                                      </p:cBhvr>
                                      <p:to>
                                        <p:strVal val="visible"/>
                                      </p:to>
                                    </p:set>
                                    <p:anim calcmode="lin" valueType="num">
                                      <p:cBhvr>
                                        <p:cTn id="34" dur="500" fill="hold"/>
                                        <p:tgtEl>
                                          <p:spTgt spid="98"/>
                                        </p:tgtEl>
                                        <p:attrNameLst>
                                          <p:attrName>ppt_w</p:attrName>
                                        </p:attrNameLst>
                                      </p:cBhvr>
                                      <p:tavLst>
                                        <p:tav tm="0">
                                          <p:val>
                                            <p:fltVal val="0"/>
                                          </p:val>
                                        </p:tav>
                                        <p:tav tm="100000">
                                          <p:val>
                                            <p:strVal val="#ppt_w"/>
                                          </p:val>
                                        </p:tav>
                                      </p:tavLst>
                                    </p:anim>
                                    <p:anim calcmode="lin" valueType="num">
                                      <p:cBhvr>
                                        <p:cTn id="35" dur="500" fill="hold"/>
                                        <p:tgtEl>
                                          <p:spTgt spid="98"/>
                                        </p:tgtEl>
                                        <p:attrNameLst>
                                          <p:attrName>ppt_h</p:attrName>
                                        </p:attrNameLst>
                                      </p:cBhvr>
                                      <p:tavLst>
                                        <p:tav tm="0">
                                          <p:val>
                                            <p:fltVal val="0"/>
                                          </p:val>
                                        </p:tav>
                                        <p:tav tm="100000">
                                          <p:val>
                                            <p:strVal val="#ppt_h"/>
                                          </p:val>
                                        </p:tav>
                                      </p:tavLst>
                                    </p:anim>
                                    <p:animEffect transition="in" filter="fade">
                                      <p:cBhvr>
                                        <p:cTn id="36" dur="500"/>
                                        <p:tgtEl>
                                          <p:spTgt spid="98"/>
                                        </p:tgtEl>
                                      </p:cBhvr>
                                    </p:animEffect>
                                  </p:childTnLst>
                                </p:cTn>
                              </p:par>
                              <p:par>
                                <p:cTn id="37" presetID="53" presetClass="entr" presetSubtype="16" fill="hold" nodeType="withEffect">
                                  <p:stCondLst>
                                    <p:cond delay="600"/>
                                  </p:stCondLst>
                                  <p:childTnLst>
                                    <p:set>
                                      <p:cBhvr>
                                        <p:cTn id="38" dur="1" fill="hold">
                                          <p:stCondLst>
                                            <p:cond delay="0"/>
                                          </p:stCondLst>
                                        </p:cTn>
                                        <p:tgtEl>
                                          <p:spTgt spid="131"/>
                                        </p:tgtEl>
                                        <p:attrNameLst>
                                          <p:attrName>style.visibility</p:attrName>
                                        </p:attrNameLst>
                                      </p:cBhvr>
                                      <p:to>
                                        <p:strVal val="visible"/>
                                      </p:to>
                                    </p:set>
                                    <p:anim calcmode="lin" valueType="num">
                                      <p:cBhvr>
                                        <p:cTn id="39" dur="500" fill="hold"/>
                                        <p:tgtEl>
                                          <p:spTgt spid="131"/>
                                        </p:tgtEl>
                                        <p:attrNameLst>
                                          <p:attrName>ppt_w</p:attrName>
                                        </p:attrNameLst>
                                      </p:cBhvr>
                                      <p:tavLst>
                                        <p:tav tm="0">
                                          <p:val>
                                            <p:fltVal val="0"/>
                                          </p:val>
                                        </p:tav>
                                        <p:tav tm="100000">
                                          <p:val>
                                            <p:strVal val="#ppt_w"/>
                                          </p:val>
                                        </p:tav>
                                      </p:tavLst>
                                    </p:anim>
                                    <p:anim calcmode="lin" valueType="num">
                                      <p:cBhvr>
                                        <p:cTn id="40" dur="500" fill="hold"/>
                                        <p:tgtEl>
                                          <p:spTgt spid="131"/>
                                        </p:tgtEl>
                                        <p:attrNameLst>
                                          <p:attrName>ppt_h</p:attrName>
                                        </p:attrNameLst>
                                      </p:cBhvr>
                                      <p:tavLst>
                                        <p:tav tm="0">
                                          <p:val>
                                            <p:fltVal val="0"/>
                                          </p:val>
                                        </p:tav>
                                        <p:tav tm="100000">
                                          <p:val>
                                            <p:strVal val="#ppt_h"/>
                                          </p:val>
                                        </p:tav>
                                      </p:tavLst>
                                    </p:anim>
                                    <p:animEffect transition="in" filter="fade">
                                      <p:cBhvr>
                                        <p:cTn id="41" dur="500"/>
                                        <p:tgtEl>
                                          <p:spTgt spid="131"/>
                                        </p:tgtEl>
                                      </p:cBhvr>
                                    </p:animEffect>
                                  </p:childTnLst>
                                </p:cTn>
                              </p:par>
                              <p:par>
                                <p:cTn id="42" presetID="53" presetClass="entr" presetSubtype="16" fill="hold" nodeType="withEffect">
                                  <p:stCondLst>
                                    <p:cond delay="300"/>
                                  </p:stCondLst>
                                  <p:childTnLst>
                                    <p:set>
                                      <p:cBhvr>
                                        <p:cTn id="43" dur="1" fill="hold">
                                          <p:stCondLst>
                                            <p:cond delay="0"/>
                                          </p:stCondLst>
                                        </p:cTn>
                                        <p:tgtEl>
                                          <p:spTgt spid="144"/>
                                        </p:tgtEl>
                                        <p:attrNameLst>
                                          <p:attrName>style.visibility</p:attrName>
                                        </p:attrNameLst>
                                      </p:cBhvr>
                                      <p:to>
                                        <p:strVal val="visible"/>
                                      </p:to>
                                    </p:set>
                                    <p:anim calcmode="lin" valueType="num">
                                      <p:cBhvr>
                                        <p:cTn id="44" dur="500" fill="hold"/>
                                        <p:tgtEl>
                                          <p:spTgt spid="144"/>
                                        </p:tgtEl>
                                        <p:attrNameLst>
                                          <p:attrName>ppt_w</p:attrName>
                                        </p:attrNameLst>
                                      </p:cBhvr>
                                      <p:tavLst>
                                        <p:tav tm="0">
                                          <p:val>
                                            <p:fltVal val="0"/>
                                          </p:val>
                                        </p:tav>
                                        <p:tav tm="100000">
                                          <p:val>
                                            <p:strVal val="#ppt_w"/>
                                          </p:val>
                                        </p:tav>
                                      </p:tavLst>
                                    </p:anim>
                                    <p:anim calcmode="lin" valueType="num">
                                      <p:cBhvr>
                                        <p:cTn id="45" dur="500" fill="hold"/>
                                        <p:tgtEl>
                                          <p:spTgt spid="144"/>
                                        </p:tgtEl>
                                        <p:attrNameLst>
                                          <p:attrName>ppt_h</p:attrName>
                                        </p:attrNameLst>
                                      </p:cBhvr>
                                      <p:tavLst>
                                        <p:tav tm="0">
                                          <p:val>
                                            <p:fltVal val="0"/>
                                          </p:val>
                                        </p:tav>
                                        <p:tav tm="100000">
                                          <p:val>
                                            <p:strVal val="#ppt_h"/>
                                          </p:val>
                                        </p:tav>
                                      </p:tavLst>
                                    </p:anim>
                                    <p:animEffect transition="in" filter="fade">
                                      <p:cBhvr>
                                        <p:cTn id="46" dur="500"/>
                                        <p:tgtEl>
                                          <p:spTgt spid="144"/>
                                        </p:tgtEl>
                                      </p:cBhvr>
                                    </p:animEffect>
                                  </p:childTnLst>
                                </p:cTn>
                              </p:par>
                              <p:par>
                                <p:cTn id="47" presetID="53" presetClass="entr" presetSubtype="16" fill="hold" nodeType="withEffect">
                                  <p:stCondLst>
                                    <p:cond delay="200"/>
                                  </p:stCondLst>
                                  <p:childTnLst>
                                    <p:set>
                                      <p:cBhvr>
                                        <p:cTn id="48" dur="1" fill="hold">
                                          <p:stCondLst>
                                            <p:cond delay="0"/>
                                          </p:stCondLst>
                                        </p:cTn>
                                        <p:tgtEl>
                                          <p:spTgt spid="159"/>
                                        </p:tgtEl>
                                        <p:attrNameLst>
                                          <p:attrName>style.visibility</p:attrName>
                                        </p:attrNameLst>
                                      </p:cBhvr>
                                      <p:to>
                                        <p:strVal val="visible"/>
                                      </p:to>
                                    </p:set>
                                    <p:anim calcmode="lin" valueType="num">
                                      <p:cBhvr>
                                        <p:cTn id="49" dur="500" fill="hold"/>
                                        <p:tgtEl>
                                          <p:spTgt spid="159"/>
                                        </p:tgtEl>
                                        <p:attrNameLst>
                                          <p:attrName>ppt_w</p:attrName>
                                        </p:attrNameLst>
                                      </p:cBhvr>
                                      <p:tavLst>
                                        <p:tav tm="0">
                                          <p:val>
                                            <p:fltVal val="0"/>
                                          </p:val>
                                        </p:tav>
                                        <p:tav tm="100000">
                                          <p:val>
                                            <p:strVal val="#ppt_w"/>
                                          </p:val>
                                        </p:tav>
                                      </p:tavLst>
                                    </p:anim>
                                    <p:anim calcmode="lin" valueType="num">
                                      <p:cBhvr>
                                        <p:cTn id="50" dur="500" fill="hold"/>
                                        <p:tgtEl>
                                          <p:spTgt spid="159"/>
                                        </p:tgtEl>
                                        <p:attrNameLst>
                                          <p:attrName>ppt_h</p:attrName>
                                        </p:attrNameLst>
                                      </p:cBhvr>
                                      <p:tavLst>
                                        <p:tav tm="0">
                                          <p:val>
                                            <p:fltVal val="0"/>
                                          </p:val>
                                        </p:tav>
                                        <p:tav tm="100000">
                                          <p:val>
                                            <p:strVal val="#ppt_h"/>
                                          </p:val>
                                        </p:tav>
                                      </p:tavLst>
                                    </p:anim>
                                    <p:animEffect transition="in" filter="fade">
                                      <p:cBhvr>
                                        <p:cTn id="51" dur="500"/>
                                        <p:tgtEl>
                                          <p:spTgt spid="159"/>
                                        </p:tgtEl>
                                      </p:cBhvr>
                                    </p:animEffect>
                                  </p:childTnLst>
                                </p:cTn>
                              </p:par>
                              <p:par>
                                <p:cTn id="52" presetID="53" presetClass="entr" presetSubtype="16" fill="hold" grpId="0" nodeType="withEffect">
                                  <p:stCondLst>
                                    <p:cond delay="200"/>
                                  </p:stCondLst>
                                  <p:childTnLst>
                                    <p:set>
                                      <p:cBhvr>
                                        <p:cTn id="53" dur="1" fill="hold">
                                          <p:stCondLst>
                                            <p:cond delay="0"/>
                                          </p:stCondLst>
                                        </p:cTn>
                                        <p:tgtEl>
                                          <p:spTgt spid="136"/>
                                        </p:tgtEl>
                                        <p:attrNameLst>
                                          <p:attrName>style.visibility</p:attrName>
                                        </p:attrNameLst>
                                      </p:cBhvr>
                                      <p:to>
                                        <p:strVal val="visible"/>
                                      </p:to>
                                    </p:set>
                                    <p:anim calcmode="lin" valueType="num">
                                      <p:cBhvr>
                                        <p:cTn id="54" dur="500" fill="hold"/>
                                        <p:tgtEl>
                                          <p:spTgt spid="136"/>
                                        </p:tgtEl>
                                        <p:attrNameLst>
                                          <p:attrName>ppt_w</p:attrName>
                                        </p:attrNameLst>
                                      </p:cBhvr>
                                      <p:tavLst>
                                        <p:tav tm="0">
                                          <p:val>
                                            <p:fltVal val="0"/>
                                          </p:val>
                                        </p:tav>
                                        <p:tav tm="100000">
                                          <p:val>
                                            <p:strVal val="#ppt_w"/>
                                          </p:val>
                                        </p:tav>
                                      </p:tavLst>
                                    </p:anim>
                                    <p:anim calcmode="lin" valueType="num">
                                      <p:cBhvr>
                                        <p:cTn id="55" dur="500" fill="hold"/>
                                        <p:tgtEl>
                                          <p:spTgt spid="136"/>
                                        </p:tgtEl>
                                        <p:attrNameLst>
                                          <p:attrName>ppt_h</p:attrName>
                                        </p:attrNameLst>
                                      </p:cBhvr>
                                      <p:tavLst>
                                        <p:tav tm="0">
                                          <p:val>
                                            <p:fltVal val="0"/>
                                          </p:val>
                                        </p:tav>
                                        <p:tav tm="100000">
                                          <p:val>
                                            <p:strVal val="#ppt_h"/>
                                          </p:val>
                                        </p:tav>
                                      </p:tavLst>
                                    </p:anim>
                                    <p:animEffect transition="in" filter="fade">
                                      <p:cBhvr>
                                        <p:cTn id="56" dur="500"/>
                                        <p:tgtEl>
                                          <p:spTgt spid="136"/>
                                        </p:tgtEl>
                                      </p:cBhvr>
                                    </p:animEffect>
                                  </p:childTnLst>
                                </p:cTn>
                              </p:par>
                              <p:par>
                                <p:cTn id="57" presetID="53" presetClass="entr" presetSubtype="16" fill="hold" nodeType="withEffect">
                                  <p:stCondLst>
                                    <p:cond delay="900"/>
                                  </p:stCondLst>
                                  <p:childTnLst>
                                    <p:set>
                                      <p:cBhvr>
                                        <p:cTn id="58" dur="1" fill="hold">
                                          <p:stCondLst>
                                            <p:cond delay="0"/>
                                          </p:stCondLst>
                                        </p:cTn>
                                        <p:tgtEl>
                                          <p:spTgt spid="137"/>
                                        </p:tgtEl>
                                        <p:attrNameLst>
                                          <p:attrName>style.visibility</p:attrName>
                                        </p:attrNameLst>
                                      </p:cBhvr>
                                      <p:to>
                                        <p:strVal val="visible"/>
                                      </p:to>
                                    </p:set>
                                    <p:anim calcmode="lin" valueType="num">
                                      <p:cBhvr>
                                        <p:cTn id="59" dur="500" fill="hold"/>
                                        <p:tgtEl>
                                          <p:spTgt spid="137"/>
                                        </p:tgtEl>
                                        <p:attrNameLst>
                                          <p:attrName>ppt_w</p:attrName>
                                        </p:attrNameLst>
                                      </p:cBhvr>
                                      <p:tavLst>
                                        <p:tav tm="0">
                                          <p:val>
                                            <p:fltVal val="0"/>
                                          </p:val>
                                        </p:tav>
                                        <p:tav tm="100000">
                                          <p:val>
                                            <p:strVal val="#ppt_w"/>
                                          </p:val>
                                        </p:tav>
                                      </p:tavLst>
                                    </p:anim>
                                    <p:anim calcmode="lin" valueType="num">
                                      <p:cBhvr>
                                        <p:cTn id="60" dur="500" fill="hold"/>
                                        <p:tgtEl>
                                          <p:spTgt spid="137"/>
                                        </p:tgtEl>
                                        <p:attrNameLst>
                                          <p:attrName>ppt_h</p:attrName>
                                        </p:attrNameLst>
                                      </p:cBhvr>
                                      <p:tavLst>
                                        <p:tav tm="0">
                                          <p:val>
                                            <p:fltVal val="0"/>
                                          </p:val>
                                        </p:tav>
                                        <p:tav tm="100000">
                                          <p:val>
                                            <p:strVal val="#ppt_h"/>
                                          </p:val>
                                        </p:tav>
                                      </p:tavLst>
                                    </p:anim>
                                    <p:animEffect transition="in" filter="fade">
                                      <p:cBhvr>
                                        <p:cTn id="61" dur="500"/>
                                        <p:tgtEl>
                                          <p:spTgt spid="137"/>
                                        </p:tgtEl>
                                      </p:cBhvr>
                                    </p:animEffect>
                                  </p:childTnLst>
                                </p:cTn>
                              </p:par>
                            </p:childTnLst>
                          </p:cTn>
                        </p:par>
                        <p:par>
                          <p:cTn id="62" fill="hold">
                            <p:stCondLst>
                              <p:cond delay="500"/>
                            </p:stCondLst>
                            <p:childTnLst>
                              <p:par>
                                <p:cTn id="63" presetID="8" presetClass="emph" presetSubtype="0" repeatCount="4000" fill="hold" grpId="1" nodeType="afterEffect">
                                  <p:stCondLst>
                                    <p:cond delay="0"/>
                                  </p:stCondLst>
                                  <p:childTnLst>
                                    <p:animRot by="21600000">
                                      <p:cBhvr>
                                        <p:cTn id="64" dur="2000" fill="hold"/>
                                        <p:tgtEl>
                                          <p:spTgt spid="158"/>
                                        </p:tgtEl>
                                        <p:attrNameLst>
                                          <p:attrName>r</p:attrName>
                                        </p:attrNameLst>
                                      </p:cBhvr>
                                    </p:animRot>
                                  </p:childTnLst>
                                </p:cTn>
                              </p:par>
                              <p:par>
                                <p:cTn id="65" presetID="8" presetClass="emph" presetSubtype="0" fill="hold" grpId="1" nodeType="withEffect">
                                  <p:stCondLst>
                                    <p:cond delay="0"/>
                                  </p:stCondLst>
                                  <p:childTnLst>
                                    <p:animRot by="-5400000">
                                      <p:cBhvr>
                                        <p:cTn id="66" dur="8000" fill="hold"/>
                                        <p:tgtEl>
                                          <p:spTgt spid="143"/>
                                        </p:tgtEl>
                                        <p:attrNameLst>
                                          <p:attrName>r</p:attrName>
                                        </p:attrNameLst>
                                      </p:cBhvr>
                                    </p:animRot>
                                  </p:childTnLst>
                                </p:cTn>
                              </p:par>
                              <p:par>
                                <p:cTn id="67" presetID="8" presetClass="emph" presetSubtype="0" fill="hold" nodeType="withEffect">
                                  <p:stCondLst>
                                    <p:cond delay="1000"/>
                                  </p:stCondLst>
                                  <p:childTnLst>
                                    <p:animRot by="5400000">
                                      <p:cBhvr>
                                        <p:cTn id="68" dur="7000" fill="hold"/>
                                        <p:tgtEl>
                                          <p:spTgt spid="131"/>
                                        </p:tgtEl>
                                        <p:attrNameLst>
                                          <p:attrName>r</p:attrName>
                                        </p:attrNameLst>
                                      </p:cBhvr>
                                    </p:animRot>
                                  </p:childTnLst>
                                </p:cTn>
                              </p:par>
                              <p:par>
                                <p:cTn id="69" presetID="8" presetClass="emph" presetSubtype="0" fill="hold" nodeType="withEffect">
                                  <p:stCondLst>
                                    <p:cond delay="500"/>
                                  </p:stCondLst>
                                  <p:childTnLst>
                                    <p:animRot by="-5400000">
                                      <p:cBhvr>
                                        <p:cTn id="70" dur="7500" fill="hold"/>
                                        <p:tgtEl>
                                          <p:spTgt spid="98"/>
                                        </p:tgtEl>
                                        <p:attrNameLst>
                                          <p:attrName>r</p:attrName>
                                        </p:attrNameLst>
                                      </p:cBhvr>
                                    </p:animRot>
                                  </p:childTnLst>
                                </p:cTn>
                              </p:par>
                              <p:par>
                                <p:cTn id="71" presetID="8" presetClass="emph" presetSubtype="0" fill="hold" nodeType="withEffect">
                                  <p:stCondLst>
                                    <p:cond delay="0"/>
                                  </p:stCondLst>
                                  <p:childTnLst>
                                    <p:animRot by="-21600000">
                                      <p:cBhvr>
                                        <p:cTn id="72" dur="8000" fill="hold"/>
                                        <p:tgtEl>
                                          <p:spTgt spid="137"/>
                                        </p:tgtEl>
                                        <p:attrNameLst>
                                          <p:attrName>r</p:attrName>
                                        </p:attrNameLst>
                                      </p:cBhvr>
                                    </p:animRot>
                                  </p:childTnLst>
                                </p:cTn>
                              </p:par>
                              <p:par>
                                <p:cTn id="73" presetID="53" presetClass="entr" presetSubtype="16" fill="hold" grpId="0" nodeType="withEffect">
                                  <p:stCondLst>
                                    <p:cond delay="200"/>
                                  </p:stCondLst>
                                  <p:iterate type="lt">
                                    <p:tmPct val="10000"/>
                                  </p:iterate>
                                  <p:childTnLst>
                                    <p:set>
                                      <p:cBhvr>
                                        <p:cTn id="74" dur="1" fill="hold">
                                          <p:stCondLst>
                                            <p:cond delay="0"/>
                                          </p:stCondLst>
                                        </p:cTn>
                                        <p:tgtEl>
                                          <p:spTgt spid="163"/>
                                        </p:tgtEl>
                                        <p:attrNameLst>
                                          <p:attrName>style.visibility</p:attrName>
                                        </p:attrNameLst>
                                      </p:cBhvr>
                                      <p:to>
                                        <p:strVal val="visible"/>
                                      </p:to>
                                    </p:set>
                                    <p:anim calcmode="lin" valueType="num">
                                      <p:cBhvr>
                                        <p:cTn id="75" dur="300" fill="hold"/>
                                        <p:tgtEl>
                                          <p:spTgt spid="163"/>
                                        </p:tgtEl>
                                        <p:attrNameLst>
                                          <p:attrName>ppt_w</p:attrName>
                                        </p:attrNameLst>
                                      </p:cBhvr>
                                      <p:tavLst>
                                        <p:tav tm="0">
                                          <p:val>
                                            <p:fltVal val="0"/>
                                          </p:val>
                                        </p:tav>
                                        <p:tav tm="100000">
                                          <p:val>
                                            <p:strVal val="#ppt_w"/>
                                          </p:val>
                                        </p:tav>
                                      </p:tavLst>
                                    </p:anim>
                                    <p:anim calcmode="lin" valueType="num">
                                      <p:cBhvr>
                                        <p:cTn id="76" dur="300" fill="hold"/>
                                        <p:tgtEl>
                                          <p:spTgt spid="163"/>
                                        </p:tgtEl>
                                        <p:attrNameLst>
                                          <p:attrName>ppt_h</p:attrName>
                                        </p:attrNameLst>
                                      </p:cBhvr>
                                      <p:tavLst>
                                        <p:tav tm="0">
                                          <p:val>
                                            <p:fltVal val="0"/>
                                          </p:val>
                                        </p:tav>
                                        <p:tav tm="100000">
                                          <p:val>
                                            <p:strVal val="#ppt_h"/>
                                          </p:val>
                                        </p:tav>
                                      </p:tavLst>
                                    </p:anim>
                                    <p:animEffect transition="in" filter="fade">
                                      <p:cBhvr>
                                        <p:cTn id="77" dur="300"/>
                                        <p:tgtEl>
                                          <p:spTgt spid="163"/>
                                        </p:tgtEl>
                                      </p:cBhvr>
                                    </p:animEffect>
                                  </p:childTnLst>
                                </p:cTn>
                              </p:par>
                              <p:par>
                                <p:cTn id="78" presetID="53" presetClass="entr" presetSubtype="16" fill="hold" grpId="0" nodeType="withEffect">
                                  <p:stCondLst>
                                    <p:cond delay="500"/>
                                  </p:stCondLst>
                                  <p:iterate type="lt">
                                    <p:tmPct val="10000"/>
                                  </p:iterate>
                                  <p:childTnLst>
                                    <p:set>
                                      <p:cBhvr>
                                        <p:cTn id="79" dur="1" fill="hold">
                                          <p:stCondLst>
                                            <p:cond delay="0"/>
                                          </p:stCondLst>
                                        </p:cTn>
                                        <p:tgtEl>
                                          <p:spTgt spid="164"/>
                                        </p:tgtEl>
                                        <p:attrNameLst>
                                          <p:attrName>style.visibility</p:attrName>
                                        </p:attrNameLst>
                                      </p:cBhvr>
                                      <p:to>
                                        <p:strVal val="visible"/>
                                      </p:to>
                                    </p:set>
                                    <p:anim calcmode="lin" valueType="num">
                                      <p:cBhvr>
                                        <p:cTn id="80" dur="200" fill="hold"/>
                                        <p:tgtEl>
                                          <p:spTgt spid="164"/>
                                        </p:tgtEl>
                                        <p:attrNameLst>
                                          <p:attrName>ppt_w</p:attrName>
                                        </p:attrNameLst>
                                      </p:cBhvr>
                                      <p:tavLst>
                                        <p:tav tm="0">
                                          <p:val>
                                            <p:fltVal val="0"/>
                                          </p:val>
                                        </p:tav>
                                        <p:tav tm="100000">
                                          <p:val>
                                            <p:strVal val="#ppt_w"/>
                                          </p:val>
                                        </p:tav>
                                      </p:tavLst>
                                    </p:anim>
                                    <p:anim calcmode="lin" valueType="num">
                                      <p:cBhvr>
                                        <p:cTn id="81" dur="200" fill="hold"/>
                                        <p:tgtEl>
                                          <p:spTgt spid="164"/>
                                        </p:tgtEl>
                                        <p:attrNameLst>
                                          <p:attrName>ppt_h</p:attrName>
                                        </p:attrNameLst>
                                      </p:cBhvr>
                                      <p:tavLst>
                                        <p:tav tm="0">
                                          <p:val>
                                            <p:fltVal val="0"/>
                                          </p:val>
                                        </p:tav>
                                        <p:tav tm="100000">
                                          <p:val>
                                            <p:strVal val="#ppt_h"/>
                                          </p:val>
                                        </p:tav>
                                      </p:tavLst>
                                    </p:anim>
                                    <p:animEffect transition="in" filter="fade">
                                      <p:cBhvr>
                                        <p:cTn id="82" dur="200"/>
                                        <p:tgtEl>
                                          <p:spTgt spid="164"/>
                                        </p:tgtEl>
                                      </p:cBhvr>
                                    </p:animEffect>
                                  </p:childTnLst>
                                </p:cTn>
                              </p:par>
                              <p:par>
                                <p:cTn id="83" presetID="12" presetClass="entr" presetSubtype="8"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additive="base">
                                        <p:cTn id="85" dur="500"/>
                                        <p:tgtEl>
                                          <p:spTgt spid="8"/>
                                        </p:tgtEl>
                                        <p:attrNameLst>
                                          <p:attrName>ppt_x</p:attrName>
                                        </p:attrNameLst>
                                      </p:cBhvr>
                                      <p:tavLst>
                                        <p:tav tm="0">
                                          <p:val>
                                            <p:strVal val="#ppt_x-#ppt_w*1.125000"/>
                                          </p:val>
                                        </p:tav>
                                        <p:tav tm="100000">
                                          <p:val>
                                            <p:strVal val="#ppt_x"/>
                                          </p:val>
                                        </p:tav>
                                      </p:tavLst>
                                    </p:anim>
                                    <p:animEffect transition="in" filter="wipe(right)">
                                      <p:cBhvr>
                                        <p:cTn id="86" dur="500"/>
                                        <p:tgtEl>
                                          <p:spTgt spid="8"/>
                                        </p:tgtEl>
                                      </p:cBhvr>
                                    </p:animEffect>
                                  </p:childTnLst>
                                </p:cTn>
                              </p:par>
                              <p:par>
                                <p:cTn id="87" presetID="12" presetClass="entr" presetSubtype="8"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p:tgtEl>
                                          <p:spTgt spid="16"/>
                                        </p:tgtEl>
                                        <p:attrNameLst>
                                          <p:attrName>ppt_x</p:attrName>
                                        </p:attrNameLst>
                                      </p:cBhvr>
                                      <p:tavLst>
                                        <p:tav tm="0">
                                          <p:val>
                                            <p:strVal val="#ppt_x-#ppt_w*1.125000"/>
                                          </p:val>
                                        </p:tav>
                                        <p:tav tm="100000">
                                          <p:val>
                                            <p:strVal val="#ppt_x"/>
                                          </p:val>
                                        </p:tav>
                                      </p:tavLst>
                                    </p:anim>
                                    <p:animEffect transition="in" filter="wipe(right)">
                                      <p:cBhvr>
                                        <p:cTn id="90" dur="500"/>
                                        <p:tgtEl>
                                          <p:spTgt spid="16"/>
                                        </p:tgtEl>
                                      </p:cBhvr>
                                    </p:animEffect>
                                  </p:childTnLst>
                                </p:cTn>
                              </p:par>
                              <p:par>
                                <p:cTn id="91" presetID="12" presetClass="entr" presetSubtype="8"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p:tgtEl>
                                          <p:spTgt spid="20"/>
                                        </p:tgtEl>
                                        <p:attrNameLst>
                                          <p:attrName>ppt_x</p:attrName>
                                        </p:attrNameLst>
                                      </p:cBhvr>
                                      <p:tavLst>
                                        <p:tav tm="0">
                                          <p:val>
                                            <p:strVal val="#ppt_x-#ppt_w*1.125000"/>
                                          </p:val>
                                        </p:tav>
                                        <p:tav tm="100000">
                                          <p:val>
                                            <p:strVal val="#ppt_x"/>
                                          </p:val>
                                        </p:tav>
                                      </p:tavLst>
                                    </p:anim>
                                    <p:animEffect transition="in" filter="wipe(right)">
                                      <p:cBhvr>
                                        <p:cTn id="9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ldLvl="0" animBg="1"/>
      <p:bldP spid="136" grpId="0" bldLvl="0" animBg="1"/>
      <p:bldP spid="143" grpId="0" bldLvl="0" animBg="1"/>
      <p:bldP spid="143" grpId="1" bldLvl="0" animBg="1"/>
      <p:bldP spid="158" grpId="0" bldLvl="0" animBg="1"/>
      <p:bldP spid="158" grpId="1" bldLvl="0" animBg="1"/>
      <p:bldP spid="163" grpId="0"/>
      <p:bldP spid="16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81000"/>
            <a:chOff x="382276" y="202078"/>
            <a:chExt cx="4291324" cy="3810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81000"/>
            </a:xfrm>
            <a:prstGeom prst="rect">
              <a:avLst/>
            </a:prstGeom>
            <a:noFill/>
          </p:spPr>
          <p:txBody>
            <a:bodyPr wrap="square" rtlCol="0">
              <a:spAutoFit/>
            </a:bodyPr>
            <a:lstStyle/>
            <a:p>
              <a:r>
                <a:rPr lang="zh-CN" altLang="en-US" b="1" dirty="0">
                  <a:solidFill>
                    <a:srgbClr val="4BD7FF"/>
                  </a:solidFill>
                  <a:cs typeface="+mn-ea"/>
                  <a:sym typeface="+mn-lt"/>
                </a:rPr>
                <a:t>平台建设意义</a:t>
              </a:r>
              <a:endParaRPr lang="zh-CN" altLang="en-US" b="1" dirty="0">
                <a:solidFill>
                  <a:srgbClr val="4BD7FF"/>
                </a:solidFill>
                <a:cs typeface="+mn-ea"/>
                <a:sym typeface="+mn-lt"/>
              </a:endParaRPr>
            </a:p>
          </p:txBody>
        </p:sp>
      </p:grpSp>
      <p:sp>
        <p:nvSpPr>
          <p:cNvPr id="70" name="文本框 69"/>
          <p:cNvSpPr txBox="1"/>
          <p:nvPr/>
        </p:nvSpPr>
        <p:spPr>
          <a:xfrm>
            <a:off x="780415" y="5461000"/>
            <a:ext cx="10699115" cy="1118870"/>
          </a:xfrm>
          <a:prstGeom prst="rect">
            <a:avLst/>
          </a:prstGeom>
          <a:noFill/>
          <a:ln>
            <a:solidFill>
              <a:schemeClr val="bg1">
                <a:lumMod val="65000"/>
              </a:schemeClr>
            </a:solidFill>
          </a:ln>
        </p:spPr>
        <p:txBody>
          <a:bodyPr wrap="square" rtlCol="0">
            <a:noAutofit/>
          </a:bodyPr>
          <a:lstStyle/>
          <a:p>
            <a:endParaRPr lang="zh-CN" altLang="en-US" dirty="0">
              <a:solidFill>
                <a:schemeClr val="bg1"/>
              </a:solidFill>
              <a:latin typeface="微软雅黑" panose="020B0503020204020204" charset="-122"/>
              <a:ea typeface="微软雅黑" panose="020B0503020204020204" charset="-122"/>
            </a:endParaRPr>
          </a:p>
        </p:txBody>
      </p:sp>
      <p:sp>
        <p:nvSpPr>
          <p:cNvPr id="71" name="圆角矩形 27"/>
          <p:cNvSpPr/>
          <p:nvPr/>
        </p:nvSpPr>
        <p:spPr>
          <a:xfrm>
            <a:off x="871801" y="5838787"/>
            <a:ext cx="2138045" cy="59245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1600" dirty="0">
                <a:latin typeface="微软雅黑" panose="020B0503020204020204" charset="-122"/>
                <a:ea typeface="微软雅黑" panose="020B0503020204020204" charset="-122"/>
              </a:rPr>
              <a:t>解决信息不对称问题</a:t>
            </a:r>
            <a:endParaRPr lang="zh-CN" altLang="en-US" sz="1600" dirty="0">
              <a:latin typeface="微软雅黑" panose="020B0503020204020204" charset="-122"/>
              <a:ea typeface="微软雅黑" panose="020B0503020204020204" charset="-122"/>
            </a:endParaRPr>
          </a:p>
        </p:txBody>
      </p:sp>
      <p:sp>
        <p:nvSpPr>
          <p:cNvPr id="72" name="圆角矩形 46"/>
          <p:cNvSpPr/>
          <p:nvPr/>
        </p:nvSpPr>
        <p:spPr>
          <a:xfrm>
            <a:off x="3110051" y="5842740"/>
            <a:ext cx="2724150" cy="5847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1600" dirty="0">
                <a:latin typeface="微软雅黑" panose="020B0503020204020204" charset="-122"/>
                <a:ea typeface="微软雅黑" panose="020B0503020204020204" charset="-122"/>
              </a:rPr>
              <a:t>解决需提交大量材料问题</a:t>
            </a:r>
            <a:endParaRPr lang="zh-CN" altLang="en-US" sz="1600" dirty="0">
              <a:latin typeface="微软雅黑" panose="020B0503020204020204" charset="-122"/>
              <a:ea typeface="微软雅黑" panose="020B0503020204020204" charset="-122"/>
            </a:endParaRPr>
          </a:p>
        </p:txBody>
      </p:sp>
      <p:sp>
        <p:nvSpPr>
          <p:cNvPr id="73" name="圆角矩形 47"/>
          <p:cNvSpPr/>
          <p:nvPr/>
        </p:nvSpPr>
        <p:spPr>
          <a:xfrm>
            <a:off x="8475809" y="5821972"/>
            <a:ext cx="2905686" cy="60134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1600" dirty="0">
                <a:latin typeface="微软雅黑" panose="020B0503020204020204" charset="-122"/>
                <a:ea typeface="微软雅黑" panose="020B0503020204020204" charset="-122"/>
              </a:rPr>
              <a:t>解决贷款产品可选性少的问题</a:t>
            </a:r>
            <a:endParaRPr lang="zh-CN" altLang="en-US" sz="1600" dirty="0">
              <a:latin typeface="微软雅黑" panose="020B0503020204020204" charset="-122"/>
              <a:ea typeface="微软雅黑" panose="020B0503020204020204" charset="-122"/>
            </a:endParaRPr>
          </a:p>
        </p:txBody>
      </p:sp>
      <p:sp>
        <p:nvSpPr>
          <p:cNvPr id="74" name="圆角矩形 51"/>
          <p:cNvSpPr/>
          <p:nvPr/>
        </p:nvSpPr>
        <p:spPr>
          <a:xfrm>
            <a:off x="5977255" y="5832779"/>
            <a:ext cx="2366010" cy="60134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1600" dirty="0">
                <a:latin typeface="微软雅黑" panose="020B0503020204020204" charset="-122"/>
                <a:ea typeface="微软雅黑" panose="020B0503020204020204" charset="-122"/>
              </a:rPr>
              <a:t>解决贷款审批慢的问题</a:t>
            </a:r>
            <a:endParaRPr lang="zh-CN" altLang="en-US" sz="1600" dirty="0">
              <a:latin typeface="微软雅黑" panose="020B0503020204020204" charset="-122"/>
              <a:ea typeface="微软雅黑" panose="020B0503020204020204" charset="-122"/>
            </a:endParaRPr>
          </a:p>
        </p:txBody>
      </p:sp>
      <p:sp>
        <p:nvSpPr>
          <p:cNvPr id="81" name="文本框 80"/>
          <p:cNvSpPr txBox="1"/>
          <p:nvPr/>
        </p:nvSpPr>
        <p:spPr>
          <a:xfrm>
            <a:off x="773430" y="1015260"/>
            <a:ext cx="10407650" cy="1422954"/>
          </a:xfrm>
          <a:prstGeom prst="rect">
            <a:avLst/>
          </a:prstGeom>
          <a:noFill/>
        </p:spPr>
        <p:txBody>
          <a:bodyPr wrap="square" rtlCol="0">
            <a:spAutoFit/>
          </a:bodyPr>
          <a:lstStyle/>
          <a:p>
            <a:pPr>
              <a:lnSpc>
                <a:spcPct val="150000"/>
              </a:lnSpc>
            </a:pPr>
            <a:r>
              <a:rPr lang="en-US" altLang="zh-CN" sz="2000" dirty="0">
                <a:solidFill>
                  <a:schemeClr val="bg1"/>
                </a:solidFill>
                <a:latin typeface="微软雅黑" panose="020B0503020204020204" charset="-122"/>
                <a:ea typeface="微软雅黑" panose="020B0503020204020204" charset="-122"/>
                <a:cs typeface="微软雅黑" panose="020B0503020204020204" charset="-122"/>
                <a:sym typeface="+mn-lt"/>
              </a:rPr>
              <a:t>       </a:t>
            </a:r>
            <a:r>
              <a:rPr lang="zh-CN" altLang="en-US" sz="2000" dirty="0">
                <a:solidFill>
                  <a:srgbClr val="4BD7FF"/>
                </a:solidFill>
                <a:cs typeface="+mn-ea"/>
                <a:sym typeface="+mn-lt"/>
              </a:rPr>
              <a:t>通过大数据增信、产品创新等多种手段破解民营、中小微企业和三农群体的</a:t>
            </a:r>
            <a:r>
              <a:rPr lang="en-US" altLang="zh-CN" sz="2000" dirty="0">
                <a:solidFill>
                  <a:schemeClr val="bg1"/>
                </a:solidFill>
                <a:latin typeface="微软雅黑" panose="020B0503020204020204" charset="-122"/>
                <a:ea typeface="微软雅黑" panose="020B0503020204020204" charset="-122"/>
                <a:cs typeface="微软雅黑" panose="020B0503020204020204" charset="-122"/>
                <a:sym typeface="+mn-lt"/>
              </a:rPr>
              <a:t>“</a:t>
            </a:r>
            <a:r>
              <a:rPr lang="zh-CN" altLang="en-US" sz="2000" b="1" dirty="0">
                <a:solidFill>
                  <a:srgbClr val="FFFF00"/>
                </a:solidFill>
                <a:latin typeface="微软雅黑" panose="020B0503020204020204" charset="-122"/>
                <a:ea typeface="微软雅黑" panose="020B0503020204020204" charset="-122"/>
                <a:cs typeface="微软雅黑" panose="020B0503020204020204" charset="-122"/>
                <a:sym typeface="+mn-lt"/>
              </a:rPr>
              <a:t>融资难、融资慢、融资贵</a:t>
            </a:r>
            <a:r>
              <a:rPr lang="en-US" altLang="zh-CN" sz="2000" dirty="0">
                <a:solidFill>
                  <a:schemeClr val="bg1"/>
                </a:solidFill>
                <a:latin typeface="微软雅黑" panose="020B0503020204020204" charset="-122"/>
                <a:ea typeface="微软雅黑" panose="020B0503020204020204" charset="-122"/>
                <a:cs typeface="微软雅黑" panose="020B0503020204020204" charset="-122"/>
                <a:sym typeface="+mn-lt"/>
              </a:rPr>
              <a:t>”</a:t>
            </a:r>
            <a:r>
              <a:rPr lang="zh-CN" altLang="en-US" sz="2000" dirty="0">
                <a:solidFill>
                  <a:srgbClr val="4BD7FF"/>
                </a:solidFill>
                <a:cs typeface="+mn-ea"/>
                <a:sym typeface="+mn-lt"/>
              </a:rPr>
              <a:t>问题，破解银行在放贷过程中遇到的难题，推动信贷</a:t>
            </a:r>
            <a:r>
              <a:rPr lang="zh-CN" altLang="en-US" sz="2000" b="1" dirty="0">
                <a:solidFill>
                  <a:srgbClr val="FFFF00"/>
                </a:solidFill>
                <a:latin typeface="微软雅黑" panose="020B0503020204020204" charset="-122"/>
                <a:ea typeface="微软雅黑" panose="020B0503020204020204" charset="-122"/>
                <a:cs typeface="微软雅黑" panose="020B0503020204020204" charset="-122"/>
              </a:rPr>
              <a:t>数据化、线上化、智能化、普惠化发展</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20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5" name="文本框 84"/>
          <p:cNvSpPr txBox="1"/>
          <p:nvPr/>
        </p:nvSpPr>
        <p:spPr>
          <a:xfrm>
            <a:off x="746760" y="2482215"/>
            <a:ext cx="10699115" cy="2609215"/>
          </a:xfrm>
          <a:prstGeom prst="rect">
            <a:avLst/>
          </a:prstGeom>
          <a:noFill/>
          <a:ln>
            <a:solidFill>
              <a:schemeClr val="bg1">
                <a:lumMod val="65000"/>
              </a:schemeClr>
            </a:solidFill>
          </a:ln>
        </p:spPr>
        <p:txBody>
          <a:bodyPr wrap="square" rtlCol="0">
            <a:noAutofit/>
          </a:bodyPr>
          <a:lstStyle/>
          <a:p>
            <a:endParaRPr lang="zh-CN" altLang="en-US" dirty="0">
              <a:solidFill>
                <a:schemeClr val="bg1"/>
              </a:solidFill>
              <a:latin typeface="微软雅黑" panose="020B0503020204020204" charset="-122"/>
              <a:ea typeface="微软雅黑" panose="020B0503020204020204" charset="-122"/>
            </a:endParaRPr>
          </a:p>
        </p:txBody>
      </p:sp>
      <p:sp>
        <p:nvSpPr>
          <p:cNvPr id="86" name="Freeform 6"/>
          <p:cNvSpPr>
            <a:spLocks noEditPoints="1" noChangeArrowheads="1"/>
          </p:cNvSpPr>
          <p:nvPr/>
        </p:nvSpPr>
        <p:spPr bwMode="auto">
          <a:xfrm>
            <a:off x="3513462" y="3644031"/>
            <a:ext cx="791116" cy="811403"/>
          </a:xfrm>
          <a:custGeom>
            <a:avLst/>
            <a:gdLst>
              <a:gd name="T0" fmla="*/ 211737974 w 520"/>
              <a:gd name="T1" fmla="*/ 56729865 h 457"/>
              <a:gd name="T2" fmla="*/ 211737974 w 520"/>
              <a:gd name="T3" fmla="*/ 48526375 h 457"/>
              <a:gd name="T4" fmla="*/ 222887231 w 520"/>
              <a:gd name="T5" fmla="*/ 48526375 h 457"/>
              <a:gd name="T6" fmla="*/ 222887231 w 520"/>
              <a:gd name="T7" fmla="*/ 44678175 h 457"/>
              <a:gd name="T8" fmla="*/ 111423044 w 520"/>
              <a:gd name="T9" fmla="*/ 0 h 457"/>
              <a:gd name="T10" fmla="*/ 0 w 520"/>
              <a:gd name="T11" fmla="*/ 44678175 h 457"/>
              <a:gd name="T12" fmla="*/ 0 w 520"/>
              <a:gd name="T13" fmla="*/ 48526375 h 457"/>
              <a:gd name="T14" fmla="*/ 11115972 w 520"/>
              <a:gd name="T15" fmla="*/ 48526375 h 457"/>
              <a:gd name="T16" fmla="*/ 11115972 w 520"/>
              <a:gd name="T17" fmla="*/ 56729865 h 457"/>
              <a:gd name="T18" fmla="*/ 24025826 w 520"/>
              <a:gd name="T19" fmla="*/ 56729865 h 457"/>
              <a:gd name="T20" fmla="*/ 24025826 w 520"/>
              <a:gd name="T21" fmla="*/ 99559955 h 457"/>
              <a:gd name="T22" fmla="*/ 11115972 w 520"/>
              <a:gd name="T23" fmla="*/ 99559955 h 457"/>
              <a:gd name="T24" fmla="*/ 11115972 w 520"/>
              <a:gd name="T25" fmla="*/ 107530927 h 457"/>
              <a:gd name="T26" fmla="*/ 0 w 520"/>
              <a:gd name="T27" fmla="*/ 107530927 h 457"/>
              <a:gd name="T28" fmla="*/ 0 w 520"/>
              <a:gd name="T29" fmla="*/ 117288704 h 457"/>
              <a:gd name="T30" fmla="*/ 222887231 w 520"/>
              <a:gd name="T31" fmla="*/ 117288704 h 457"/>
              <a:gd name="T32" fmla="*/ 222887231 w 520"/>
              <a:gd name="T33" fmla="*/ 107530927 h 457"/>
              <a:gd name="T34" fmla="*/ 211737974 w 520"/>
              <a:gd name="T35" fmla="*/ 107530927 h 457"/>
              <a:gd name="T36" fmla="*/ 211737974 w 520"/>
              <a:gd name="T37" fmla="*/ 99559955 h 457"/>
              <a:gd name="T38" fmla="*/ 199685680 w 520"/>
              <a:gd name="T39" fmla="*/ 99559955 h 457"/>
              <a:gd name="T40" fmla="*/ 199685680 w 520"/>
              <a:gd name="T41" fmla="*/ 56729865 h 457"/>
              <a:gd name="T42" fmla="*/ 211737974 w 520"/>
              <a:gd name="T43" fmla="*/ 56729865 h 457"/>
              <a:gd name="T44" fmla="*/ 73714889 w 520"/>
              <a:gd name="T45" fmla="*/ 99559955 h 457"/>
              <a:gd name="T46" fmla="*/ 49689062 w 520"/>
              <a:gd name="T47" fmla="*/ 99559955 h 457"/>
              <a:gd name="T48" fmla="*/ 49689062 w 520"/>
              <a:gd name="T49" fmla="*/ 56729865 h 457"/>
              <a:gd name="T50" fmla="*/ 73714889 w 520"/>
              <a:gd name="T51" fmla="*/ 56729865 h 457"/>
              <a:gd name="T52" fmla="*/ 73714889 w 520"/>
              <a:gd name="T53" fmla="*/ 99559955 h 457"/>
              <a:gd name="T54" fmla="*/ 123403896 w 520"/>
              <a:gd name="T55" fmla="*/ 99559955 h 457"/>
              <a:gd name="T56" fmla="*/ 99474183 w 520"/>
              <a:gd name="T57" fmla="*/ 99559955 h 457"/>
              <a:gd name="T58" fmla="*/ 99474183 w 520"/>
              <a:gd name="T59" fmla="*/ 56729865 h 457"/>
              <a:gd name="T60" fmla="*/ 123403896 w 520"/>
              <a:gd name="T61" fmla="*/ 56729865 h 457"/>
              <a:gd name="T62" fmla="*/ 123403896 w 520"/>
              <a:gd name="T63" fmla="*/ 99559955 h 457"/>
              <a:gd name="T64" fmla="*/ 173191025 w 520"/>
              <a:gd name="T65" fmla="*/ 99559955 h 457"/>
              <a:gd name="T66" fmla="*/ 149165213 w 520"/>
              <a:gd name="T67" fmla="*/ 99559955 h 457"/>
              <a:gd name="T68" fmla="*/ 149165213 w 520"/>
              <a:gd name="T69" fmla="*/ 56729865 h 457"/>
              <a:gd name="T70" fmla="*/ 173191025 w 520"/>
              <a:gd name="T71" fmla="*/ 56729865 h 457"/>
              <a:gd name="T72" fmla="*/ 173191025 w 520"/>
              <a:gd name="T73" fmla="*/ 99559955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0"/>
              <a:gd name="T112" fmla="*/ 0 h 457"/>
              <a:gd name="T113" fmla="*/ 520 w 520"/>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0" h="457">
                <a:moveTo>
                  <a:pt x="494" y="221"/>
                </a:moveTo>
                <a:lnTo>
                  <a:pt x="494" y="189"/>
                </a:lnTo>
                <a:lnTo>
                  <a:pt x="520" y="189"/>
                </a:lnTo>
                <a:lnTo>
                  <a:pt x="520" y="174"/>
                </a:lnTo>
                <a:lnTo>
                  <a:pt x="260" y="0"/>
                </a:lnTo>
                <a:lnTo>
                  <a:pt x="0" y="174"/>
                </a:lnTo>
                <a:lnTo>
                  <a:pt x="0" y="189"/>
                </a:lnTo>
                <a:lnTo>
                  <a:pt x="26" y="189"/>
                </a:lnTo>
                <a:lnTo>
                  <a:pt x="26" y="221"/>
                </a:lnTo>
                <a:lnTo>
                  <a:pt x="56" y="221"/>
                </a:lnTo>
                <a:lnTo>
                  <a:pt x="56" y="388"/>
                </a:lnTo>
                <a:lnTo>
                  <a:pt x="26" y="388"/>
                </a:lnTo>
                <a:lnTo>
                  <a:pt x="26" y="419"/>
                </a:lnTo>
                <a:lnTo>
                  <a:pt x="0" y="419"/>
                </a:lnTo>
                <a:lnTo>
                  <a:pt x="0" y="457"/>
                </a:lnTo>
                <a:lnTo>
                  <a:pt x="520" y="457"/>
                </a:lnTo>
                <a:lnTo>
                  <a:pt x="520" y="419"/>
                </a:lnTo>
                <a:lnTo>
                  <a:pt x="494" y="419"/>
                </a:lnTo>
                <a:lnTo>
                  <a:pt x="494" y="388"/>
                </a:lnTo>
                <a:lnTo>
                  <a:pt x="466" y="388"/>
                </a:lnTo>
                <a:lnTo>
                  <a:pt x="466" y="221"/>
                </a:lnTo>
                <a:lnTo>
                  <a:pt x="494" y="221"/>
                </a:lnTo>
                <a:close/>
                <a:moveTo>
                  <a:pt x="172" y="388"/>
                </a:moveTo>
                <a:lnTo>
                  <a:pt x="116" y="388"/>
                </a:lnTo>
                <a:lnTo>
                  <a:pt x="116" y="221"/>
                </a:lnTo>
                <a:lnTo>
                  <a:pt x="172" y="221"/>
                </a:lnTo>
                <a:lnTo>
                  <a:pt x="172" y="388"/>
                </a:lnTo>
                <a:close/>
                <a:moveTo>
                  <a:pt x="288" y="388"/>
                </a:moveTo>
                <a:lnTo>
                  <a:pt x="232" y="388"/>
                </a:lnTo>
                <a:lnTo>
                  <a:pt x="232" y="221"/>
                </a:lnTo>
                <a:lnTo>
                  <a:pt x="288" y="221"/>
                </a:lnTo>
                <a:lnTo>
                  <a:pt x="288" y="388"/>
                </a:lnTo>
                <a:close/>
                <a:moveTo>
                  <a:pt x="404" y="388"/>
                </a:moveTo>
                <a:lnTo>
                  <a:pt x="348" y="388"/>
                </a:lnTo>
                <a:lnTo>
                  <a:pt x="348" y="221"/>
                </a:lnTo>
                <a:lnTo>
                  <a:pt x="404" y="221"/>
                </a:lnTo>
                <a:lnTo>
                  <a:pt x="404" y="388"/>
                </a:lnTo>
                <a:close/>
              </a:path>
            </a:pathLst>
          </a:custGeom>
          <a:extLst>
            <a:ext uri="{91240B29-F687-4F45-9708-019B960494DF}">
              <a14:hiddenLine xmlns:a14="http://schemas.microsoft.com/office/drawing/2010/main" w="9525">
                <a:solidFill>
                  <a:srgbClr val="000000"/>
                </a:solidFill>
                <a:round/>
              </a14:hiddenLine>
            </a:ext>
          </a:extLst>
        </p:spPr>
        <p:style>
          <a:lnRef idx="2">
            <a:schemeClr val="accent5"/>
          </a:lnRef>
          <a:fillRef idx="1">
            <a:schemeClr val="lt1"/>
          </a:fillRef>
          <a:effectRef idx="0">
            <a:schemeClr val="accent5"/>
          </a:effectRef>
          <a:fontRef idx="minor">
            <a:schemeClr val="dk1"/>
          </a:fontRef>
        </p:style>
        <p:txBody>
          <a:bodyPr/>
          <a:lstStyle/>
          <a:p>
            <a:endParaRPr lang="zh-CN" altLang="en-US">
              <a:solidFill>
                <a:prstClr val="black"/>
              </a:solidFill>
              <a:latin typeface="微软雅黑" panose="020B0503020204020204" charset="-122"/>
              <a:ea typeface="微软雅黑" panose="020B0503020204020204" charset="-122"/>
            </a:endParaRPr>
          </a:p>
        </p:txBody>
      </p:sp>
      <p:grpSp>
        <p:nvGrpSpPr>
          <p:cNvPr id="87" name="组合 145"/>
          <p:cNvGrpSpPr/>
          <p:nvPr/>
        </p:nvGrpSpPr>
        <p:grpSpPr bwMode="auto">
          <a:xfrm>
            <a:off x="1551762" y="3637280"/>
            <a:ext cx="604817" cy="769151"/>
            <a:chOff x="13843" y="7025"/>
            <a:chExt cx="745" cy="895"/>
          </a:xfrm>
          <a:solidFill>
            <a:srgbClr val="0070C0"/>
          </a:solidFill>
        </p:grpSpPr>
        <p:sp>
          <p:nvSpPr>
            <p:cNvPr id="88" name="Freeform 221"/>
            <p:cNvSpPr>
              <a:spLocks noChangeArrowheads="1"/>
            </p:cNvSpPr>
            <p:nvPr/>
          </p:nvSpPr>
          <p:spPr bwMode="auto">
            <a:xfrm>
              <a:off x="13943" y="7840"/>
              <a:ext cx="53" cy="80"/>
            </a:xfrm>
            <a:custGeom>
              <a:avLst/>
              <a:gdLst>
                <a:gd name="T0" fmla="*/ 171949 w 19"/>
                <a:gd name="T1" fmla="*/ 0 h 29"/>
                <a:gd name="T2" fmla="*/ 171949 w 19"/>
                <a:gd name="T3" fmla="*/ 26811 h 29"/>
                <a:gd name="T4" fmla="*/ 0 w 19"/>
                <a:gd name="T5" fmla="*/ 100932 h 29"/>
                <a:gd name="T6" fmla="*/ 28698 w 19"/>
                <a:gd name="T7" fmla="*/ 204030 h 29"/>
                <a:gd name="T8" fmla="*/ 80052 w 19"/>
                <a:gd name="T9" fmla="*/ 257818 h 29"/>
                <a:gd name="T10" fmla="*/ 143189 w 19"/>
                <a:gd name="T11" fmla="*/ 562841 h 29"/>
                <a:gd name="T12" fmla="*/ 479647 w 19"/>
                <a:gd name="T13" fmla="*/ 667327 h 29"/>
                <a:gd name="T14" fmla="*/ 399422 w 19"/>
                <a:gd name="T15" fmla="*/ 436295 h 29"/>
                <a:gd name="T16" fmla="*/ 171949 w 19"/>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9"/>
                <a:gd name="T29" fmla="*/ 19 w 19"/>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9">
                  <a:moveTo>
                    <a:pt x="6" y="0"/>
                  </a:moveTo>
                  <a:cubicBezTo>
                    <a:pt x="6" y="1"/>
                    <a:pt x="6" y="1"/>
                    <a:pt x="6" y="1"/>
                  </a:cubicBezTo>
                  <a:cubicBezTo>
                    <a:pt x="6" y="1"/>
                    <a:pt x="4" y="1"/>
                    <a:pt x="0" y="4"/>
                  </a:cubicBezTo>
                  <a:cubicBezTo>
                    <a:pt x="0" y="5"/>
                    <a:pt x="1" y="7"/>
                    <a:pt x="1" y="8"/>
                  </a:cubicBezTo>
                  <a:cubicBezTo>
                    <a:pt x="2" y="9"/>
                    <a:pt x="3" y="7"/>
                    <a:pt x="3" y="10"/>
                  </a:cubicBezTo>
                  <a:cubicBezTo>
                    <a:pt x="1" y="16"/>
                    <a:pt x="1" y="15"/>
                    <a:pt x="5" y="22"/>
                  </a:cubicBezTo>
                  <a:cubicBezTo>
                    <a:pt x="7" y="27"/>
                    <a:pt x="16" y="29"/>
                    <a:pt x="17" y="26"/>
                  </a:cubicBezTo>
                  <a:cubicBezTo>
                    <a:pt x="19" y="22"/>
                    <a:pt x="14" y="17"/>
                    <a:pt x="14" y="17"/>
                  </a:cubicBezTo>
                  <a:lnTo>
                    <a:pt x="6" y="0"/>
                  </a:lnTo>
                  <a:close/>
                </a:path>
              </a:pathLst>
            </a:custGeom>
            <a:extLst>
              <a:ext uri="{91240B29-F687-4F45-9708-019B960494DF}">
                <a14:hiddenLine xmlns:a14="http://schemas.microsoft.com/office/drawing/2010/main" w="9525">
                  <a:solidFill>
                    <a:srgbClr val="000000"/>
                  </a:solidFill>
                  <a:round/>
                </a14:hiddenLine>
              </a:ext>
            </a:extLst>
          </p:spPr>
          <p:style>
            <a:lnRef idx="2">
              <a:schemeClr val="accent5"/>
            </a:lnRef>
            <a:fillRef idx="1">
              <a:schemeClr val="lt1"/>
            </a:fillRef>
            <a:effectRef idx="0">
              <a:schemeClr val="accent5"/>
            </a:effectRef>
            <a:fontRef idx="minor">
              <a:schemeClr val="dk1"/>
            </a:fontRef>
          </p:style>
          <p:txBody>
            <a:bodyPr/>
            <a:lstStyle/>
            <a:p>
              <a:pPr defTabSz="457200">
                <a:defRPr/>
              </a:pPr>
              <a:endParaRPr lang="zh-CN" altLang="en-US">
                <a:solidFill>
                  <a:prstClr val="black"/>
                </a:solidFill>
                <a:latin typeface="微软雅黑" panose="020B0503020204020204" charset="-122"/>
                <a:ea typeface="微软雅黑" panose="020B0503020204020204" charset="-122"/>
              </a:endParaRPr>
            </a:p>
          </p:txBody>
        </p:sp>
        <p:sp>
          <p:nvSpPr>
            <p:cNvPr id="89" name="Freeform 222"/>
            <p:cNvSpPr>
              <a:spLocks noChangeArrowheads="1"/>
            </p:cNvSpPr>
            <p:nvPr/>
          </p:nvSpPr>
          <p:spPr bwMode="auto">
            <a:xfrm>
              <a:off x="14368" y="7495"/>
              <a:ext cx="90" cy="75"/>
            </a:xfrm>
            <a:custGeom>
              <a:avLst/>
              <a:gdLst>
                <a:gd name="T0" fmla="*/ 32217 w 32"/>
                <a:gd name="T1" fmla="*/ 440285 h 28"/>
                <a:gd name="T2" fmla="*/ 716740 w 32"/>
                <a:gd name="T3" fmla="*/ 342372 h 28"/>
                <a:gd name="T4" fmla="*/ 649915 w 32"/>
                <a:gd name="T5" fmla="*/ 148516 h 28"/>
                <a:gd name="T6" fmla="*/ 649915 w 32"/>
                <a:gd name="T7" fmla="*/ 93070 h 28"/>
                <a:gd name="T8" fmla="*/ 838010 w 32"/>
                <a:gd name="T9" fmla="*/ 20700 h 28"/>
                <a:gd name="T10" fmla="*/ 188142 w 32"/>
                <a:gd name="T11" fmla="*/ 113770 h 28"/>
                <a:gd name="T12" fmla="*/ 90610 w 32"/>
                <a:gd name="T13" fmla="*/ 304741 h 28"/>
                <a:gd name="T14" fmla="*/ 32217 w 32"/>
                <a:gd name="T15" fmla="*/ 440285 h 28"/>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8"/>
                <a:gd name="T26" fmla="*/ 32 w 32"/>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8">
                  <a:moveTo>
                    <a:pt x="1" y="23"/>
                  </a:moveTo>
                  <a:cubicBezTo>
                    <a:pt x="1" y="23"/>
                    <a:pt x="19" y="28"/>
                    <a:pt x="23" y="18"/>
                  </a:cubicBezTo>
                  <a:cubicBezTo>
                    <a:pt x="26" y="12"/>
                    <a:pt x="24" y="10"/>
                    <a:pt x="21" y="8"/>
                  </a:cubicBezTo>
                  <a:cubicBezTo>
                    <a:pt x="18" y="7"/>
                    <a:pt x="19" y="4"/>
                    <a:pt x="21" y="5"/>
                  </a:cubicBezTo>
                  <a:cubicBezTo>
                    <a:pt x="24" y="6"/>
                    <a:pt x="32" y="2"/>
                    <a:pt x="27" y="1"/>
                  </a:cubicBezTo>
                  <a:cubicBezTo>
                    <a:pt x="22" y="0"/>
                    <a:pt x="8" y="2"/>
                    <a:pt x="6" y="6"/>
                  </a:cubicBezTo>
                  <a:cubicBezTo>
                    <a:pt x="6" y="6"/>
                    <a:pt x="5" y="7"/>
                    <a:pt x="3" y="16"/>
                  </a:cubicBezTo>
                  <a:cubicBezTo>
                    <a:pt x="0" y="24"/>
                    <a:pt x="1" y="23"/>
                    <a:pt x="1" y="23"/>
                  </a:cubicBezTo>
                  <a:close/>
                </a:path>
              </a:pathLst>
            </a:custGeom>
            <a:extLst>
              <a:ext uri="{91240B29-F687-4F45-9708-019B960494DF}">
                <a14:hiddenLine xmlns:a14="http://schemas.microsoft.com/office/drawing/2010/main" w="9525">
                  <a:solidFill>
                    <a:srgbClr val="000000"/>
                  </a:solidFill>
                  <a:round/>
                </a14:hiddenLine>
              </a:ext>
            </a:extLst>
          </p:spPr>
          <p:style>
            <a:lnRef idx="2">
              <a:schemeClr val="accent5"/>
            </a:lnRef>
            <a:fillRef idx="1">
              <a:schemeClr val="lt1"/>
            </a:fillRef>
            <a:effectRef idx="0">
              <a:schemeClr val="accent5"/>
            </a:effectRef>
            <a:fontRef idx="minor">
              <a:schemeClr val="dk1"/>
            </a:fontRef>
          </p:style>
          <p:txBody>
            <a:bodyPr/>
            <a:lstStyle/>
            <a:p>
              <a:pPr defTabSz="457200">
                <a:defRPr/>
              </a:pPr>
              <a:endParaRPr lang="zh-CN" altLang="en-US">
                <a:solidFill>
                  <a:prstClr val="black"/>
                </a:solidFill>
                <a:latin typeface="微软雅黑" panose="020B0503020204020204" charset="-122"/>
                <a:ea typeface="微软雅黑" panose="020B0503020204020204" charset="-122"/>
              </a:endParaRPr>
            </a:p>
          </p:txBody>
        </p:sp>
        <p:sp>
          <p:nvSpPr>
            <p:cNvPr id="90" name="Freeform 223"/>
            <p:cNvSpPr>
              <a:spLocks noChangeArrowheads="1"/>
            </p:cNvSpPr>
            <p:nvPr/>
          </p:nvSpPr>
          <p:spPr bwMode="auto">
            <a:xfrm>
              <a:off x="14430" y="7820"/>
              <a:ext cx="158" cy="90"/>
            </a:xfrm>
            <a:custGeom>
              <a:avLst/>
              <a:gdLst>
                <a:gd name="T0" fmla="*/ 24460 w 58"/>
                <a:gd name="T1" fmla="*/ 771114 h 32"/>
                <a:gd name="T2" fmla="*/ 205961 w 58"/>
                <a:gd name="T3" fmla="*/ 991294 h 32"/>
                <a:gd name="T4" fmla="*/ 315063 w 58"/>
                <a:gd name="T5" fmla="*/ 904708 h 32"/>
                <a:gd name="T6" fmla="*/ 364062 w 58"/>
                <a:gd name="T7" fmla="*/ 803348 h 32"/>
                <a:gd name="T8" fmla="*/ 967295 w 58"/>
                <a:gd name="T9" fmla="*/ 462277 h 32"/>
                <a:gd name="T10" fmla="*/ 494472 w 58"/>
                <a:gd name="T11" fmla="*/ 188142 h 32"/>
                <a:gd name="T12" fmla="*/ 0 w 58"/>
                <a:gd name="T13" fmla="*/ 771114 h 32"/>
                <a:gd name="T14" fmla="*/ 24460 w 58"/>
                <a:gd name="T15" fmla="*/ 771114 h 32"/>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32"/>
                <a:gd name="T26" fmla="*/ 58 w 58"/>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32">
                  <a:moveTo>
                    <a:pt x="1" y="25"/>
                  </a:moveTo>
                  <a:cubicBezTo>
                    <a:pt x="1" y="25"/>
                    <a:pt x="2" y="27"/>
                    <a:pt x="9" y="32"/>
                  </a:cubicBezTo>
                  <a:cubicBezTo>
                    <a:pt x="10" y="32"/>
                    <a:pt x="13" y="29"/>
                    <a:pt x="14" y="29"/>
                  </a:cubicBezTo>
                  <a:cubicBezTo>
                    <a:pt x="15" y="28"/>
                    <a:pt x="12" y="26"/>
                    <a:pt x="16" y="26"/>
                  </a:cubicBezTo>
                  <a:cubicBezTo>
                    <a:pt x="25" y="25"/>
                    <a:pt x="34" y="24"/>
                    <a:pt x="43" y="15"/>
                  </a:cubicBezTo>
                  <a:cubicBezTo>
                    <a:pt x="58" y="0"/>
                    <a:pt x="22" y="6"/>
                    <a:pt x="22" y="6"/>
                  </a:cubicBezTo>
                  <a:cubicBezTo>
                    <a:pt x="0" y="25"/>
                    <a:pt x="0" y="25"/>
                    <a:pt x="0" y="25"/>
                  </a:cubicBezTo>
                  <a:lnTo>
                    <a:pt x="1" y="25"/>
                  </a:lnTo>
                  <a:close/>
                </a:path>
              </a:pathLst>
            </a:custGeom>
            <a:extLst>
              <a:ext uri="{91240B29-F687-4F45-9708-019B960494DF}">
                <a14:hiddenLine xmlns:a14="http://schemas.microsoft.com/office/drawing/2010/main" w="9525">
                  <a:solidFill>
                    <a:srgbClr val="000000"/>
                  </a:solidFill>
                  <a:round/>
                </a14:hiddenLine>
              </a:ext>
            </a:extLst>
          </p:spPr>
          <p:style>
            <a:lnRef idx="2">
              <a:schemeClr val="accent5"/>
            </a:lnRef>
            <a:fillRef idx="1">
              <a:schemeClr val="lt1"/>
            </a:fillRef>
            <a:effectRef idx="0">
              <a:schemeClr val="accent5"/>
            </a:effectRef>
            <a:fontRef idx="minor">
              <a:schemeClr val="dk1"/>
            </a:fontRef>
          </p:style>
          <p:txBody>
            <a:bodyPr/>
            <a:lstStyle/>
            <a:p>
              <a:pPr defTabSz="457200">
                <a:defRPr/>
              </a:pPr>
              <a:endParaRPr lang="zh-CN" altLang="en-US">
                <a:solidFill>
                  <a:prstClr val="black"/>
                </a:solidFill>
                <a:latin typeface="微软雅黑" panose="020B0503020204020204" charset="-122"/>
                <a:ea typeface="微软雅黑" panose="020B0503020204020204" charset="-122"/>
              </a:endParaRPr>
            </a:p>
          </p:txBody>
        </p:sp>
        <p:sp>
          <p:nvSpPr>
            <p:cNvPr id="91" name="Freeform 224"/>
            <p:cNvSpPr>
              <a:spLocks noChangeArrowheads="1"/>
            </p:cNvSpPr>
            <p:nvPr/>
          </p:nvSpPr>
          <p:spPr bwMode="auto">
            <a:xfrm>
              <a:off x="13883" y="7288"/>
              <a:ext cx="598" cy="595"/>
            </a:xfrm>
            <a:custGeom>
              <a:avLst/>
              <a:gdLst>
                <a:gd name="T0" fmla="*/ 2654393 w 218"/>
                <a:gd name="T1" fmla="*/ 3924659 h 216"/>
                <a:gd name="T2" fmla="*/ 3446351 w 218"/>
                <a:gd name="T3" fmla="*/ 4028224 h 216"/>
                <a:gd name="T4" fmla="*/ 4636415 w 218"/>
                <a:gd name="T5" fmla="*/ 5433642 h 216"/>
                <a:gd name="T6" fmla="*/ 5258006 w 218"/>
                <a:gd name="T7" fmla="*/ 4933062 h 216"/>
                <a:gd name="T8" fmla="*/ 4151514 w 218"/>
                <a:gd name="T9" fmla="*/ 3425225 h 216"/>
                <a:gd name="T10" fmla="*/ 3597200 w 218"/>
                <a:gd name="T11" fmla="*/ 3142123 h 216"/>
                <a:gd name="T12" fmla="*/ 3692990 w 218"/>
                <a:gd name="T13" fmla="*/ 3142123 h 216"/>
                <a:gd name="T14" fmla="*/ 3597200 w 218"/>
                <a:gd name="T15" fmla="*/ 2722265 h 216"/>
                <a:gd name="T16" fmla="*/ 3641927 w 218"/>
                <a:gd name="T17" fmla="*/ 1862978 h 216"/>
                <a:gd name="T18" fmla="*/ 3692990 w 218"/>
                <a:gd name="T19" fmla="*/ 2290265 h 216"/>
                <a:gd name="T20" fmla="*/ 4151514 w 218"/>
                <a:gd name="T21" fmla="*/ 2492472 h 216"/>
                <a:gd name="T22" fmla="*/ 4274227 w 218"/>
                <a:gd name="T23" fmla="*/ 1889635 h 216"/>
                <a:gd name="T24" fmla="*/ 3667518 w 218"/>
                <a:gd name="T25" fmla="*/ 1508187 h 216"/>
                <a:gd name="T26" fmla="*/ 3692990 w 218"/>
                <a:gd name="T27" fmla="*/ 1707865 h 216"/>
                <a:gd name="T28" fmla="*/ 3087543 w 218"/>
                <a:gd name="T29" fmla="*/ 73405 h 216"/>
                <a:gd name="T30" fmla="*/ 3016435 w 218"/>
                <a:gd name="T31" fmla="*/ 128966 h 216"/>
                <a:gd name="T32" fmla="*/ 3042095 w 218"/>
                <a:gd name="T33" fmla="*/ 1790826 h 216"/>
                <a:gd name="T34" fmla="*/ 2850252 w 218"/>
                <a:gd name="T35" fmla="*/ 400631 h 216"/>
                <a:gd name="T36" fmla="*/ 2891248 w 218"/>
                <a:gd name="T37" fmla="*/ 301828 h 216"/>
                <a:gd name="T38" fmla="*/ 2824765 w 218"/>
                <a:gd name="T39" fmla="*/ 172112 h 216"/>
                <a:gd name="T40" fmla="*/ 2674001 w 218"/>
                <a:gd name="T41" fmla="*/ 172112 h 216"/>
                <a:gd name="T42" fmla="*/ 2602809 w 218"/>
                <a:gd name="T43" fmla="*/ 301828 h 216"/>
                <a:gd name="T44" fmla="*/ 2628303 w 218"/>
                <a:gd name="T45" fmla="*/ 400631 h 216"/>
                <a:gd name="T46" fmla="*/ 2654393 w 218"/>
                <a:gd name="T47" fmla="*/ 1332109 h 216"/>
                <a:gd name="T48" fmla="*/ 2725522 w 218"/>
                <a:gd name="T49" fmla="*/ 1862978 h 216"/>
                <a:gd name="T50" fmla="*/ 2199787 w 218"/>
                <a:gd name="T51" fmla="*/ 100078 h 216"/>
                <a:gd name="T52" fmla="*/ 1881522 w 218"/>
                <a:gd name="T53" fmla="*/ 73405 h 216"/>
                <a:gd name="T54" fmla="*/ 429932 w 218"/>
                <a:gd name="T55" fmla="*/ 1133706 h 216"/>
                <a:gd name="T56" fmla="*/ 25659 w 218"/>
                <a:gd name="T57" fmla="*/ 1763365 h 216"/>
                <a:gd name="T58" fmla="*/ 44277 w 218"/>
                <a:gd name="T59" fmla="*/ 2695661 h 216"/>
                <a:gd name="T60" fmla="*/ 676577 w 218"/>
                <a:gd name="T61" fmla="*/ 2612695 h 216"/>
                <a:gd name="T62" fmla="*/ 676577 w 218"/>
                <a:gd name="T63" fmla="*/ 1862978 h 216"/>
                <a:gd name="T64" fmla="*/ 1256362 w 218"/>
                <a:gd name="T65" fmla="*/ 1432187 h 216"/>
                <a:gd name="T66" fmla="*/ 1276077 w 218"/>
                <a:gd name="T67" fmla="*/ 2310707 h 216"/>
                <a:gd name="T68" fmla="*/ 1371933 w 218"/>
                <a:gd name="T69" fmla="*/ 3425225 h 216"/>
                <a:gd name="T70" fmla="*/ 1564845 w 218"/>
                <a:gd name="T71" fmla="*/ 3440612 h 216"/>
                <a:gd name="T72" fmla="*/ 1564845 w 218"/>
                <a:gd name="T73" fmla="*/ 4857417 h 216"/>
                <a:gd name="T74" fmla="*/ 746940 w 218"/>
                <a:gd name="T75" fmla="*/ 5005550 h 216"/>
                <a:gd name="T76" fmla="*/ 942004 w 218"/>
                <a:gd name="T77" fmla="*/ 5360366 h 216"/>
                <a:gd name="T78" fmla="*/ 2339859 w 218"/>
                <a:gd name="T79" fmla="*/ 5205245 h 216"/>
                <a:gd name="T80" fmla="*/ 2654393 w 218"/>
                <a:gd name="T81" fmla="*/ 3924659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8"/>
                <a:gd name="T124" fmla="*/ 0 h 216"/>
                <a:gd name="T125" fmla="*/ 218 w 218"/>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8" h="216">
                  <a:moveTo>
                    <a:pt x="110" y="156"/>
                  </a:moveTo>
                  <a:cubicBezTo>
                    <a:pt x="143" y="160"/>
                    <a:pt x="143" y="160"/>
                    <a:pt x="143" y="160"/>
                  </a:cubicBezTo>
                  <a:cubicBezTo>
                    <a:pt x="192" y="216"/>
                    <a:pt x="192" y="216"/>
                    <a:pt x="192" y="216"/>
                  </a:cubicBezTo>
                  <a:cubicBezTo>
                    <a:pt x="218" y="196"/>
                    <a:pt x="218" y="196"/>
                    <a:pt x="218" y="196"/>
                  </a:cubicBezTo>
                  <a:cubicBezTo>
                    <a:pt x="172" y="136"/>
                    <a:pt x="172" y="136"/>
                    <a:pt x="172" y="136"/>
                  </a:cubicBezTo>
                  <a:cubicBezTo>
                    <a:pt x="172" y="136"/>
                    <a:pt x="155" y="128"/>
                    <a:pt x="149" y="125"/>
                  </a:cubicBezTo>
                  <a:cubicBezTo>
                    <a:pt x="153" y="125"/>
                    <a:pt x="153" y="125"/>
                    <a:pt x="153" y="125"/>
                  </a:cubicBezTo>
                  <a:cubicBezTo>
                    <a:pt x="148" y="116"/>
                    <a:pt x="148" y="112"/>
                    <a:pt x="149" y="108"/>
                  </a:cubicBezTo>
                  <a:cubicBezTo>
                    <a:pt x="151" y="74"/>
                    <a:pt x="151" y="74"/>
                    <a:pt x="151" y="74"/>
                  </a:cubicBezTo>
                  <a:cubicBezTo>
                    <a:pt x="152" y="80"/>
                    <a:pt x="153" y="91"/>
                    <a:pt x="153" y="91"/>
                  </a:cubicBezTo>
                  <a:cubicBezTo>
                    <a:pt x="172" y="99"/>
                    <a:pt x="172" y="99"/>
                    <a:pt x="172" y="99"/>
                  </a:cubicBezTo>
                  <a:cubicBezTo>
                    <a:pt x="177" y="75"/>
                    <a:pt x="177" y="75"/>
                    <a:pt x="177" y="75"/>
                  </a:cubicBezTo>
                  <a:cubicBezTo>
                    <a:pt x="152" y="60"/>
                    <a:pt x="152" y="60"/>
                    <a:pt x="152" y="60"/>
                  </a:cubicBezTo>
                  <a:cubicBezTo>
                    <a:pt x="153" y="68"/>
                    <a:pt x="153" y="68"/>
                    <a:pt x="153" y="68"/>
                  </a:cubicBezTo>
                  <a:cubicBezTo>
                    <a:pt x="151" y="41"/>
                    <a:pt x="145" y="0"/>
                    <a:pt x="128" y="3"/>
                  </a:cubicBezTo>
                  <a:cubicBezTo>
                    <a:pt x="128" y="3"/>
                    <a:pt x="127" y="4"/>
                    <a:pt x="125" y="5"/>
                  </a:cubicBezTo>
                  <a:cubicBezTo>
                    <a:pt x="126" y="71"/>
                    <a:pt x="126" y="71"/>
                    <a:pt x="126" y="71"/>
                  </a:cubicBezTo>
                  <a:cubicBezTo>
                    <a:pt x="118" y="16"/>
                    <a:pt x="118" y="16"/>
                    <a:pt x="118" y="16"/>
                  </a:cubicBezTo>
                  <a:cubicBezTo>
                    <a:pt x="120" y="12"/>
                    <a:pt x="120" y="12"/>
                    <a:pt x="120" y="12"/>
                  </a:cubicBezTo>
                  <a:cubicBezTo>
                    <a:pt x="117" y="7"/>
                    <a:pt x="117" y="7"/>
                    <a:pt x="117" y="7"/>
                  </a:cubicBezTo>
                  <a:cubicBezTo>
                    <a:pt x="111" y="7"/>
                    <a:pt x="111" y="7"/>
                    <a:pt x="111" y="7"/>
                  </a:cubicBezTo>
                  <a:cubicBezTo>
                    <a:pt x="108" y="12"/>
                    <a:pt x="108" y="12"/>
                    <a:pt x="108" y="12"/>
                  </a:cubicBezTo>
                  <a:cubicBezTo>
                    <a:pt x="109" y="16"/>
                    <a:pt x="109" y="16"/>
                    <a:pt x="109" y="16"/>
                  </a:cubicBezTo>
                  <a:cubicBezTo>
                    <a:pt x="110" y="53"/>
                    <a:pt x="110" y="53"/>
                    <a:pt x="110" y="53"/>
                  </a:cubicBezTo>
                  <a:cubicBezTo>
                    <a:pt x="113" y="74"/>
                    <a:pt x="113" y="74"/>
                    <a:pt x="113" y="74"/>
                  </a:cubicBezTo>
                  <a:cubicBezTo>
                    <a:pt x="91" y="4"/>
                    <a:pt x="91" y="4"/>
                    <a:pt x="91" y="4"/>
                  </a:cubicBezTo>
                  <a:cubicBezTo>
                    <a:pt x="90" y="4"/>
                    <a:pt x="79" y="3"/>
                    <a:pt x="78" y="3"/>
                  </a:cubicBezTo>
                  <a:cubicBezTo>
                    <a:pt x="45" y="10"/>
                    <a:pt x="47" y="15"/>
                    <a:pt x="18" y="45"/>
                  </a:cubicBezTo>
                  <a:cubicBezTo>
                    <a:pt x="8" y="56"/>
                    <a:pt x="6" y="57"/>
                    <a:pt x="1" y="70"/>
                  </a:cubicBezTo>
                  <a:cubicBezTo>
                    <a:pt x="0" y="88"/>
                    <a:pt x="0" y="101"/>
                    <a:pt x="2" y="107"/>
                  </a:cubicBezTo>
                  <a:cubicBezTo>
                    <a:pt x="11" y="101"/>
                    <a:pt x="16" y="103"/>
                    <a:pt x="28" y="104"/>
                  </a:cubicBezTo>
                  <a:cubicBezTo>
                    <a:pt x="29" y="100"/>
                    <a:pt x="24" y="85"/>
                    <a:pt x="28" y="74"/>
                  </a:cubicBezTo>
                  <a:cubicBezTo>
                    <a:pt x="36" y="67"/>
                    <a:pt x="52" y="57"/>
                    <a:pt x="52" y="57"/>
                  </a:cubicBezTo>
                  <a:cubicBezTo>
                    <a:pt x="53" y="92"/>
                    <a:pt x="53" y="92"/>
                    <a:pt x="53" y="92"/>
                  </a:cubicBezTo>
                  <a:cubicBezTo>
                    <a:pt x="55" y="118"/>
                    <a:pt x="53" y="120"/>
                    <a:pt x="57" y="136"/>
                  </a:cubicBezTo>
                  <a:cubicBezTo>
                    <a:pt x="65" y="137"/>
                    <a:pt x="65" y="137"/>
                    <a:pt x="65" y="137"/>
                  </a:cubicBezTo>
                  <a:cubicBezTo>
                    <a:pt x="65" y="193"/>
                    <a:pt x="65" y="193"/>
                    <a:pt x="65" y="193"/>
                  </a:cubicBezTo>
                  <a:cubicBezTo>
                    <a:pt x="31" y="199"/>
                    <a:pt x="31" y="199"/>
                    <a:pt x="31" y="199"/>
                  </a:cubicBezTo>
                  <a:cubicBezTo>
                    <a:pt x="39" y="213"/>
                    <a:pt x="39" y="213"/>
                    <a:pt x="39" y="213"/>
                  </a:cubicBezTo>
                  <a:cubicBezTo>
                    <a:pt x="97" y="207"/>
                    <a:pt x="97" y="207"/>
                    <a:pt x="97" y="207"/>
                  </a:cubicBezTo>
                  <a:cubicBezTo>
                    <a:pt x="97" y="207"/>
                    <a:pt x="111" y="161"/>
                    <a:pt x="110" y="156"/>
                  </a:cubicBezTo>
                  <a:close/>
                </a:path>
              </a:pathLst>
            </a:custGeom>
            <a:extLst>
              <a:ext uri="{91240B29-F687-4F45-9708-019B960494DF}">
                <a14:hiddenLine xmlns:a14="http://schemas.microsoft.com/office/drawing/2010/main" w="9525">
                  <a:solidFill>
                    <a:srgbClr val="000000"/>
                  </a:solidFill>
                  <a:round/>
                </a14:hiddenLine>
              </a:ext>
            </a:extLst>
          </p:spPr>
          <p:style>
            <a:lnRef idx="2">
              <a:schemeClr val="accent5"/>
            </a:lnRef>
            <a:fillRef idx="1">
              <a:schemeClr val="lt1"/>
            </a:fillRef>
            <a:effectRef idx="0">
              <a:schemeClr val="accent5"/>
            </a:effectRef>
            <a:fontRef idx="minor">
              <a:schemeClr val="dk1"/>
            </a:fontRef>
          </p:style>
          <p:txBody>
            <a:bodyPr/>
            <a:lstStyle/>
            <a:p>
              <a:pPr defTabSz="457200">
                <a:defRPr/>
              </a:pPr>
              <a:endParaRPr lang="zh-CN" altLang="en-US">
                <a:solidFill>
                  <a:prstClr val="black"/>
                </a:solidFill>
                <a:latin typeface="微软雅黑" panose="020B0503020204020204" charset="-122"/>
                <a:ea typeface="微软雅黑" panose="020B0503020204020204" charset="-122"/>
              </a:endParaRPr>
            </a:p>
          </p:txBody>
        </p:sp>
        <p:sp>
          <p:nvSpPr>
            <p:cNvPr id="92" name="Freeform 225"/>
            <p:cNvSpPr>
              <a:spLocks noEditPoints="1" noChangeArrowheads="1"/>
            </p:cNvSpPr>
            <p:nvPr/>
          </p:nvSpPr>
          <p:spPr bwMode="auto">
            <a:xfrm>
              <a:off x="14053" y="7025"/>
              <a:ext cx="213" cy="275"/>
            </a:xfrm>
            <a:custGeom>
              <a:avLst/>
              <a:gdLst>
                <a:gd name="T0" fmla="*/ 182403 w 77"/>
                <a:gd name="T1" fmla="*/ 1459359 h 100"/>
                <a:gd name="T2" fmla="*/ 236610 w 77"/>
                <a:gd name="T3" fmla="*/ 1736501 h 100"/>
                <a:gd name="T4" fmla="*/ 284917 w 77"/>
                <a:gd name="T5" fmla="*/ 1655643 h 100"/>
                <a:gd name="T6" fmla="*/ 1100471 w 77"/>
                <a:gd name="T7" fmla="*/ 2472726 h 100"/>
                <a:gd name="T8" fmla="*/ 1858154 w 77"/>
                <a:gd name="T9" fmla="*/ 1639270 h 100"/>
                <a:gd name="T10" fmla="*/ 1916303 w 77"/>
                <a:gd name="T11" fmla="*/ 1160882 h 100"/>
                <a:gd name="T12" fmla="*/ 1885014 w 77"/>
                <a:gd name="T13" fmla="*/ 1160882 h 100"/>
                <a:gd name="T14" fmla="*/ 1885014 w 77"/>
                <a:gd name="T15" fmla="*/ 945555 h 100"/>
                <a:gd name="T16" fmla="*/ 1234374 w 77"/>
                <a:gd name="T17" fmla="*/ 765969 h 100"/>
                <a:gd name="T18" fmla="*/ 1546701 w 77"/>
                <a:gd name="T19" fmla="*/ 846956 h 100"/>
                <a:gd name="T20" fmla="*/ 1964242 w 77"/>
                <a:gd name="T21" fmla="*/ 622017 h 100"/>
                <a:gd name="T22" fmla="*/ 343248 w 77"/>
                <a:gd name="T23" fmla="*/ 452042 h 100"/>
                <a:gd name="T24" fmla="*/ 236610 w 77"/>
                <a:gd name="T25" fmla="*/ 1187299 h 100"/>
                <a:gd name="T26" fmla="*/ 182403 w 77"/>
                <a:gd name="T27" fmla="*/ 1459359 h 100"/>
                <a:gd name="T28" fmla="*/ 388105 w 77"/>
                <a:gd name="T29" fmla="*/ 637632 h 100"/>
                <a:gd name="T30" fmla="*/ 343248 w 77"/>
                <a:gd name="T31" fmla="*/ 693286 h 100"/>
                <a:gd name="T32" fmla="*/ 388105 w 77"/>
                <a:gd name="T33" fmla="*/ 637632 h 100"/>
                <a:gd name="T34" fmla="*/ 263852 w 77"/>
                <a:gd name="T35" fmla="*/ 1016802 h 100"/>
                <a:gd name="T36" fmla="*/ 263852 w 77"/>
                <a:gd name="T37" fmla="*/ 1043232 h 100"/>
                <a:gd name="T38" fmla="*/ 263852 w 77"/>
                <a:gd name="T39" fmla="*/ 1115854 h 100"/>
                <a:gd name="T40" fmla="*/ 263852 w 77"/>
                <a:gd name="T41" fmla="*/ 1016802 h 100"/>
                <a:gd name="T42" fmla="*/ 263852 w 77"/>
                <a:gd name="T43" fmla="*/ 1115854 h 100"/>
                <a:gd name="T44" fmla="*/ 263852 w 77"/>
                <a:gd name="T45" fmla="*/ 1187299 h 100"/>
                <a:gd name="T46" fmla="*/ 263852 w 77"/>
                <a:gd name="T47" fmla="*/ 1187299 h 100"/>
                <a:gd name="T48" fmla="*/ 263852 w 77"/>
                <a:gd name="T49" fmla="*/ 1115854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100"/>
                <a:gd name="T77" fmla="*/ 77 w 77"/>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100">
                  <a:moveTo>
                    <a:pt x="7" y="59"/>
                  </a:moveTo>
                  <a:cubicBezTo>
                    <a:pt x="7" y="65"/>
                    <a:pt x="8" y="70"/>
                    <a:pt x="9" y="70"/>
                  </a:cubicBezTo>
                  <a:cubicBezTo>
                    <a:pt x="10" y="70"/>
                    <a:pt x="11" y="69"/>
                    <a:pt x="11" y="67"/>
                  </a:cubicBezTo>
                  <a:cubicBezTo>
                    <a:pt x="16" y="86"/>
                    <a:pt x="32" y="100"/>
                    <a:pt x="42" y="100"/>
                  </a:cubicBezTo>
                  <a:cubicBezTo>
                    <a:pt x="53" y="100"/>
                    <a:pt x="69" y="87"/>
                    <a:pt x="71" y="66"/>
                  </a:cubicBezTo>
                  <a:cubicBezTo>
                    <a:pt x="72" y="68"/>
                    <a:pt x="75" y="47"/>
                    <a:pt x="73" y="47"/>
                  </a:cubicBezTo>
                  <a:cubicBezTo>
                    <a:pt x="73" y="47"/>
                    <a:pt x="73" y="47"/>
                    <a:pt x="72" y="47"/>
                  </a:cubicBezTo>
                  <a:cubicBezTo>
                    <a:pt x="73" y="45"/>
                    <a:pt x="73" y="42"/>
                    <a:pt x="72" y="38"/>
                  </a:cubicBezTo>
                  <a:cubicBezTo>
                    <a:pt x="67" y="42"/>
                    <a:pt x="57" y="37"/>
                    <a:pt x="47" y="31"/>
                  </a:cubicBezTo>
                  <a:cubicBezTo>
                    <a:pt x="48" y="32"/>
                    <a:pt x="58" y="33"/>
                    <a:pt x="59" y="34"/>
                  </a:cubicBezTo>
                  <a:cubicBezTo>
                    <a:pt x="77" y="43"/>
                    <a:pt x="75" y="25"/>
                    <a:pt x="75" y="25"/>
                  </a:cubicBezTo>
                  <a:cubicBezTo>
                    <a:pt x="75" y="25"/>
                    <a:pt x="48" y="0"/>
                    <a:pt x="13" y="18"/>
                  </a:cubicBezTo>
                  <a:cubicBezTo>
                    <a:pt x="10" y="19"/>
                    <a:pt x="0" y="39"/>
                    <a:pt x="9" y="48"/>
                  </a:cubicBezTo>
                  <a:cubicBezTo>
                    <a:pt x="8" y="48"/>
                    <a:pt x="7" y="53"/>
                    <a:pt x="7" y="59"/>
                  </a:cubicBezTo>
                  <a:close/>
                  <a:moveTo>
                    <a:pt x="15" y="26"/>
                  </a:moveTo>
                  <a:cubicBezTo>
                    <a:pt x="14" y="27"/>
                    <a:pt x="14" y="27"/>
                    <a:pt x="13" y="28"/>
                  </a:cubicBezTo>
                  <a:cubicBezTo>
                    <a:pt x="14" y="27"/>
                    <a:pt x="14" y="26"/>
                    <a:pt x="15" y="26"/>
                  </a:cubicBezTo>
                  <a:close/>
                  <a:moveTo>
                    <a:pt x="10" y="41"/>
                  </a:moveTo>
                  <a:cubicBezTo>
                    <a:pt x="10" y="41"/>
                    <a:pt x="10" y="42"/>
                    <a:pt x="10" y="42"/>
                  </a:cubicBezTo>
                  <a:cubicBezTo>
                    <a:pt x="10" y="43"/>
                    <a:pt x="10" y="44"/>
                    <a:pt x="10" y="45"/>
                  </a:cubicBezTo>
                  <a:cubicBezTo>
                    <a:pt x="10" y="44"/>
                    <a:pt x="10" y="42"/>
                    <a:pt x="10" y="41"/>
                  </a:cubicBezTo>
                  <a:close/>
                  <a:moveTo>
                    <a:pt x="10" y="45"/>
                  </a:moveTo>
                  <a:cubicBezTo>
                    <a:pt x="10" y="46"/>
                    <a:pt x="10" y="47"/>
                    <a:pt x="10" y="48"/>
                  </a:cubicBezTo>
                  <a:cubicBezTo>
                    <a:pt x="10" y="48"/>
                    <a:pt x="10" y="48"/>
                    <a:pt x="10" y="48"/>
                  </a:cubicBezTo>
                  <a:cubicBezTo>
                    <a:pt x="10" y="47"/>
                    <a:pt x="10" y="46"/>
                    <a:pt x="10" y="45"/>
                  </a:cubicBezTo>
                  <a:close/>
                </a:path>
              </a:pathLst>
            </a:custGeom>
            <a:extLst>
              <a:ext uri="{91240B29-F687-4F45-9708-019B960494DF}">
                <a14:hiddenLine xmlns:a14="http://schemas.microsoft.com/office/drawing/2010/main" w="9525">
                  <a:solidFill>
                    <a:srgbClr val="000000"/>
                  </a:solidFill>
                  <a:round/>
                </a14:hiddenLine>
              </a:ext>
            </a:extLst>
          </p:spPr>
          <p:style>
            <a:lnRef idx="2">
              <a:schemeClr val="accent5"/>
            </a:lnRef>
            <a:fillRef idx="1">
              <a:schemeClr val="lt1"/>
            </a:fillRef>
            <a:effectRef idx="0">
              <a:schemeClr val="accent5"/>
            </a:effectRef>
            <a:fontRef idx="minor">
              <a:schemeClr val="dk1"/>
            </a:fontRef>
          </p:style>
          <p:txBody>
            <a:bodyPr/>
            <a:lstStyle/>
            <a:p>
              <a:pPr defTabSz="457200">
                <a:defRPr/>
              </a:pPr>
              <a:endParaRPr lang="zh-CN" altLang="en-US">
                <a:solidFill>
                  <a:prstClr val="black"/>
                </a:solidFill>
                <a:latin typeface="微软雅黑" panose="020B0503020204020204" charset="-122"/>
                <a:ea typeface="微软雅黑" panose="020B0503020204020204" charset="-122"/>
              </a:endParaRPr>
            </a:p>
          </p:txBody>
        </p:sp>
        <p:sp>
          <p:nvSpPr>
            <p:cNvPr id="93" name="Freeform 226"/>
            <p:cNvSpPr>
              <a:spLocks noChangeArrowheads="1"/>
            </p:cNvSpPr>
            <p:nvPr/>
          </p:nvSpPr>
          <p:spPr bwMode="auto">
            <a:xfrm>
              <a:off x="13895" y="7588"/>
              <a:ext cx="75" cy="60"/>
            </a:xfrm>
            <a:custGeom>
              <a:avLst/>
              <a:gdLst>
                <a:gd name="T0" fmla="*/ 326628 w 27"/>
                <a:gd name="T1" fmla="*/ 434067 h 22"/>
                <a:gd name="T2" fmla="*/ 520469 w 27"/>
                <a:gd name="T3" fmla="*/ 318949 h 22"/>
                <a:gd name="T4" fmla="*/ 570539 w 27"/>
                <a:gd name="T5" fmla="*/ 290446 h 22"/>
                <a:gd name="T6" fmla="*/ 709322 w 27"/>
                <a:gd name="T7" fmla="*/ 382625 h 22"/>
                <a:gd name="T8" fmla="*/ 432786 w 27"/>
                <a:gd name="T9" fmla="*/ 24731 h 22"/>
                <a:gd name="T10" fmla="*/ 187369 w 27"/>
                <a:gd name="T11" fmla="*/ 24731 h 22"/>
                <a:gd name="T12" fmla="*/ 27925 w 27"/>
                <a:gd name="T13" fmla="*/ 67448 h 22"/>
                <a:gd name="T14" fmla="*/ 326628 w 27"/>
                <a:gd name="T15" fmla="*/ 434067 h 2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22"/>
                <a:gd name="T26" fmla="*/ 27 w 27"/>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22">
                  <a:moveTo>
                    <a:pt x="12" y="19"/>
                  </a:moveTo>
                  <a:cubicBezTo>
                    <a:pt x="17" y="19"/>
                    <a:pt x="19" y="17"/>
                    <a:pt x="19" y="14"/>
                  </a:cubicBezTo>
                  <a:cubicBezTo>
                    <a:pt x="19" y="11"/>
                    <a:pt x="21" y="11"/>
                    <a:pt x="21" y="13"/>
                  </a:cubicBezTo>
                  <a:cubicBezTo>
                    <a:pt x="21" y="16"/>
                    <a:pt x="27" y="22"/>
                    <a:pt x="26" y="17"/>
                  </a:cubicBezTo>
                  <a:cubicBezTo>
                    <a:pt x="26" y="12"/>
                    <a:pt x="20" y="1"/>
                    <a:pt x="16" y="1"/>
                  </a:cubicBezTo>
                  <a:cubicBezTo>
                    <a:pt x="16" y="1"/>
                    <a:pt x="15" y="0"/>
                    <a:pt x="7" y="1"/>
                  </a:cubicBezTo>
                  <a:cubicBezTo>
                    <a:pt x="0" y="2"/>
                    <a:pt x="1" y="3"/>
                    <a:pt x="1" y="3"/>
                  </a:cubicBezTo>
                  <a:cubicBezTo>
                    <a:pt x="1" y="3"/>
                    <a:pt x="3" y="19"/>
                    <a:pt x="12" y="19"/>
                  </a:cubicBezTo>
                  <a:close/>
                </a:path>
              </a:pathLst>
            </a:custGeom>
            <a:extLst>
              <a:ext uri="{91240B29-F687-4F45-9708-019B960494DF}">
                <a14:hiddenLine xmlns:a14="http://schemas.microsoft.com/office/drawing/2010/main" w="9525">
                  <a:solidFill>
                    <a:srgbClr val="000000"/>
                  </a:solidFill>
                  <a:round/>
                </a14:hiddenLine>
              </a:ext>
            </a:extLst>
          </p:spPr>
          <p:style>
            <a:lnRef idx="2">
              <a:schemeClr val="accent5"/>
            </a:lnRef>
            <a:fillRef idx="1">
              <a:schemeClr val="lt1"/>
            </a:fillRef>
            <a:effectRef idx="0">
              <a:schemeClr val="accent5"/>
            </a:effectRef>
            <a:fontRef idx="minor">
              <a:schemeClr val="dk1"/>
            </a:fontRef>
          </p:style>
          <p:txBody>
            <a:bodyPr/>
            <a:lstStyle/>
            <a:p>
              <a:pPr defTabSz="457200">
                <a:defRPr/>
              </a:pPr>
              <a:endParaRPr lang="zh-CN" altLang="en-US">
                <a:solidFill>
                  <a:prstClr val="black"/>
                </a:solidFill>
                <a:latin typeface="微软雅黑" panose="020B0503020204020204" charset="-122"/>
                <a:ea typeface="微软雅黑" panose="020B0503020204020204" charset="-122"/>
              </a:endParaRPr>
            </a:p>
          </p:txBody>
        </p:sp>
        <p:sp>
          <p:nvSpPr>
            <p:cNvPr id="94" name="Freeform 227"/>
            <p:cNvSpPr>
              <a:spLocks noChangeArrowheads="1"/>
            </p:cNvSpPr>
            <p:nvPr/>
          </p:nvSpPr>
          <p:spPr bwMode="auto">
            <a:xfrm>
              <a:off x="13843" y="7655"/>
              <a:ext cx="160" cy="35"/>
            </a:xfrm>
            <a:custGeom>
              <a:avLst/>
              <a:gdLst>
                <a:gd name="T0" fmla="*/ 1269573 w 59"/>
                <a:gd name="T1" fmla="*/ 278195 h 12"/>
                <a:gd name="T2" fmla="*/ 1143563 w 59"/>
                <a:gd name="T3" fmla="*/ 0 h 12"/>
                <a:gd name="T4" fmla="*/ 126123 w 59"/>
                <a:gd name="T5" fmla="*/ 0 h 12"/>
                <a:gd name="T6" fmla="*/ 0 w 59"/>
                <a:gd name="T7" fmla="*/ 278195 h 12"/>
                <a:gd name="T8" fmla="*/ 0 w 59"/>
                <a:gd name="T9" fmla="*/ 535095 h 12"/>
                <a:gd name="T10" fmla="*/ 1269573 w 59"/>
                <a:gd name="T11" fmla="*/ 535095 h 12"/>
                <a:gd name="T12" fmla="*/ 1269573 w 59"/>
                <a:gd name="T13" fmla="*/ 278195 h 12"/>
                <a:gd name="T14" fmla="*/ 0 60000 65536"/>
                <a:gd name="T15" fmla="*/ 0 60000 65536"/>
                <a:gd name="T16" fmla="*/ 0 60000 65536"/>
                <a:gd name="T17" fmla="*/ 0 60000 65536"/>
                <a:gd name="T18" fmla="*/ 0 60000 65536"/>
                <a:gd name="T19" fmla="*/ 0 60000 65536"/>
                <a:gd name="T20" fmla="*/ 0 60000 65536"/>
                <a:gd name="T21" fmla="*/ 0 w 59"/>
                <a:gd name="T22" fmla="*/ 0 h 12"/>
                <a:gd name="T23" fmla="*/ 59 w 59"/>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2">
                  <a:moveTo>
                    <a:pt x="59" y="6"/>
                  </a:moveTo>
                  <a:cubicBezTo>
                    <a:pt x="59" y="2"/>
                    <a:pt x="56" y="0"/>
                    <a:pt x="53" y="0"/>
                  </a:cubicBezTo>
                  <a:cubicBezTo>
                    <a:pt x="6" y="0"/>
                    <a:pt x="6" y="0"/>
                    <a:pt x="6" y="0"/>
                  </a:cubicBezTo>
                  <a:cubicBezTo>
                    <a:pt x="2" y="0"/>
                    <a:pt x="0" y="2"/>
                    <a:pt x="0" y="6"/>
                  </a:cubicBezTo>
                  <a:cubicBezTo>
                    <a:pt x="0" y="12"/>
                    <a:pt x="0" y="12"/>
                    <a:pt x="0" y="12"/>
                  </a:cubicBezTo>
                  <a:cubicBezTo>
                    <a:pt x="59" y="12"/>
                    <a:pt x="59" y="12"/>
                    <a:pt x="59" y="12"/>
                  </a:cubicBezTo>
                  <a:lnTo>
                    <a:pt x="59" y="6"/>
                  </a:lnTo>
                  <a:close/>
                </a:path>
              </a:pathLst>
            </a:custGeom>
            <a:extLst>
              <a:ext uri="{91240B29-F687-4F45-9708-019B960494DF}">
                <a14:hiddenLine xmlns:a14="http://schemas.microsoft.com/office/drawing/2010/main" w="9525">
                  <a:solidFill>
                    <a:srgbClr val="000000"/>
                  </a:solidFill>
                  <a:round/>
                </a14:hiddenLine>
              </a:ext>
            </a:extLst>
          </p:spPr>
          <p:style>
            <a:lnRef idx="2">
              <a:schemeClr val="accent5"/>
            </a:lnRef>
            <a:fillRef idx="1">
              <a:schemeClr val="lt1"/>
            </a:fillRef>
            <a:effectRef idx="0">
              <a:schemeClr val="accent5"/>
            </a:effectRef>
            <a:fontRef idx="minor">
              <a:schemeClr val="dk1"/>
            </a:fontRef>
          </p:style>
          <p:txBody>
            <a:bodyPr/>
            <a:lstStyle/>
            <a:p>
              <a:pPr defTabSz="457200">
                <a:defRPr/>
              </a:pPr>
              <a:endParaRPr lang="zh-CN" altLang="en-US">
                <a:solidFill>
                  <a:prstClr val="black"/>
                </a:solidFill>
                <a:latin typeface="微软雅黑" panose="020B0503020204020204" charset="-122"/>
                <a:ea typeface="微软雅黑" panose="020B0503020204020204" charset="-122"/>
              </a:endParaRPr>
            </a:p>
          </p:txBody>
        </p:sp>
        <p:sp>
          <p:nvSpPr>
            <p:cNvPr id="95" name="Freeform 228"/>
            <p:cNvSpPr>
              <a:spLocks noChangeArrowheads="1"/>
            </p:cNvSpPr>
            <p:nvPr/>
          </p:nvSpPr>
          <p:spPr bwMode="auto">
            <a:xfrm>
              <a:off x="13843" y="7698"/>
              <a:ext cx="160" cy="90"/>
            </a:xfrm>
            <a:custGeom>
              <a:avLst/>
              <a:gdLst>
                <a:gd name="T0" fmla="*/ 1269573 w 59"/>
                <a:gd name="T1" fmla="*/ 634186 h 33"/>
                <a:gd name="T2" fmla="*/ 1269573 w 59"/>
                <a:gd name="T3" fmla="*/ 0 h 33"/>
                <a:gd name="T4" fmla="*/ 705643 w 59"/>
                <a:gd name="T5" fmla="*/ 0 h 33"/>
                <a:gd name="T6" fmla="*/ 705643 w 59"/>
                <a:gd name="T7" fmla="*/ 134591 h 33"/>
                <a:gd name="T8" fmla="*/ 644038 w 59"/>
                <a:gd name="T9" fmla="*/ 159158 h 33"/>
                <a:gd name="T10" fmla="*/ 579026 w 59"/>
                <a:gd name="T11" fmla="*/ 134591 h 33"/>
                <a:gd name="T12" fmla="*/ 579026 w 59"/>
                <a:gd name="T13" fmla="*/ 0 h 33"/>
                <a:gd name="T14" fmla="*/ 0 w 59"/>
                <a:gd name="T15" fmla="*/ 0 h 33"/>
                <a:gd name="T16" fmla="*/ 0 w 59"/>
                <a:gd name="T17" fmla="*/ 634186 h 33"/>
                <a:gd name="T18" fmla="*/ 126123 w 59"/>
                <a:gd name="T19" fmla="*/ 749752 h 33"/>
                <a:gd name="T20" fmla="*/ 1143563 w 59"/>
                <a:gd name="T21" fmla="*/ 749752 h 33"/>
                <a:gd name="T22" fmla="*/ 1269573 w 59"/>
                <a:gd name="T23" fmla="*/ 634186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33"/>
                <a:gd name="T38" fmla="*/ 59 w 59"/>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33">
                  <a:moveTo>
                    <a:pt x="59" y="28"/>
                  </a:moveTo>
                  <a:cubicBezTo>
                    <a:pt x="59" y="0"/>
                    <a:pt x="59" y="0"/>
                    <a:pt x="59" y="0"/>
                  </a:cubicBezTo>
                  <a:cubicBezTo>
                    <a:pt x="33" y="0"/>
                    <a:pt x="33" y="0"/>
                    <a:pt x="33" y="0"/>
                  </a:cubicBezTo>
                  <a:cubicBezTo>
                    <a:pt x="33" y="6"/>
                    <a:pt x="33" y="6"/>
                    <a:pt x="33" y="6"/>
                  </a:cubicBezTo>
                  <a:cubicBezTo>
                    <a:pt x="33" y="6"/>
                    <a:pt x="33" y="7"/>
                    <a:pt x="30" y="7"/>
                  </a:cubicBezTo>
                  <a:cubicBezTo>
                    <a:pt x="27" y="7"/>
                    <a:pt x="27" y="6"/>
                    <a:pt x="27" y="6"/>
                  </a:cubicBezTo>
                  <a:cubicBezTo>
                    <a:pt x="27" y="0"/>
                    <a:pt x="27" y="0"/>
                    <a:pt x="27" y="0"/>
                  </a:cubicBezTo>
                  <a:cubicBezTo>
                    <a:pt x="0" y="0"/>
                    <a:pt x="0" y="0"/>
                    <a:pt x="0" y="0"/>
                  </a:cubicBezTo>
                  <a:cubicBezTo>
                    <a:pt x="0" y="28"/>
                    <a:pt x="0" y="28"/>
                    <a:pt x="0" y="28"/>
                  </a:cubicBezTo>
                  <a:cubicBezTo>
                    <a:pt x="0" y="31"/>
                    <a:pt x="2" y="33"/>
                    <a:pt x="6" y="33"/>
                  </a:cubicBezTo>
                  <a:cubicBezTo>
                    <a:pt x="53" y="33"/>
                    <a:pt x="53" y="33"/>
                    <a:pt x="53" y="33"/>
                  </a:cubicBezTo>
                  <a:cubicBezTo>
                    <a:pt x="56" y="33"/>
                    <a:pt x="59" y="31"/>
                    <a:pt x="59" y="28"/>
                  </a:cubicBezTo>
                  <a:close/>
                </a:path>
              </a:pathLst>
            </a:custGeom>
            <a:extLst>
              <a:ext uri="{91240B29-F687-4F45-9708-019B960494DF}">
                <a14:hiddenLine xmlns:a14="http://schemas.microsoft.com/office/drawing/2010/main" w="9525">
                  <a:solidFill>
                    <a:srgbClr val="000000"/>
                  </a:solidFill>
                  <a:round/>
                </a14:hiddenLine>
              </a:ext>
            </a:extLst>
          </p:spPr>
          <p:style>
            <a:lnRef idx="2">
              <a:schemeClr val="accent5"/>
            </a:lnRef>
            <a:fillRef idx="1">
              <a:schemeClr val="lt1"/>
            </a:fillRef>
            <a:effectRef idx="0">
              <a:schemeClr val="accent5"/>
            </a:effectRef>
            <a:fontRef idx="minor">
              <a:schemeClr val="dk1"/>
            </a:fontRef>
          </p:style>
          <p:txBody>
            <a:bodyPr/>
            <a:lstStyle/>
            <a:p>
              <a:pPr defTabSz="457200">
                <a:defRPr/>
              </a:pPr>
              <a:endParaRPr lang="zh-CN" altLang="en-US">
                <a:solidFill>
                  <a:prstClr val="black"/>
                </a:solidFill>
                <a:latin typeface="微软雅黑" panose="020B0503020204020204" charset="-122"/>
                <a:ea typeface="微软雅黑" panose="020B0503020204020204" charset="-122"/>
              </a:endParaRPr>
            </a:p>
          </p:txBody>
        </p:sp>
      </p:grpSp>
      <p:sp>
        <p:nvSpPr>
          <p:cNvPr id="96" name="任意多边形 59"/>
          <p:cNvSpPr/>
          <p:nvPr/>
        </p:nvSpPr>
        <p:spPr>
          <a:xfrm>
            <a:off x="2613821" y="3855704"/>
            <a:ext cx="751417" cy="251622"/>
          </a:xfrm>
          <a:custGeom>
            <a:avLst/>
            <a:gdLst>
              <a:gd name="connisteX0" fmla="*/ 0 w 1028065"/>
              <a:gd name="connsiteY0" fmla="*/ 184643 h 184643"/>
              <a:gd name="connisteX1" fmla="*/ 73025 w 1028065"/>
              <a:gd name="connsiteY1" fmla="*/ 135748 h 184643"/>
              <a:gd name="connisteX2" fmla="*/ 170815 w 1028065"/>
              <a:gd name="connsiteY2" fmla="*/ 98918 h 184643"/>
              <a:gd name="connisteX3" fmla="*/ 244475 w 1028065"/>
              <a:gd name="connsiteY3" fmla="*/ 74788 h 184643"/>
              <a:gd name="connisteX4" fmla="*/ 342265 w 1028065"/>
              <a:gd name="connsiteY4" fmla="*/ 50023 h 184643"/>
              <a:gd name="connisteX5" fmla="*/ 427990 w 1028065"/>
              <a:gd name="connsiteY5" fmla="*/ 37958 h 184643"/>
              <a:gd name="connisteX6" fmla="*/ 501650 w 1028065"/>
              <a:gd name="connsiteY6" fmla="*/ 25258 h 184643"/>
              <a:gd name="connisteX7" fmla="*/ 587375 w 1028065"/>
              <a:gd name="connsiteY7" fmla="*/ 13193 h 184643"/>
              <a:gd name="connisteX8" fmla="*/ 660400 w 1028065"/>
              <a:gd name="connsiteY8" fmla="*/ 13193 h 184643"/>
              <a:gd name="connisteX9" fmla="*/ 734060 w 1028065"/>
              <a:gd name="connsiteY9" fmla="*/ 13193 h 184643"/>
              <a:gd name="connisteX10" fmla="*/ 807720 w 1028065"/>
              <a:gd name="connsiteY10" fmla="*/ 1128 h 184643"/>
              <a:gd name="connisteX11" fmla="*/ 880745 w 1028065"/>
              <a:gd name="connsiteY11" fmla="*/ 1128 h 184643"/>
              <a:gd name="connisteX12" fmla="*/ 954405 w 1028065"/>
              <a:gd name="connsiteY12" fmla="*/ 1128 h 184643"/>
              <a:gd name="connisteX13" fmla="*/ 1028065 w 1028065"/>
              <a:gd name="connsiteY13" fmla="*/ 13193 h 18464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1028065" h="184644">
                <a:moveTo>
                  <a:pt x="0" y="184644"/>
                </a:moveTo>
                <a:cubicBezTo>
                  <a:pt x="12700" y="175754"/>
                  <a:pt x="38735" y="152894"/>
                  <a:pt x="73025" y="135749"/>
                </a:cubicBezTo>
                <a:cubicBezTo>
                  <a:pt x="107315" y="118604"/>
                  <a:pt x="136525" y="110984"/>
                  <a:pt x="170815" y="98919"/>
                </a:cubicBezTo>
                <a:cubicBezTo>
                  <a:pt x="205105" y="86854"/>
                  <a:pt x="210185" y="84314"/>
                  <a:pt x="244475" y="74789"/>
                </a:cubicBezTo>
                <a:cubicBezTo>
                  <a:pt x="278765" y="65264"/>
                  <a:pt x="305435" y="57644"/>
                  <a:pt x="342265" y="50024"/>
                </a:cubicBezTo>
                <a:cubicBezTo>
                  <a:pt x="379095" y="42404"/>
                  <a:pt x="396240" y="43039"/>
                  <a:pt x="427990" y="37959"/>
                </a:cubicBezTo>
                <a:cubicBezTo>
                  <a:pt x="459740" y="32879"/>
                  <a:pt x="469900" y="30339"/>
                  <a:pt x="501650" y="25259"/>
                </a:cubicBezTo>
                <a:cubicBezTo>
                  <a:pt x="533400" y="20179"/>
                  <a:pt x="555625" y="15734"/>
                  <a:pt x="587375" y="13194"/>
                </a:cubicBezTo>
                <a:cubicBezTo>
                  <a:pt x="619125" y="10654"/>
                  <a:pt x="631190" y="13194"/>
                  <a:pt x="660400" y="13194"/>
                </a:cubicBezTo>
                <a:cubicBezTo>
                  <a:pt x="689610" y="13194"/>
                  <a:pt x="704850" y="15734"/>
                  <a:pt x="734060" y="13194"/>
                </a:cubicBezTo>
                <a:cubicBezTo>
                  <a:pt x="763270" y="10654"/>
                  <a:pt x="778510" y="3669"/>
                  <a:pt x="807720" y="1129"/>
                </a:cubicBezTo>
                <a:cubicBezTo>
                  <a:pt x="836930" y="-1411"/>
                  <a:pt x="851535" y="1129"/>
                  <a:pt x="880745" y="1129"/>
                </a:cubicBezTo>
                <a:cubicBezTo>
                  <a:pt x="909955" y="1129"/>
                  <a:pt x="925195" y="-1411"/>
                  <a:pt x="954405" y="1129"/>
                </a:cubicBezTo>
                <a:cubicBezTo>
                  <a:pt x="983615" y="3669"/>
                  <a:pt x="1014730" y="10654"/>
                  <a:pt x="1028065" y="13194"/>
                </a:cubicBezTo>
              </a:path>
            </a:pathLst>
          </a:custGeom>
        </p:spPr>
        <p:style>
          <a:lnRef idx="1">
            <a:schemeClr val="accent5"/>
          </a:lnRef>
          <a:fillRef idx="0">
            <a:schemeClr val="accent5"/>
          </a:fillRef>
          <a:effectRef idx="0">
            <a:schemeClr val="accent5"/>
          </a:effectRef>
          <a:fontRef idx="minor">
            <a:schemeClr val="tx1"/>
          </a:fontRef>
        </p:style>
        <p:txBody>
          <a:bodyPr anchor="ctr"/>
          <a:lstStyle/>
          <a:p>
            <a:pPr algn="ctr" defTabSz="457200">
              <a:defRPr/>
            </a:pPr>
            <a:endParaRPr lang="zh-CN" altLang="en-US" kern="0" noProof="1">
              <a:solidFill>
                <a:prstClr val="black"/>
              </a:solidFill>
              <a:latin typeface="微软雅黑" panose="020B0503020204020204" charset="-122"/>
              <a:ea typeface="微软雅黑" panose="020B0503020204020204" charset="-122"/>
            </a:endParaRPr>
          </a:p>
        </p:txBody>
      </p:sp>
      <p:sp>
        <p:nvSpPr>
          <p:cNvPr id="97" name="Text Box 173"/>
          <p:cNvSpPr>
            <a:spLocks noChangeArrowheads="1"/>
          </p:cNvSpPr>
          <p:nvPr/>
        </p:nvSpPr>
        <p:spPr bwMode="auto">
          <a:xfrm>
            <a:off x="842645" y="2764155"/>
            <a:ext cx="500380" cy="2061210"/>
          </a:xfrm>
          <a:prstGeom prst="rect">
            <a:avLst/>
          </a:prstGeom>
          <a:noFill/>
          <a:ln>
            <a:noFill/>
          </a:ln>
          <a:extLst>
            <a:ext uri="{909E8E84-426E-40DD-AFC4-6F175D3DCCD1}">
              <a14:hiddenFill xmlns:a14="http://schemas.microsoft.com/office/drawing/2010/main">
                <a:solidFill>
                  <a:schemeClr val="accent5">
                    <a:lumMod val="20000"/>
                    <a:lumOff val="80000"/>
                  </a:schemeClr>
                </a:solidFill>
              </a14:hiddenFill>
            </a:ext>
          </a:extLst>
        </p:spPr>
        <p:txBody>
          <a:bodyPr wrap="square">
            <a:spAutoFit/>
          </a:bodyPr>
          <a:lstStyle>
            <a:lvl1pPr>
              <a:defRPr>
                <a:solidFill>
                  <a:schemeClr val="tx1"/>
                </a:solidFill>
                <a:latin typeface="Arial" panose="020B0604020202090204" pitchFamily="34" charset="0"/>
                <a:ea typeface="宋体" pitchFamily="2" charset="-122"/>
              </a:defRPr>
            </a:lvl1pPr>
            <a:lvl2pPr marL="742950" indent="-285750">
              <a:defRPr>
                <a:solidFill>
                  <a:schemeClr val="tx1"/>
                </a:solidFill>
                <a:latin typeface="Arial" panose="020B0604020202090204" pitchFamily="34" charset="0"/>
                <a:ea typeface="宋体" pitchFamily="2" charset="-122"/>
              </a:defRPr>
            </a:lvl2pPr>
            <a:lvl3pPr marL="1143000" indent="-228600">
              <a:defRPr>
                <a:solidFill>
                  <a:schemeClr val="tx1"/>
                </a:solidFill>
                <a:latin typeface="Arial" panose="020B0604020202090204" pitchFamily="34" charset="0"/>
                <a:ea typeface="宋体" pitchFamily="2" charset="-122"/>
              </a:defRPr>
            </a:lvl3pPr>
            <a:lvl4pPr marL="1600200" indent="-228600">
              <a:defRPr>
                <a:solidFill>
                  <a:schemeClr val="tx1"/>
                </a:solidFill>
                <a:latin typeface="Arial" panose="020B0604020202090204" pitchFamily="34" charset="0"/>
                <a:ea typeface="宋体" pitchFamily="2" charset="-122"/>
              </a:defRPr>
            </a:lvl4pPr>
            <a:lvl5pPr marL="2057400" indent="-22860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9pPr>
          </a:lstStyle>
          <a:p>
            <a:pPr algn="ctr" defTabSz="457200">
              <a:defRPr/>
            </a:pPr>
            <a:r>
              <a:rPr lang="zh-CN" altLang="en-US" sz="1600" dirty="0">
                <a:solidFill>
                  <a:schemeClr val="bg1"/>
                </a:solidFill>
                <a:latin typeface="微软雅黑" panose="020B0503020204020204" charset="-122"/>
                <a:ea typeface="微软雅黑" panose="020B0503020204020204" charset="-122"/>
                <a:sym typeface="微软雅黑" panose="020B0503020204020204" charset="-122"/>
              </a:rPr>
              <a:t>当前贷款办理模式</a:t>
            </a:r>
            <a:endParaRPr lang="zh-CN" alt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8" name="Text Box 173"/>
          <p:cNvSpPr>
            <a:spLocks noChangeArrowheads="1"/>
          </p:cNvSpPr>
          <p:nvPr/>
        </p:nvSpPr>
        <p:spPr bwMode="auto">
          <a:xfrm>
            <a:off x="3122318" y="4583685"/>
            <a:ext cx="1568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algn="ctr" defTabSz="457200">
              <a:spcBef>
                <a:spcPct val="0"/>
              </a:spcBef>
              <a:buClrTx/>
              <a:buSzTx/>
              <a:buFont typeface="Wingdings" panose="05000000000000000000" pitchFamily="2" charset="2"/>
              <a:buNone/>
            </a:pPr>
            <a:r>
              <a:rPr lang="zh-CN" altLang="en-US" sz="1400" b="1" dirty="0">
                <a:solidFill>
                  <a:schemeClr val="bg1"/>
                </a:solidFill>
                <a:latin typeface="微软雅黑" panose="020B0503020204020204" charset="-122"/>
                <a:ea typeface="微软雅黑" panose="020B0503020204020204" charset="-122"/>
                <a:sym typeface="微软雅黑" panose="020B0503020204020204" charset="-122"/>
              </a:rPr>
              <a:t>各单位</a:t>
            </a:r>
            <a:endParaRPr lang="zh-CN" altLang="en-US" sz="1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9" name="Text Box 173"/>
          <p:cNvSpPr>
            <a:spLocks noChangeArrowheads="1"/>
          </p:cNvSpPr>
          <p:nvPr/>
        </p:nvSpPr>
        <p:spPr bwMode="auto">
          <a:xfrm>
            <a:off x="7745204" y="4572890"/>
            <a:ext cx="1568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spcBef>
                <a:spcPct val="0"/>
              </a:spcBef>
              <a:buFont typeface="Wingdings" panose="05000000000000000000" pitchFamily="2" charset="2"/>
              <a:buNone/>
            </a:pPr>
            <a:r>
              <a:rPr lang="zh-CN" altLang="en-US" sz="1400" b="1" dirty="0">
                <a:solidFill>
                  <a:schemeClr val="bg1"/>
                </a:solidFill>
                <a:latin typeface="微软雅黑" panose="020B0503020204020204" charset="-122"/>
                <a:ea typeface="微软雅黑" panose="020B0503020204020204" charset="-122"/>
                <a:sym typeface="微软雅黑" panose="020B0503020204020204" charset="-122"/>
              </a:rPr>
              <a:t>银行</a:t>
            </a:r>
            <a:endParaRPr lang="zh-CN" altLang="en-US" sz="1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0" name="Text Box 173"/>
          <p:cNvSpPr>
            <a:spLocks noChangeArrowheads="1"/>
          </p:cNvSpPr>
          <p:nvPr/>
        </p:nvSpPr>
        <p:spPr bwMode="auto">
          <a:xfrm>
            <a:off x="1984856" y="2853325"/>
            <a:ext cx="8567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defTabSz="457200">
              <a:spcBef>
                <a:spcPct val="0"/>
              </a:spcBef>
              <a:buClrTx/>
              <a:buSzTx/>
              <a:buFont typeface="Wingdings" panose="05000000000000000000" pitchFamily="2" charset="2"/>
              <a:buNone/>
            </a:pPr>
            <a:r>
              <a:rPr lang="zh-CN" altLang="en-US" sz="1200" dirty="0">
                <a:solidFill>
                  <a:schemeClr val="bg1"/>
                </a:solidFill>
                <a:latin typeface="微软雅黑" panose="020B0503020204020204" charset="-122"/>
                <a:ea typeface="微软雅黑" panose="020B0503020204020204" charset="-122"/>
                <a:sym typeface="微软雅黑" panose="020B0503020204020204" charset="-122"/>
              </a:rPr>
              <a:t>身份证</a:t>
            </a:r>
            <a:endParaRPr lang="zh-CN" altLang="en-US" sz="12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1" name="Text Box 173"/>
          <p:cNvSpPr>
            <a:spLocks noChangeArrowheads="1"/>
          </p:cNvSpPr>
          <p:nvPr/>
        </p:nvSpPr>
        <p:spPr bwMode="auto">
          <a:xfrm>
            <a:off x="1984856" y="3077488"/>
            <a:ext cx="9971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defTabSz="457200">
              <a:spcBef>
                <a:spcPct val="0"/>
              </a:spcBef>
              <a:buClrTx/>
              <a:buSzTx/>
              <a:buFont typeface="Wingdings" panose="05000000000000000000" pitchFamily="2" charset="2"/>
              <a:buNone/>
            </a:pPr>
            <a:r>
              <a:rPr lang="zh-CN" altLang="en-US" sz="1200" dirty="0">
                <a:solidFill>
                  <a:schemeClr val="bg1"/>
                </a:solidFill>
                <a:latin typeface="微软雅黑" panose="020B0503020204020204" charset="-122"/>
                <a:ea typeface="微软雅黑" panose="020B0503020204020204" charset="-122"/>
                <a:sym typeface="微软雅黑" panose="020B0503020204020204" charset="-122"/>
              </a:rPr>
              <a:t>结婚证</a:t>
            </a:r>
            <a:endParaRPr lang="zh-CN" altLang="en-US" sz="12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2" name="Text Box 173"/>
          <p:cNvSpPr>
            <a:spLocks noChangeArrowheads="1"/>
          </p:cNvSpPr>
          <p:nvPr/>
        </p:nvSpPr>
        <p:spPr bwMode="auto">
          <a:xfrm>
            <a:off x="1984856" y="3310581"/>
            <a:ext cx="9971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defTabSz="457200">
              <a:spcBef>
                <a:spcPct val="0"/>
              </a:spcBef>
              <a:buClrTx/>
              <a:buSzTx/>
              <a:buFont typeface="Wingdings" panose="05000000000000000000" pitchFamily="2" charset="2"/>
              <a:buNone/>
            </a:pPr>
            <a:r>
              <a:rPr lang="zh-CN" altLang="en-US" sz="120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房产证</a:t>
            </a:r>
            <a:r>
              <a:rPr lang="en-US" altLang="zh-CN" sz="120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3" name="Text Box 173"/>
          <p:cNvSpPr>
            <a:spLocks noChangeArrowheads="1"/>
          </p:cNvSpPr>
          <p:nvPr/>
        </p:nvSpPr>
        <p:spPr bwMode="auto">
          <a:xfrm>
            <a:off x="4817460" y="3668811"/>
            <a:ext cx="1162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defTabSz="457200">
              <a:spcBef>
                <a:spcPct val="0"/>
              </a:spcBef>
              <a:buClrTx/>
              <a:buSzTx/>
              <a:buFont typeface="Wingdings" panose="05000000000000000000" pitchFamily="2" charset="2"/>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纳税证明</a:t>
            </a:r>
            <a:r>
              <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 name="左大括号 103"/>
          <p:cNvSpPr/>
          <p:nvPr/>
        </p:nvSpPr>
        <p:spPr>
          <a:xfrm>
            <a:off x="1885724" y="2926156"/>
            <a:ext cx="163090" cy="564274"/>
          </a:xfrm>
          <a:prstGeom prst="leftBrace">
            <a:avLst>
              <a:gd name="adj1" fmla="val 94828"/>
              <a:gd name="adj2" fmla="val 50000"/>
            </a:avLst>
          </a:prstGeom>
          <a:noFill/>
          <a:ln w="6350" cap="flat" cmpd="sng" algn="ctr">
            <a:solidFill>
              <a:srgbClr val="5B9BD5"/>
            </a:solidFill>
            <a:prstDash val="solid"/>
            <a:miter lim="800000"/>
          </a:ln>
          <a:effectLst/>
        </p:spPr>
        <p:txBody>
          <a:bodyPr rtlCol="0" anchor="ctr"/>
          <a:lstStyle/>
          <a:p>
            <a:pPr algn="ctr">
              <a:defRPr/>
            </a:pPr>
            <a:endParaRPr lang="zh-CN" altLang="en-US" kern="0">
              <a:solidFill>
                <a:prstClr val="black"/>
              </a:solidFill>
              <a:latin typeface="微软雅黑" panose="020B0503020204020204" charset="-122"/>
              <a:ea typeface="微软雅黑" panose="020B0503020204020204" charset="-122"/>
            </a:endParaRPr>
          </a:p>
        </p:txBody>
      </p:sp>
      <p:pic>
        <p:nvPicPr>
          <p:cNvPr id="105" name="图片 10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96039" y="3106846"/>
            <a:ext cx="2000873" cy="1348588"/>
          </a:xfrm>
          <a:prstGeom prst="rect">
            <a:avLst/>
          </a:prstGeom>
        </p:spPr>
      </p:pic>
      <p:sp>
        <p:nvSpPr>
          <p:cNvPr id="106" name="Text Box 173"/>
          <p:cNvSpPr>
            <a:spLocks noChangeArrowheads="1"/>
          </p:cNvSpPr>
          <p:nvPr/>
        </p:nvSpPr>
        <p:spPr bwMode="auto">
          <a:xfrm>
            <a:off x="780585" y="4398122"/>
            <a:ext cx="2094072"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algn="ctr" defTabSz="457200">
              <a:spcBef>
                <a:spcPct val="0"/>
              </a:spcBef>
              <a:buClrTx/>
              <a:buSzTx/>
              <a:buFont typeface="Wingdings" panose="05000000000000000000" pitchFamily="2" charset="2"/>
              <a:buNone/>
            </a:pPr>
            <a:r>
              <a:rPr lang="zh-CN" altLang="en-US" sz="1400" b="1" dirty="0">
                <a:solidFill>
                  <a:schemeClr val="bg1"/>
                </a:solidFill>
                <a:latin typeface="微软雅黑" panose="020B0503020204020204" charset="-122"/>
                <a:ea typeface="微软雅黑" panose="020B0503020204020204" charset="-122"/>
                <a:sym typeface="微软雅黑" panose="020B0503020204020204" charset="-122"/>
              </a:rPr>
              <a:t>企业</a:t>
            </a:r>
            <a:endParaRPr lang="en-US" altLang="zh-CN" sz="1400" b="1" dirty="0">
              <a:solidFill>
                <a:schemeClr val="bg1"/>
              </a:solidFill>
              <a:latin typeface="微软雅黑" panose="020B0503020204020204" charset="-122"/>
              <a:ea typeface="微软雅黑" panose="020B0503020204020204" charset="-122"/>
              <a:sym typeface="微软雅黑" panose="020B0503020204020204" charset="-122"/>
            </a:endParaRPr>
          </a:p>
          <a:p>
            <a:pPr algn="ctr" defTabSz="457200">
              <a:spcBef>
                <a:spcPct val="0"/>
              </a:spcBef>
              <a:buClrTx/>
              <a:buSzTx/>
              <a:buFont typeface="Wingdings" panose="05000000000000000000" pitchFamily="2" charset="2"/>
              <a:buNone/>
            </a:pPr>
            <a:r>
              <a:rPr lang="zh-CN" altLang="en-US" sz="1400" dirty="0">
                <a:solidFill>
                  <a:schemeClr val="bg1"/>
                </a:solidFill>
                <a:latin typeface="微软雅黑" panose="020B0503020204020204" charset="-122"/>
                <a:ea typeface="微软雅黑" panose="020B0503020204020204" charset="-122"/>
                <a:sym typeface="微软雅黑" panose="020B0503020204020204" charset="-122"/>
              </a:rPr>
              <a:t>（生产经营）</a:t>
            </a:r>
            <a:endParaRPr lang="zh-CN" altLang="en-US" sz="14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7" name="Text Box 173"/>
          <p:cNvSpPr>
            <a:spLocks noChangeArrowheads="1"/>
          </p:cNvSpPr>
          <p:nvPr/>
        </p:nvSpPr>
        <p:spPr bwMode="auto">
          <a:xfrm>
            <a:off x="1342972" y="3005336"/>
            <a:ext cx="856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defTabSz="457200">
              <a:spcBef>
                <a:spcPct val="0"/>
              </a:spcBef>
              <a:buClrTx/>
              <a:buSzTx/>
              <a:buFont typeface="Wingdings" panose="05000000000000000000" pitchFamily="2" charset="2"/>
              <a:buNone/>
            </a:pPr>
            <a:r>
              <a:rPr lang="zh-CN" altLang="en-US" sz="1200" b="1" dirty="0">
                <a:solidFill>
                  <a:schemeClr val="bg1"/>
                </a:solidFill>
                <a:latin typeface="微软雅黑" panose="020B0503020204020204" charset="-122"/>
                <a:ea typeface="微软雅黑" panose="020B0503020204020204" charset="-122"/>
                <a:sym typeface="微软雅黑" panose="020B0503020204020204" charset="-122"/>
              </a:rPr>
              <a:t>自带</a:t>
            </a:r>
            <a:endParaRPr lang="en-US" altLang="zh-CN" sz="1200" b="1" dirty="0">
              <a:solidFill>
                <a:schemeClr val="bg1"/>
              </a:solidFill>
              <a:latin typeface="微软雅黑" panose="020B0503020204020204" charset="-122"/>
              <a:ea typeface="微软雅黑" panose="020B0503020204020204" charset="-122"/>
              <a:sym typeface="微软雅黑" panose="020B0503020204020204" charset="-122"/>
            </a:endParaRPr>
          </a:p>
          <a:p>
            <a:pPr defTabSz="457200">
              <a:spcBef>
                <a:spcPct val="0"/>
              </a:spcBef>
              <a:buClrTx/>
              <a:buSzTx/>
              <a:buFont typeface="Wingdings" panose="05000000000000000000" pitchFamily="2" charset="2"/>
              <a:buNone/>
            </a:pPr>
            <a:r>
              <a:rPr lang="zh-CN" altLang="en-US" sz="1200" b="1" dirty="0">
                <a:solidFill>
                  <a:schemeClr val="bg1"/>
                </a:solidFill>
                <a:latin typeface="微软雅黑" panose="020B0503020204020204" charset="-122"/>
                <a:ea typeface="微软雅黑" panose="020B0503020204020204" charset="-122"/>
                <a:sym typeface="微软雅黑" panose="020B0503020204020204" charset="-122"/>
              </a:rPr>
              <a:t>资料</a:t>
            </a:r>
            <a:endParaRPr lang="zh-CN" altLang="en-US" sz="12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8" name="Text Box 173"/>
          <p:cNvSpPr>
            <a:spLocks noChangeArrowheads="1"/>
          </p:cNvSpPr>
          <p:nvPr/>
        </p:nvSpPr>
        <p:spPr bwMode="auto">
          <a:xfrm>
            <a:off x="3356667" y="3098854"/>
            <a:ext cx="12907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defTabSz="457200">
              <a:spcBef>
                <a:spcPct val="0"/>
              </a:spcBef>
              <a:buClrTx/>
              <a:buSzTx/>
              <a:buFont typeface="Wingdings" panose="05000000000000000000" pitchFamily="2" charset="2"/>
              <a:buNone/>
            </a:pPr>
            <a:r>
              <a:rPr lang="zh-CN" altLang="en-US" sz="1200" b="1" dirty="0">
                <a:solidFill>
                  <a:schemeClr val="bg1"/>
                </a:solidFill>
                <a:latin typeface="微软雅黑" panose="020B0503020204020204" charset="-122"/>
                <a:ea typeface="微软雅黑" panose="020B0503020204020204" charset="-122"/>
                <a:sym typeface="微软雅黑" panose="020B0503020204020204" charset="-122"/>
              </a:rPr>
              <a:t>需到政府、银行等单位办理资料</a:t>
            </a:r>
            <a:endParaRPr lang="zh-CN" altLang="en-US" sz="12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9" name="Text Box 173"/>
          <p:cNvSpPr>
            <a:spLocks noChangeArrowheads="1"/>
          </p:cNvSpPr>
          <p:nvPr/>
        </p:nvSpPr>
        <p:spPr bwMode="auto">
          <a:xfrm>
            <a:off x="4817460" y="4166530"/>
            <a:ext cx="19010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defTabSz="457200">
              <a:spcBef>
                <a:spcPct val="0"/>
              </a:spcBef>
              <a:buClrTx/>
              <a:buSzTx/>
              <a:buFont typeface="Wingdings" panose="05000000000000000000" pitchFamily="2" charset="2"/>
              <a:buNone/>
            </a:pPr>
            <a:r>
              <a:rPr lang="zh-CN" altLang="en-US" sz="1200" dirty="0">
                <a:solidFill>
                  <a:schemeClr val="bg1"/>
                </a:solidFill>
                <a:latin typeface="微软雅黑" panose="020B0503020204020204" charset="-122"/>
                <a:ea typeface="微软雅黑" panose="020B0503020204020204" charset="-122"/>
                <a:sym typeface="微软雅黑" panose="020B0503020204020204" charset="-122"/>
              </a:rPr>
              <a:t>银行流水（流水不在贷款行时，需到其他行打印）</a:t>
            </a:r>
            <a:endParaRPr lang="zh-CN" altLang="en-US" sz="12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10" name="Text Box 173"/>
          <p:cNvSpPr>
            <a:spLocks noChangeArrowheads="1"/>
          </p:cNvSpPr>
          <p:nvPr/>
        </p:nvSpPr>
        <p:spPr bwMode="auto">
          <a:xfrm>
            <a:off x="4835592" y="3393191"/>
            <a:ext cx="9553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defTabSz="457200">
              <a:spcBef>
                <a:spcPct val="0"/>
              </a:spcBef>
              <a:buClrTx/>
              <a:buSzTx/>
              <a:buFont typeface="Wingdings" panose="05000000000000000000" pitchFamily="2" charset="2"/>
              <a:buNone/>
            </a:pPr>
            <a:r>
              <a:rPr lang="zh-CN" altLang="en-US" sz="1200" dirty="0">
                <a:solidFill>
                  <a:schemeClr val="bg1"/>
                </a:solidFill>
                <a:latin typeface="微软雅黑" panose="020B0503020204020204" charset="-122"/>
                <a:ea typeface="微软雅黑" panose="020B0503020204020204" charset="-122"/>
                <a:sym typeface="微软雅黑" panose="020B0503020204020204" charset="-122"/>
              </a:rPr>
              <a:t>购销合同</a:t>
            </a:r>
            <a:endParaRPr lang="zh-CN" altLang="en-US" sz="12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11" name="Text Box 173"/>
          <p:cNvSpPr>
            <a:spLocks noChangeArrowheads="1"/>
          </p:cNvSpPr>
          <p:nvPr/>
        </p:nvSpPr>
        <p:spPr bwMode="auto">
          <a:xfrm>
            <a:off x="4817460" y="3923068"/>
            <a:ext cx="9971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defTabSz="457200">
              <a:spcBef>
                <a:spcPct val="0"/>
              </a:spcBef>
              <a:buClrTx/>
              <a:buSzTx/>
              <a:buFont typeface="Wingdings" panose="05000000000000000000" pitchFamily="2" charset="2"/>
              <a:buNone/>
            </a:pPr>
            <a:r>
              <a:rPr lang="zh-CN" altLang="en-US" sz="1200">
                <a:solidFill>
                  <a:schemeClr val="bg1"/>
                </a:solidFill>
                <a:latin typeface="微软雅黑" panose="020B0503020204020204" charset="-122"/>
                <a:ea typeface="微软雅黑" panose="020B0503020204020204" charset="-122"/>
                <a:sym typeface="微软雅黑" panose="020B0503020204020204" charset="-122"/>
              </a:rPr>
              <a:t>水电费单</a:t>
            </a:r>
            <a:endParaRPr lang="zh-CN" altLang="en-US" sz="12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12" name="Text Box 173"/>
          <p:cNvSpPr>
            <a:spLocks noChangeArrowheads="1"/>
          </p:cNvSpPr>
          <p:nvPr/>
        </p:nvSpPr>
        <p:spPr bwMode="auto">
          <a:xfrm>
            <a:off x="4817460" y="4579270"/>
            <a:ext cx="11176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defTabSz="457200">
              <a:spcBef>
                <a:spcPct val="0"/>
              </a:spcBef>
              <a:buClrTx/>
              <a:buSzTx/>
              <a:buFont typeface="Wingdings" panose="05000000000000000000" pitchFamily="2" charset="2"/>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其他资料</a:t>
            </a:r>
            <a:r>
              <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3" name="左大括号 112"/>
          <p:cNvSpPr/>
          <p:nvPr/>
        </p:nvSpPr>
        <p:spPr>
          <a:xfrm>
            <a:off x="4600317" y="3456206"/>
            <a:ext cx="168293" cy="1270573"/>
          </a:xfrm>
          <a:prstGeom prst="leftBrace">
            <a:avLst>
              <a:gd name="adj1" fmla="val 94828"/>
              <a:gd name="adj2" fmla="val 50000"/>
            </a:avLst>
          </a:prstGeom>
          <a:noFill/>
          <a:ln w="6350" cap="flat" cmpd="sng" algn="ctr">
            <a:solidFill>
              <a:srgbClr val="5B9BD5"/>
            </a:solidFill>
            <a:prstDash val="solid"/>
            <a:miter lim="800000"/>
          </a:ln>
          <a:effectLst/>
        </p:spPr>
        <p:txBody>
          <a:bodyPr rtlCol="0" anchor="ctr"/>
          <a:lstStyle/>
          <a:p>
            <a:pPr algn="ctr">
              <a:defRPr/>
            </a:pPr>
            <a:endParaRPr lang="zh-CN" altLang="en-US" kern="0">
              <a:solidFill>
                <a:prstClr val="black"/>
              </a:solidFill>
              <a:latin typeface="微软雅黑" panose="020B0503020204020204" charset="-122"/>
              <a:ea typeface="微软雅黑" panose="020B0503020204020204" charset="-122"/>
            </a:endParaRPr>
          </a:p>
        </p:txBody>
      </p:sp>
      <p:sp>
        <p:nvSpPr>
          <p:cNvPr id="114" name="任意多边形 77"/>
          <p:cNvSpPr/>
          <p:nvPr/>
        </p:nvSpPr>
        <p:spPr>
          <a:xfrm>
            <a:off x="6657342" y="3668811"/>
            <a:ext cx="751417" cy="251622"/>
          </a:xfrm>
          <a:custGeom>
            <a:avLst/>
            <a:gdLst>
              <a:gd name="connisteX0" fmla="*/ 0 w 1028065"/>
              <a:gd name="connsiteY0" fmla="*/ 184643 h 184643"/>
              <a:gd name="connisteX1" fmla="*/ 73025 w 1028065"/>
              <a:gd name="connsiteY1" fmla="*/ 135748 h 184643"/>
              <a:gd name="connisteX2" fmla="*/ 170815 w 1028065"/>
              <a:gd name="connsiteY2" fmla="*/ 98918 h 184643"/>
              <a:gd name="connisteX3" fmla="*/ 244475 w 1028065"/>
              <a:gd name="connsiteY3" fmla="*/ 74788 h 184643"/>
              <a:gd name="connisteX4" fmla="*/ 342265 w 1028065"/>
              <a:gd name="connsiteY4" fmla="*/ 50023 h 184643"/>
              <a:gd name="connisteX5" fmla="*/ 427990 w 1028065"/>
              <a:gd name="connsiteY5" fmla="*/ 37958 h 184643"/>
              <a:gd name="connisteX6" fmla="*/ 501650 w 1028065"/>
              <a:gd name="connsiteY6" fmla="*/ 25258 h 184643"/>
              <a:gd name="connisteX7" fmla="*/ 587375 w 1028065"/>
              <a:gd name="connsiteY7" fmla="*/ 13193 h 184643"/>
              <a:gd name="connisteX8" fmla="*/ 660400 w 1028065"/>
              <a:gd name="connsiteY8" fmla="*/ 13193 h 184643"/>
              <a:gd name="connisteX9" fmla="*/ 734060 w 1028065"/>
              <a:gd name="connsiteY9" fmla="*/ 13193 h 184643"/>
              <a:gd name="connisteX10" fmla="*/ 807720 w 1028065"/>
              <a:gd name="connsiteY10" fmla="*/ 1128 h 184643"/>
              <a:gd name="connisteX11" fmla="*/ 880745 w 1028065"/>
              <a:gd name="connsiteY11" fmla="*/ 1128 h 184643"/>
              <a:gd name="connisteX12" fmla="*/ 954405 w 1028065"/>
              <a:gd name="connsiteY12" fmla="*/ 1128 h 184643"/>
              <a:gd name="connisteX13" fmla="*/ 1028065 w 1028065"/>
              <a:gd name="connsiteY13" fmla="*/ 13193 h 18464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1028065" h="184644">
                <a:moveTo>
                  <a:pt x="0" y="184644"/>
                </a:moveTo>
                <a:cubicBezTo>
                  <a:pt x="12700" y="175754"/>
                  <a:pt x="38735" y="152894"/>
                  <a:pt x="73025" y="135749"/>
                </a:cubicBezTo>
                <a:cubicBezTo>
                  <a:pt x="107315" y="118604"/>
                  <a:pt x="136525" y="110984"/>
                  <a:pt x="170815" y="98919"/>
                </a:cubicBezTo>
                <a:cubicBezTo>
                  <a:pt x="205105" y="86854"/>
                  <a:pt x="210185" y="84314"/>
                  <a:pt x="244475" y="74789"/>
                </a:cubicBezTo>
                <a:cubicBezTo>
                  <a:pt x="278765" y="65264"/>
                  <a:pt x="305435" y="57644"/>
                  <a:pt x="342265" y="50024"/>
                </a:cubicBezTo>
                <a:cubicBezTo>
                  <a:pt x="379095" y="42404"/>
                  <a:pt x="396240" y="43039"/>
                  <a:pt x="427990" y="37959"/>
                </a:cubicBezTo>
                <a:cubicBezTo>
                  <a:pt x="459740" y="32879"/>
                  <a:pt x="469900" y="30339"/>
                  <a:pt x="501650" y="25259"/>
                </a:cubicBezTo>
                <a:cubicBezTo>
                  <a:pt x="533400" y="20179"/>
                  <a:pt x="555625" y="15734"/>
                  <a:pt x="587375" y="13194"/>
                </a:cubicBezTo>
                <a:cubicBezTo>
                  <a:pt x="619125" y="10654"/>
                  <a:pt x="631190" y="13194"/>
                  <a:pt x="660400" y="13194"/>
                </a:cubicBezTo>
                <a:cubicBezTo>
                  <a:pt x="689610" y="13194"/>
                  <a:pt x="704850" y="15734"/>
                  <a:pt x="734060" y="13194"/>
                </a:cubicBezTo>
                <a:cubicBezTo>
                  <a:pt x="763270" y="10654"/>
                  <a:pt x="778510" y="3669"/>
                  <a:pt x="807720" y="1129"/>
                </a:cubicBezTo>
                <a:cubicBezTo>
                  <a:pt x="836930" y="-1411"/>
                  <a:pt x="851535" y="1129"/>
                  <a:pt x="880745" y="1129"/>
                </a:cubicBezTo>
                <a:cubicBezTo>
                  <a:pt x="909955" y="1129"/>
                  <a:pt x="925195" y="-1411"/>
                  <a:pt x="954405" y="1129"/>
                </a:cubicBezTo>
                <a:cubicBezTo>
                  <a:pt x="983615" y="3669"/>
                  <a:pt x="1014730" y="10654"/>
                  <a:pt x="1028065" y="13194"/>
                </a:cubicBezTo>
              </a:path>
            </a:pathLst>
          </a:custGeom>
        </p:spPr>
        <p:style>
          <a:lnRef idx="1">
            <a:schemeClr val="accent5"/>
          </a:lnRef>
          <a:fillRef idx="0">
            <a:schemeClr val="accent5"/>
          </a:fillRef>
          <a:effectRef idx="0">
            <a:schemeClr val="accent5"/>
          </a:effectRef>
          <a:fontRef idx="minor">
            <a:schemeClr val="tx1"/>
          </a:fontRef>
        </p:style>
        <p:txBody>
          <a:bodyPr anchor="ctr"/>
          <a:lstStyle/>
          <a:p>
            <a:pPr algn="ctr" defTabSz="457200">
              <a:defRPr/>
            </a:pPr>
            <a:endParaRPr lang="zh-CN" altLang="en-US" kern="0" noProof="1">
              <a:solidFill>
                <a:prstClr val="black"/>
              </a:solidFill>
              <a:latin typeface="微软雅黑" panose="020B0503020204020204" charset="-122"/>
              <a:ea typeface="微软雅黑" panose="020B0503020204020204" charset="-122"/>
            </a:endParaRPr>
          </a:p>
        </p:txBody>
      </p:sp>
      <p:sp>
        <p:nvSpPr>
          <p:cNvPr id="115" name="Text Box 173"/>
          <p:cNvSpPr>
            <a:spLocks noChangeArrowheads="1"/>
          </p:cNvSpPr>
          <p:nvPr/>
        </p:nvSpPr>
        <p:spPr bwMode="auto">
          <a:xfrm>
            <a:off x="9881522" y="3855704"/>
            <a:ext cx="1162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marL="171450" indent="-171450" defTabSz="457200">
              <a:spcBef>
                <a:spcPct val="0"/>
              </a:spcBef>
              <a:buClrTx/>
              <a:buSzTx/>
              <a:buFont typeface="Arial" panose="020B0604020202090204" pitchFamily="34" charset="0"/>
              <a:buChar char="•"/>
            </a:pPr>
            <a:r>
              <a:rPr lang="zh-CN" altLang="en-US" sz="1200" dirty="0">
                <a:solidFill>
                  <a:schemeClr val="bg1"/>
                </a:solidFill>
                <a:latin typeface="微软雅黑" panose="020B0503020204020204" charset="-122"/>
                <a:ea typeface="微软雅黑" panose="020B0503020204020204" charset="-122"/>
                <a:sym typeface="微软雅黑" panose="020B0503020204020204" charset="-122"/>
              </a:rPr>
              <a:t>贷款审核</a:t>
            </a:r>
            <a:endParaRPr lang="zh-CN" altLang="en-US" sz="12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16" name="Text Box 173"/>
          <p:cNvSpPr>
            <a:spLocks noChangeArrowheads="1"/>
          </p:cNvSpPr>
          <p:nvPr/>
        </p:nvSpPr>
        <p:spPr bwMode="auto">
          <a:xfrm>
            <a:off x="9881522" y="3264653"/>
            <a:ext cx="1150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marL="171450" indent="-171450" defTabSz="457200">
              <a:spcBef>
                <a:spcPct val="0"/>
              </a:spcBef>
              <a:buClrTx/>
              <a:buSzTx/>
              <a:buFont typeface="Arial" panose="020B0604020202090204" pitchFamily="34" charset="0"/>
              <a:buChar char="•"/>
            </a:pPr>
            <a:r>
              <a:rPr lang="zh-CN" altLang="en-US" sz="1200" dirty="0">
                <a:solidFill>
                  <a:schemeClr val="bg1"/>
                </a:solidFill>
                <a:latin typeface="微软雅黑" panose="020B0503020204020204" charset="-122"/>
                <a:ea typeface="微软雅黑" panose="020B0503020204020204" charset="-122"/>
                <a:sym typeface="微软雅黑" panose="020B0503020204020204" charset="-122"/>
              </a:rPr>
              <a:t>材料审核</a:t>
            </a:r>
            <a:endParaRPr lang="zh-CN" altLang="en-US" sz="12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17" name="Text Box 173"/>
          <p:cNvSpPr>
            <a:spLocks noChangeArrowheads="1"/>
          </p:cNvSpPr>
          <p:nvPr/>
        </p:nvSpPr>
        <p:spPr bwMode="auto">
          <a:xfrm>
            <a:off x="9881521" y="3541652"/>
            <a:ext cx="9971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marL="171450" indent="-171450" defTabSz="457200">
              <a:spcBef>
                <a:spcPct val="0"/>
              </a:spcBef>
              <a:buClrTx/>
              <a:buSzTx/>
              <a:buFont typeface="Arial" panose="020B0604020202090204" pitchFamily="34" charset="0"/>
              <a:buChar char="•"/>
            </a:pPr>
            <a:r>
              <a:rPr lang="zh-CN" altLang="en-US" sz="1200" dirty="0">
                <a:solidFill>
                  <a:schemeClr val="bg1"/>
                </a:solidFill>
                <a:latin typeface="微软雅黑" panose="020B0503020204020204" charset="-122"/>
                <a:ea typeface="微软雅黑" panose="020B0503020204020204" charset="-122"/>
                <a:sym typeface="微软雅黑" panose="020B0503020204020204" charset="-122"/>
              </a:rPr>
              <a:t>贷前尽调</a:t>
            </a:r>
            <a:endParaRPr lang="zh-CN" altLang="en-US" sz="12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18" name="Text Box 173"/>
          <p:cNvSpPr>
            <a:spLocks noChangeArrowheads="1"/>
          </p:cNvSpPr>
          <p:nvPr/>
        </p:nvSpPr>
        <p:spPr bwMode="auto">
          <a:xfrm>
            <a:off x="9881520" y="4484689"/>
            <a:ext cx="15762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marL="171450" indent="-171450" defTabSz="457200">
              <a:spcBef>
                <a:spcPct val="0"/>
              </a:spcBef>
              <a:buClrTx/>
              <a:buSzTx/>
              <a:buFont typeface="Arial" panose="020B0604020202090204" pitchFamily="34" charset="0"/>
              <a:buChar char="•"/>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定时贷后监测</a:t>
            </a:r>
            <a:r>
              <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9" name="左大括号 118"/>
          <p:cNvSpPr/>
          <p:nvPr/>
        </p:nvSpPr>
        <p:spPr>
          <a:xfrm>
            <a:off x="9640910" y="3380197"/>
            <a:ext cx="240611" cy="1259766"/>
          </a:xfrm>
          <a:prstGeom prst="leftBrace">
            <a:avLst>
              <a:gd name="adj1" fmla="val 94828"/>
              <a:gd name="adj2" fmla="val 50000"/>
            </a:avLst>
          </a:prstGeom>
          <a:noFill/>
          <a:ln w="6350" cap="flat" cmpd="sng" algn="ctr">
            <a:solidFill>
              <a:srgbClr val="5B9BD5"/>
            </a:solidFill>
            <a:prstDash val="solid"/>
            <a:miter lim="800000"/>
          </a:ln>
          <a:effectLst/>
        </p:spPr>
        <p:txBody>
          <a:bodyPr rtlCol="0" anchor="ctr"/>
          <a:lstStyle/>
          <a:p>
            <a:pPr algn="ctr">
              <a:defRPr/>
            </a:pPr>
            <a:endParaRPr lang="zh-CN" altLang="en-US" kern="0">
              <a:solidFill>
                <a:prstClr val="black"/>
              </a:solidFill>
              <a:latin typeface="微软雅黑" panose="020B0503020204020204" charset="-122"/>
              <a:ea typeface="微软雅黑" panose="020B0503020204020204" charset="-122"/>
            </a:endParaRPr>
          </a:p>
        </p:txBody>
      </p:sp>
      <p:sp>
        <p:nvSpPr>
          <p:cNvPr id="120" name="Text Box 173"/>
          <p:cNvSpPr>
            <a:spLocks noChangeArrowheads="1"/>
          </p:cNvSpPr>
          <p:nvPr/>
        </p:nvSpPr>
        <p:spPr bwMode="auto">
          <a:xfrm>
            <a:off x="9881522" y="4166648"/>
            <a:ext cx="1162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marL="171450" indent="-171450" defTabSz="457200">
              <a:spcBef>
                <a:spcPct val="0"/>
              </a:spcBef>
              <a:buClrTx/>
              <a:buSzTx/>
              <a:buFont typeface="Arial" panose="020B0604020202090204" pitchFamily="34" charset="0"/>
              <a:buChar char="•"/>
            </a:pPr>
            <a:r>
              <a:rPr lang="zh-CN" altLang="en-US" sz="1200" dirty="0">
                <a:solidFill>
                  <a:schemeClr val="bg1"/>
                </a:solidFill>
                <a:latin typeface="微软雅黑" panose="020B0503020204020204" charset="-122"/>
                <a:ea typeface="微软雅黑" panose="020B0503020204020204" charset="-122"/>
                <a:sym typeface="微软雅黑" panose="020B0503020204020204" charset="-122"/>
              </a:rPr>
              <a:t>上级审批</a:t>
            </a:r>
            <a:endParaRPr lang="zh-CN" altLang="en-US" sz="12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21" name="Text Box 173"/>
          <p:cNvSpPr>
            <a:spLocks noChangeArrowheads="1"/>
          </p:cNvSpPr>
          <p:nvPr/>
        </p:nvSpPr>
        <p:spPr bwMode="auto">
          <a:xfrm>
            <a:off x="9509368" y="2841906"/>
            <a:ext cx="19171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90204" pitchFamily="34" charset="0"/>
                <a:ea typeface="宋体"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90204" pitchFamily="34" charset="0"/>
                <a:ea typeface="宋体"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90204" pitchFamily="34" charset="0"/>
                <a:ea typeface="宋体"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90204" pitchFamily="34" charset="0"/>
                <a:ea typeface="宋体"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5pPr>
            <a:lvl6pPr marL="25146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6pPr>
            <a:lvl7pPr marL="29718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7pPr>
            <a:lvl8pPr marL="34290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8pPr>
            <a:lvl9pPr marL="3886200" indent="-228600" defTabSz="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90204" pitchFamily="34" charset="0"/>
                <a:ea typeface="宋体" pitchFamily="2" charset="-122"/>
              </a:defRPr>
            </a:lvl9pPr>
          </a:lstStyle>
          <a:p>
            <a:pPr defTabSz="457200">
              <a:spcBef>
                <a:spcPct val="0"/>
              </a:spcBef>
              <a:buClrTx/>
              <a:buSzTx/>
              <a:buFont typeface="Wingdings" panose="05000000000000000000" pitchFamily="2" charset="2"/>
              <a:buNone/>
            </a:pPr>
            <a:r>
              <a:rPr lang="zh-CN" altLang="en-US" sz="1400" b="1" dirty="0">
                <a:solidFill>
                  <a:schemeClr val="bg1"/>
                </a:solidFill>
                <a:latin typeface="微软雅黑" panose="020B0503020204020204" charset="-122"/>
                <a:ea typeface="微软雅黑" panose="020B0503020204020204" charset="-122"/>
                <a:sym typeface="微软雅黑" panose="020B0503020204020204" charset="-122"/>
              </a:rPr>
              <a:t>逐一核验、层层审批</a:t>
            </a:r>
            <a:endParaRPr lang="zh-CN" altLang="en-US" sz="1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22" name="文本框 121"/>
          <p:cNvSpPr txBox="1"/>
          <p:nvPr/>
        </p:nvSpPr>
        <p:spPr>
          <a:xfrm>
            <a:off x="4062095" y="2303780"/>
            <a:ext cx="4069080" cy="368300"/>
          </a:xfrm>
          <a:prstGeom prst="rect">
            <a:avLst/>
          </a:prstGeom>
          <a:solidFill>
            <a:srgbClr val="00B0F0"/>
          </a:solidFill>
        </p:spPr>
        <p:txBody>
          <a:bodyPr wrap="none" rtlCol="0" anchor="t">
            <a:spAutoFit/>
          </a:bodyPr>
          <a:lstStyle/>
          <a:p>
            <a:r>
              <a:rPr lang="zh-CN" altLang="en-US" b="1" dirty="0">
                <a:solidFill>
                  <a:srgbClr val="FFFF00"/>
                </a:solidFill>
                <a:latin typeface="微软雅黑" panose="020B0503020204020204" charset="-122"/>
                <a:ea typeface="微软雅黑" panose="020B0503020204020204" charset="-122"/>
                <a:cs typeface="+mn-ea"/>
                <a:sym typeface="+mn-ea"/>
              </a:rPr>
              <a:t>现状：中小微企业贷款难，银行放贷难</a:t>
            </a:r>
            <a:endParaRPr lang="zh-CN" altLang="en-US"/>
          </a:p>
        </p:txBody>
      </p:sp>
      <p:sp>
        <p:nvSpPr>
          <p:cNvPr id="123" name="文本框 122"/>
          <p:cNvSpPr txBox="1"/>
          <p:nvPr/>
        </p:nvSpPr>
        <p:spPr>
          <a:xfrm>
            <a:off x="4062095" y="5232400"/>
            <a:ext cx="4069080" cy="368300"/>
          </a:xfrm>
          <a:prstGeom prst="rect">
            <a:avLst/>
          </a:prstGeom>
          <a:solidFill>
            <a:srgbClr val="00B0F0"/>
          </a:solidFill>
        </p:spPr>
        <p:txBody>
          <a:bodyPr wrap="square" rtlCol="0" anchor="t">
            <a:spAutoFit/>
          </a:bodyPr>
          <a:lstStyle/>
          <a:p>
            <a:pPr algn="ctr"/>
            <a:r>
              <a:rPr lang="zh-CN" altLang="en-US" b="1" dirty="0">
                <a:solidFill>
                  <a:srgbClr val="FFFF00"/>
                </a:solidFill>
                <a:latin typeface="微软雅黑" panose="020B0503020204020204" charset="-122"/>
                <a:ea typeface="微软雅黑" panose="020B0503020204020204" charset="-122"/>
              </a:rPr>
              <a:t>金融服务共享平台</a:t>
            </a:r>
            <a:endParaRPr lang="zh-CN" altLang="en-US" b="1" dirty="0">
              <a:solidFill>
                <a:srgbClr val="FFFF00"/>
              </a:solidFill>
              <a:latin typeface="微软雅黑" panose="020B0503020204020204" charset="-122"/>
              <a:ea typeface="微软雅黑" panose="020B0503020204020204" charset="-122"/>
            </a:endParaRPr>
          </a:p>
        </p:txBody>
      </p:sp>
    </p:spTree>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75796">
            <a:off x="2307764" y="152393"/>
            <a:ext cx="6995893" cy="6995893"/>
          </a:xfrm>
          <a:prstGeom prst="rect">
            <a:avLst/>
          </a:prstGeom>
        </p:spPr>
      </p:pic>
      <p:sp>
        <p:nvSpPr>
          <p:cNvPr id="2" name="文本框 1"/>
          <p:cNvSpPr txBox="1"/>
          <p:nvPr/>
        </p:nvSpPr>
        <p:spPr>
          <a:xfrm>
            <a:off x="4855573" y="1106650"/>
            <a:ext cx="3193143" cy="2646045"/>
          </a:xfrm>
          <a:prstGeom prst="rect">
            <a:avLst/>
          </a:prstGeom>
          <a:noFill/>
        </p:spPr>
        <p:txBody>
          <a:bodyPr wrap="square" rtlCol="0">
            <a:spAutoFit/>
          </a:bodyPr>
          <a:lstStyle/>
          <a:p>
            <a:r>
              <a:rPr lang="en-US" altLang="zh-CN" sz="16600" dirty="0">
                <a:gradFill>
                  <a:gsLst>
                    <a:gs pos="0">
                      <a:schemeClr val="accent1">
                        <a:lumMod val="5000"/>
                        <a:lumOff val="95000"/>
                      </a:schemeClr>
                    </a:gs>
                    <a:gs pos="0">
                      <a:srgbClr val="4BD7FF"/>
                    </a:gs>
                    <a:gs pos="100000">
                      <a:srgbClr val="1B82FF"/>
                    </a:gs>
                  </a:gsLst>
                  <a:lin ang="5400000" scaled="1"/>
                </a:gradFill>
                <a:cs typeface="+mn-ea"/>
                <a:sym typeface="+mn-lt"/>
              </a:rPr>
              <a:t>01</a:t>
            </a:r>
            <a:endParaRPr lang="zh-CN" altLang="en-US" sz="16600" dirty="0">
              <a:gradFill>
                <a:gsLst>
                  <a:gs pos="0">
                    <a:schemeClr val="accent1">
                      <a:lumMod val="5000"/>
                      <a:lumOff val="95000"/>
                    </a:schemeClr>
                  </a:gs>
                  <a:gs pos="0">
                    <a:srgbClr val="4BD7FF"/>
                  </a:gs>
                  <a:gs pos="100000">
                    <a:srgbClr val="1B82FF"/>
                  </a:gs>
                </a:gsLst>
                <a:lin ang="5400000" scaled="1"/>
              </a:gradFill>
              <a:cs typeface="+mn-ea"/>
              <a:sym typeface="+mn-lt"/>
            </a:endParaRPr>
          </a:p>
        </p:txBody>
      </p:sp>
      <p:grpSp>
        <p:nvGrpSpPr>
          <p:cNvPr id="69" name="组合 68"/>
          <p:cNvGrpSpPr/>
          <p:nvPr/>
        </p:nvGrpSpPr>
        <p:grpSpPr>
          <a:xfrm>
            <a:off x="4156581" y="3285780"/>
            <a:ext cx="4087181" cy="1202070"/>
            <a:chOff x="4130930" y="2705479"/>
            <a:chExt cx="4087181" cy="1202070"/>
          </a:xfrm>
          <a:solidFill>
            <a:srgbClr val="122041"/>
          </a:solidFill>
        </p:grpSpPr>
        <p:sp>
          <p:nvSpPr>
            <p:cNvPr id="70" name="文本框 69"/>
            <p:cNvSpPr txBox="1"/>
            <p:nvPr/>
          </p:nvSpPr>
          <p:spPr>
            <a:xfrm>
              <a:off x="4130930" y="2880390"/>
              <a:ext cx="4087181" cy="646331"/>
            </a:xfrm>
            <a:prstGeom prst="rect">
              <a:avLst/>
            </a:prstGeom>
            <a:grpFill/>
          </p:spPr>
          <p:txBody>
            <a:bodyPr wrap="square" rtlCol="0">
              <a:spAutoFit/>
            </a:bodyPr>
            <a:lstStyle/>
            <a:p>
              <a:pPr algn="ctr"/>
              <a:r>
                <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rPr>
                <a:t>疑问解答</a:t>
              </a:r>
              <a:endParaRPr lang="en-US" altLang="zh-CN" sz="3600" b="1" kern="2400" spc="1200" dirty="0">
                <a:gradFill>
                  <a:gsLst>
                    <a:gs pos="0">
                      <a:schemeClr val="accent1">
                        <a:lumMod val="5000"/>
                        <a:lumOff val="95000"/>
                      </a:schemeClr>
                    </a:gs>
                    <a:gs pos="0">
                      <a:srgbClr val="4BD7FF"/>
                    </a:gs>
                    <a:gs pos="100000">
                      <a:srgbClr val="1B82FF"/>
                    </a:gs>
                  </a:gsLst>
                  <a:lin ang="5400000" scaled="1"/>
                </a:gradFill>
                <a:cs typeface="+mn-ea"/>
                <a:sym typeface="+mn-lt"/>
              </a:endParaRPr>
            </a:p>
          </p:txBody>
        </p:sp>
        <p:cxnSp>
          <p:nvCxnSpPr>
            <p:cNvPr id="72" name="直接连接符 71"/>
            <p:cNvCxnSpPr/>
            <p:nvPr/>
          </p:nvCxnSpPr>
          <p:spPr>
            <a:xfrm>
              <a:off x="4602496" y="2705479"/>
              <a:ext cx="2935705" cy="0"/>
            </a:xfrm>
            <a:prstGeom prst="line">
              <a:avLst/>
            </a:prstGeom>
            <a:grpFill/>
            <a:ln>
              <a:gradFill>
                <a:gsLst>
                  <a:gs pos="0">
                    <a:srgbClr val="1B82FF"/>
                  </a:gs>
                  <a:gs pos="100000">
                    <a:srgbClr val="4BD7F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602496" y="3907549"/>
              <a:ext cx="2935705" cy="0"/>
            </a:xfrm>
            <a:prstGeom prst="line">
              <a:avLst/>
            </a:prstGeom>
            <a:grpFill/>
            <a:ln>
              <a:gradFill>
                <a:gsLst>
                  <a:gs pos="0">
                    <a:schemeClr val="accent1">
                      <a:lumMod val="5000"/>
                      <a:lumOff val="95000"/>
                    </a:schemeClr>
                  </a:gs>
                  <a:gs pos="0">
                    <a:srgbClr val="4BD7FF"/>
                  </a:gs>
                  <a:gs pos="100000">
                    <a:srgbClr val="1B82FF"/>
                  </a:gs>
                </a:gsLst>
                <a:lin ang="54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additive="base">
                                        <p:cTn id="14" dur="500" fill="hold"/>
                                        <p:tgtEl>
                                          <p:spTgt spid="69"/>
                                        </p:tgtEl>
                                        <p:attrNameLst>
                                          <p:attrName>ppt_x</p:attrName>
                                        </p:attrNameLst>
                                      </p:cBhvr>
                                      <p:tavLst>
                                        <p:tav tm="0">
                                          <p:val>
                                            <p:strVal val="#ppt_x"/>
                                          </p:val>
                                        </p:tav>
                                        <p:tav tm="100000">
                                          <p:val>
                                            <p:strVal val="#ppt_x"/>
                                          </p:val>
                                        </p:tav>
                                      </p:tavLst>
                                    </p:anim>
                                    <p:anim calcmode="lin" valueType="num">
                                      <p:cBhvr additive="base">
                                        <p:cTn id="1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t="51414" r="30051"/>
          <a:stretch>
            <a:fillRect/>
          </a:stretch>
        </p:blipFill>
        <p:spPr>
          <a:xfrm>
            <a:off x="-2294" y="0"/>
            <a:ext cx="12194294"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3281"/>
          <a:stretch>
            <a:fillRect/>
          </a:stretch>
        </p:blipFill>
        <p:spPr>
          <a:xfrm>
            <a:off x="4514894" y="3276600"/>
            <a:ext cx="7905705" cy="3836180"/>
          </a:xfrm>
          <a:prstGeom prst="rect">
            <a:avLst/>
          </a:prstGeom>
        </p:spPr>
      </p:pic>
      <p:cxnSp>
        <p:nvCxnSpPr>
          <p:cNvPr id="22" name="直接连接符 21"/>
          <p:cNvCxnSpPr/>
          <p:nvPr/>
        </p:nvCxnSpPr>
        <p:spPr>
          <a:xfrm>
            <a:off x="1115274" y="2231610"/>
            <a:ext cx="54216" cy="2453608"/>
          </a:xfrm>
          <a:prstGeom prst="line">
            <a:avLst/>
          </a:prstGeom>
          <a:ln w="63500">
            <a:solidFill>
              <a:srgbClr val="0D69FF"/>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391830" y="4338244"/>
            <a:ext cx="4920515" cy="369332"/>
          </a:xfrm>
          <a:prstGeom prst="rect">
            <a:avLst/>
          </a:prstGeom>
          <a:noFill/>
        </p:spPr>
        <p:txBody>
          <a:bodyPr wrap="square" rtlCol="0">
            <a:spAutoFit/>
            <a:scene3d>
              <a:camera prst="orthographicFront"/>
              <a:lightRig rig="threePt" dir="t"/>
            </a:scene3d>
          </a:bodyPr>
          <a:lstStyle/>
          <a:p>
            <a:pPr algn="dist"/>
            <a:r>
              <a:rPr lang="en-US" altLang="zh-CN" dirty="0">
                <a:gradFill>
                  <a:gsLst>
                    <a:gs pos="0">
                      <a:srgbClr val="62FFFF"/>
                    </a:gs>
                    <a:gs pos="100000">
                      <a:srgbClr val="0D69FF"/>
                    </a:gs>
                  </a:gsLst>
                  <a:lin ang="2700000" scaled="1"/>
                </a:gradFill>
                <a:latin typeface="+mn-ea"/>
                <a:cs typeface="+mn-ea"/>
                <a:sym typeface="+mn-lt"/>
              </a:rPr>
              <a:t>THANKS FOR WATHCING</a:t>
            </a:r>
            <a:endParaRPr lang="en-US" altLang="zh-CN" dirty="0">
              <a:gradFill>
                <a:gsLst>
                  <a:gs pos="0">
                    <a:srgbClr val="62FFFF"/>
                  </a:gs>
                  <a:gs pos="100000">
                    <a:srgbClr val="0D69FF"/>
                  </a:gs>
                </a:gsLst>
                <a:lin ang="2700000" scaled="1"/>
              </a:gradFill>
              <a:latin typeface="+mn-ea"/>
              <a:cs typeface="+mn-ea"/>
              <a:sym typeface="+mn-lt"/>
            </a:endParaRPr>
          </a:p>
        </p:txBody>
      </p:sp>
      <p:grpSp>
        <p:nvGrpSpPr>
          <p:cNvPr id="2" name="组合 1"/>
          <p:cNvGrpSpPr/>
          <p:nvPr/>
        </p:nvGrpSpPr>
        <p:grpSpPr>
          <a:xfrm>
            <a:off x="4366680" y="1953735"/>
            <a:ext cx="413539" cy="413240"/>
            <a:chOff x="4155790" y="2053509"/>
            <a:chExt cx="413539" cy="413240"/>
          </a:xfrm>
        </p:grpSpPr>
        <p:grpSp>
          <p:nvGrpSpPr>
            <p:cNvPr id="37" name="组合 36"/>
            <p:cNvGrpSpPr/>
            <p:nvPr/>
          </p:nvGrpSpPr>
          <p:grpSpPr>
            <a:xfrm>
              <a:off x="4155790" y="2183506"/>
              <a:ext cx="266582" cy="283243"/>
              <a:chOff x="4389120" y="2293620"/>
              <a:chExt cx="609600" cy="647700"/>
            </a:xfrm>
          </p:grpSpPr>
          <p:cxnSp>
            <p:nvCxnSpPr>
              <p:cNvPr id="34" name="直接连接符 33"/>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4302747" y="2053509"/>
              <a:ext cx="266582" cy="283243"/>
              <a:chOff x="4389120" y="2293620"/>
              <a:chExt cx="609600" cy="647700"/>
            </a:xfrm>
          </p:grpSpPr>
          <p:cxnSp>
            <p:nvCxnSpPr>
              <p:cNvPr id="39" name="直接连接符 3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pic>
        <p:nvPicPr>
          <p:cNvPr id="49" name="图片 4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0533979">
            <a:off x="5181015" y="2560430"/>
            <a:ext cx="8253968" cy="6552381"/>
          </a:xfrm>
          <a:custGeom>
            <a:avLst/>
            <a:gdLst>
              <a:gd name="connsiteX0" fmla="*/ 8253968 w 8253968"/>
              <a:gd name="connsiteY0" fmla="*/ 0 h 6552381"/>
              <a:gd name="connsiteX1" fmla="*/ 8253968 w 8253968"/>
              <a:gd name="connsiteY1" fmla="*/ 6552381 h 6552381"/>
              <a:gd name="connsiteX2" fmla="*/ 6105636 w 8253968"/>
              <a:gd name="connsiteY2" fmla="*/ 6552381 h 6552381"/>
              <a:gd name="connsiteX3" fmla="*/ 6552605 w 8253968"/>
              <a:gd name="connsiteY3" fmla="*/ 5157478 h 6552381"/>
              <a:gd name="connsiteX4" fmla="*/ 0 w 8253968"/>
              <a:gd name="connsiteY4" fmla="*/ 3057827 h 6552381"/>
              <a:gd name="connsiteX5" fmla="*/ 0 w 8253968"/>
              <a:gd name="connsiteY5" fmla="*/ 0 h 655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3968" h="6552381">
                <a:moveTo>
                  <a:pt x="8253968" y="0"/>
                </a:moveTo>
                <a:lnTo>
                  <a:pt x="8253968" y="6552381"/>
                </a:lnTo>
                <a:lnTo>
                  <a:pt x="6105636" y="6552381"/>
                </a:lnTo>
                <a:lnTo>
                  <a:pt x="6552605" y="5157478"/>
                </a:lnTo>
                <a:lnTo>
                  <a:pt x="0" y="3057827"/>
                </a:lnTo>
                <a:lnTo>
                  <a:pt x="0" y="0"/>
                </a:lnTo>
                <a:close/>
              </a:path>
            </a:pathLst>
          </a:custGeom>
        </p:spPr>
      </p:pic>
      <p:pic>
        <p:nvPicPr>
          <p:cNvPr id="51" name="图片 50"/>
          <p:cNvPicPr>
            <a:picLocks noChangeAspect="1"/>
          </p:cNvPicPr>
          <p:nvPr/>
        </p:nvPicPr>
        <p:blipFill rotWithShape="1">
          <a:blip r:embed="rId4">
            <a:extLst>
              <a:ext uri="{28A0092B-C50C-407E-A947-70E740481C1C}">
                <a14:useLocalDpi xmlns:a14="http://schemas.microsoft.com/office/drawing/2010/main" val="0"/>
              </a:ext>
            </a:extLst>
          </a:blip>
          <a:srcRect l="25095" b="49513"/>
          <a:stretch>
            <a:fillRect/>
          </a:stretch>
        </p:blipFill>
        <p:spPr>
          <a:xfrm rot="10800000">
            <a:off x="6354121" y="-1"/>
            <a:ext cx="5837879" cy="3934843"/>
          </a:xfrm>
          <a:prstGeom prst="rect">
            <a:avLst/>
          </a:prstGeom>
        </p:spPr>
      </p:pic>
      <p:pic>
        <p:nvPicPr>
          <p:cNvPr id="55" name="图片 54"/>
          <p:cNvPicPr>
            <a:picLocks noChangeAspect="1"/>
          </p:cNvPicPr>
          <p:nvPr/>
        </p:nvPicPr>
        <p:blipFill rotWithShape="1">
          <a:blip r:embed="rId5">
            <a:extLst>
              <a:ext uri="{28A0092B-C50C-407E-A947-70E740481C1C}">
                <a14:useLocalDpi xmlns:a14="http://schemas.microsoft.com/office/drawing/2010/main" val="0"/>
              </a:ext>
            </a:extLst>
          </a:blip>
          <a:srcRect l="38159" b="45837"/>
          <a:stretch>
            <a:fillRect/>
          </a:stretch>
        </p:blipFill>
        <p:spPr>
          <a:xfrm rot="5400000">
            <a:off x="219195" y="-150592"/>
            <a:ext cx="3276600" cy="3714490"/>
          </a:xfrm>
          <a:prstGeom prst="rect">
            <a:avLst/>
          </a:prstGeom>
        </p:spPr>
      </p:pic>
      <p:sp>
        <p:nvSpPr>
          <p:cNvPr id="18" name="TextBox 4"/>
          <p:cNvSpPr txBox="1"/>
          <p:nvPr/>
        </p:nvSpPr>
        <p:spPr>
          <a:xfrm>
            <a:off x="1643682" y="2565345"/>
            <a:ext cx="7366119" cy="1323439"/>
          </a:xfrm>
          <a:prstGeom prst="rect">
            <a:avLst/>
          </a:prstGeom>
          <a:noFill/>
        </p:spPr>
        <p:txBody>
          <a:bodyPr wrap="none" rtlCol="0">
            <a:spAutoFit/>
          </a:bodyPr>
          <a:lstStyle/>
          <a:p>
            <a:r>
              <a:rPr lang="zh-CN" altLang="en-US" sz="8000" b="1" dirty="0">
                <a:solidFill>
                  <a:srgbClr val="005499"/>
                </a:solidFill>
                <a:effectLst>
                  <a:outerShdw blurRad="38100" dist="38100" dir="2700000" algn="tl">
                    <a:srgbClr val="000000">
                      <a:alpha val="43137"/>
                    </a:srgbClr>
                  </a:outerShdw>
                  <a:reflection blurRad="6350" stA="26000" endPos="45500" dir="5400000" sy="-100000" algn="bl" rotWithShape="0"/>
                </a:effectLst>
                <a:latin typeface="Arial Unicode MS" panose="020B0604020202020204" charset="-122"/>
                <a:ea typeface="Arial Unicode MS" panose="020B0604020202020204" charset="-122"/>
                <a:cs typeface="Arial Unicode MS" panose="020B0604020202020204" charset="-122"/>
              </a:rPr>
              <a:t>感谢您的聆听！</a:t>
            </a:r>
            <a:endParaRPr lang="zh-CN" altLang="en-US" sz="8000" b="1" dirty="0">
              <a:solidFill>
                <a:srgbClr val="005499"/>
              </a:solidFill>
              <a:effectLst>
                <a:outerShdw blurRad="38100" dist="38100" dir="2700000" algn="tl">
                  <a:srgbClr val="000000">
                    <a:alpha val="43137"/>
                  </a:srgbClr>
                </a:outerShdw>
                <a:reflection blurRad="6350" stA="26000" endPos="45500" dir="5400000" sy="-100000" algn="bl" rotWithShape="0"/>
              </a:effectLst>
              <a:latin typeface="Arial Unicode MS" panose="020B0604020202020204" charset="-122"/>
              <a:ea typeface="Arial Unicode MS" panose="020B0604020202020204" charset="-122"/>
              <a:cs typeface="Arial Unicode MS" panose="020B0604020202020204" charset="-122"/>
            </a:endParaRPr>
          </a:p>
        </p:txBody>
      </p:sp>
      <p:sp>
        <p:nvSpPr>
          <p:cNvPr id="3" name="文本框 2"/>
          <p:cNvSpPr txBox="1"/>
          <p:nvPr/>
        </p:nvSpPr>
        <p:spPr>
          <a:xfrm>
            <a:off x="1807968" y="505572"/>
            <a:ext cx="8573770" cy="829945"/>
          </a:xfrm>
          <a:prstGeom prst="rect">
            <a:avLst/>
          </a:prstGeom>
          <a:noFill/>
        </p:spPr>
        <p:txBody>
          <a:bodyPr wrap="none" rtlCol="0">
            <a:spAutoFit/>
            <a:scene3d>
              <a:camera prst="orthographicFront"/>
              <a:lightRig rig="threePt" dir="t"/>
            </a:scene3d>
          </a:bodyPr>
          <a:p>
            <a:pPr algn="ctr"/>
            <a:r>
              <a:rPr lang="zh-CN" altLang="en-US" sz="4800" b="1" dirty="0">
                <a:gradFill flip="none" rotWithShape="1">
                  <a:gsLst>
                    <a:gs pos="0">
                      <a:srgbClr val="62FFFF"/>
                    </a:gs>
                    <a:gs pos="100000">
                      <a:srgbClr val="0D69FF"/>
                    </a:gs>
                  </a:gsLst>
                  <a:lin ang="2700000" scaled="1"/>
                  <a:tileRect/>
                </a:gradFill>
                <a:effectLst>
                  <a:outerShdw blurRad="38100" dist="38100" dir="2700000" algn="tl">
                    <a:srgbClr val="000000">
                      <a:alpha val="43137"/>
                    </a:srgbClr>
                  </a:outerShdw>
                </a:effectLst>
                <a:latin typeface="+mn-ea"/>
                <a:cs typeface="+mn-ea"/>
                <a:sym typeface="+mn-lt"/>
              </a:rPr>
              <a:t>http://credit.pds.gov.cn/xyd/</a:t>
            </a:r>
            <a:endParaRPr lang="zh-CN" altLang="en-US" sz="4800" b="1" dirty="0">
              <a:gradFill flip="none" rotWithShape="1">
                <a:gsLst>
                  <a:gs pos="0">
                    <a:srgbClr val="62FFFF"/>
                  </a:gs>
                  <a:gs pos="100000">
                    <a:srgbClr val="0D69FF"/>
                  </a:gs>
                </a:gsLst>
                <a:lin ang="2700000" scaled="1"/>
                <a:tileRect/>
              </a:gradFill>
              <a:effectLst>
                <a:outerShdw blurRad="38100" dist="38100" dir="2700000" algn="tl">
                  <a:srgbClr val="000000">
                    <a:alpha val="43137"/>
                  </a:srgbClr>
                </a:outerShdw>
              </a:effectLst>
              <a:latin typeface="+mn-ea"/>
              <a:cs typeface="+mn-ea"/>
              <a:sym typeface="+mn-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childTnLst>
                          </p:cTn>
                        </p:par>
                        <p:par>
                          <p:cTn id="26" fill="hold">
                            <p:stCondLst>
                              <p:cond delay="500"/>
                            </p:stCondLst>
                            <p:childTnLst>
                              <p:par>
                                <p:cTn id="27" presetID="53" presetClass="entr" presetSubtype="52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anim calcmode="lin" valueType="num">
                                      <p:cBhvr>
                                        <p:cTn id="32" dur="500" fill="hold"/>
                                        <p:tgtEl>
                                          <p:spTgt spid="3"/>
                                        </p:tgtEl>
                                        <p:attrNameLst>
                                          <p:attrName>ppt_x</p:attrName>
                                        </p:attrNameLst>
                                      </p:cBhvr>
                                      <p:tavLst>
                                        <p:tav tm="0">
                                          <p:val>
                                            <p:fltVal val="0.5"/>
                                          </p:val>
                                        </p:tav>
                                        <p:tav tm="100000">
                                          <p:val>
                                            <p:strVal val="#ppt_x"/>
                                          </p:val>
                                        </p:tav>
                                      </p:tavLst>
                                    </p:anim>
                                    <p:anim calcmode="lin" valueType="num">
                                      <p:cBhvr>
                                        <p:cTn id="33"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81000"/>
            <a:chOff x="382276" y="202078"/>
            <a:chExt cx="4291324" cy="3810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81000"/>
            </a:xfrm>
            <a:prstGeom prst="rect">
              <a:avLst/>
            </a:prstGeom>
            <a:noFill/>
          </p:spPr>
          <p:txBody>
            <a:bodyPr wrap="square" rtlCol="0">
              <a:spAutoFit/>
            </a:bodyPr>
            <a:lstStyle/>
            <a:p>
              <a:r>
                <a:rPr lang="zh-CN" altLang="en-US" b="1" dirty="0">
                  <a:solidFill>
                    <a:srgbClr val="4BD7FF"/>
                  </a:solidFill>
                  <a:cs typeface="+mn-ea"/>
                  <a:sym typeface="+mn-lt"/>
                </a:rPr>
                <a:t>平台首页</a:t>
              </a:r>
              <a:endParaRPr lang="zh-CN" altLang="en-US" b="1" dirty="0">
                <a:solidFill>
                  <a:srgbClr val="4BD7FF"/>
                </a:solidFill>
                <a:cs typeface="+mn-ea"/>
                <a:sym typeface="+mn-lt"/>
              </a:endParaRPr>
            </a:p>
          </p:txBody>
        </p:sp>
      </p:grpSp>
      <p:sp>
        <p:nvSpPr>
          <p:cNvPr id="63" name="object 8"/>
          <p:cNvSpPr txBox="1"/>
          <p:nvPr/>
        </p:nvSpPr>
        <p:spPr>
          <a:xfrm>
            <a:off x="353645" y="749231"/>
            <a:ext cx="11100418" cy="406778"/>
          </a:xfrm>
          <a:prstGeom prst="rect">
            <a:avLst/>
          </a:prstGeom>
        </p:spPr>
        <p:txBody>
          <a:bodyPr vert="horz" wrap="square" lIns="0" tIns="0" rIns="0" bIns="0" rtlCol="0">
            <a:spAutoFit/>
          </a:bodyPr>
          <a:lstStyle/>
          <a:p>
            <a:pPr marL="12700" marR="5080" indent="457200">
              <a:lnSpc>
                <a:spcPct val="150000"/>
              </a:lnSpc>
            </a:pPr>
            <a:r>
              <a:rPr lang="en-US" altLang="zh-CN" sz="2000" dirty="0">
                <a:solidFill>
                  <a:srgbClr val="4BD7FF"/>
                </a:solidFill>
                <a:cs typeface="+mn-ea"/>
              </a:rPr>
              <a:t> </a:t>
            </a:r>
            <a:r>
              <a:rPr lang="zh-CN" altLang="en-US" sz="2000" dirty="0">
                <a:solidFill>
                  <a:srgbClr val="4BD7FF"/>
                </a:solidFill>
                <a:cs typeface="+mn-ea"/>
              </a:rPr>
              <a:t>平台目前主要服务中小微企业主，打通金融、保险、信用服务机构全方位给小微企业主服务</a:t>
            </a:r>
            <a:endParaRPr lang="zh-CN" altLang="en-US" sz="2000" dirty="0">
              <a:solidFill>
                <a:srgbClr val="4BD7FF"/>
              </a:solidFill>
              <a:cs typeface="+mn-ea"/>
            </a:endParaRPr>
          </a:p>
        </p:txBody>
      </p:sp>
      <p:pic>
        <p:nvPicPr>
          <p:cNvPr id="3" name="图片 2" descr="/private/var/folders/1r/9_f1l9sn21v2cfqh7st73y3h0000gn/T/com.kingsoft.wpsoffice.mac/picturecompress_20231211145413/output_1.pngoutput_1"/>
          <p:cNvPicPr>
            <a:picLocks noChangeAspect="1"/>
          </p:cNvPicPr>
          <p:nvPr>
            <p:custDataLst>
              <p:tags r:id="rId1"/>
            </p:custDataLst>
          </p:nvPr>
        </p:nvPicPr>
        <p:blipFill>
          <a:blip r:embed="rId2"/>
          <a:stretch>
            <a:fillRect/>
          </a:stretch>
        </p:blipFill>
        <p:spPr>
          <a:xfrm>
            <a:off x="941070" y="1661160"/>
            <a:ext cx="9594215" cy="4791075"/>
          </a:xfrm>
          <a:prstGeom prst="rect">
            <a:avLst/>
          </a:prstGeom>
        </p:spPr>
      </p:pic>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grpSp>
        <p:nvGrpSpPr>
          <p:cNvPr id="6" name="组合 5"/>
          <p:cNvGrpSpPr/>
          <p:nvPr/>
        </p:nvGrpSpPr>
        <p:grpSpPr>
          <a:xfrm>
            <a:off x="382276" y="202078"/>
            <a:ext cx="4291324" cy="368300"/>
            <a:chOff x="382276" y="202078"/>
            <a:chExt cx="4291324" cy="368300"/>
          </a:xfrm>
        </p:grpSpPr>
        <p:grpSp>
          <p:nvGrpSpPr>
            <p:cNvPr id="4" name="组合 3"/>
            <p:cNvGrpSpPr/>
            <p:nvPr/>
          </p:nvGrpSpPr>
          <p:grpSpPr>
            <a:xfrm>
              <a:off x="382276" y="269854"/>
              <a:ext cx="604607" cy="274860"/>
              <a:chOff x="775976" y="295254"/>
              <a:chExt cx="604607" cy="274860"/>
            </a:xfrm>
          </p:grpSpPr>
          <p:grpSp>
            <p:nvGrpSpPr>
              <p:cNvPr id="18" name="组合 17"/>
              <p:cNvGrpSpPr/>
              <p:nvPr/>
            </p:nvGrpSpPr>
            <p:grpSpPr>
              <a:xfrm rot="2788198">
                <a:off x="784307" y="286923"/>
                <a:ext cx="266582" cy="283243"/>
                <a:chOff x="4389120" y="2293620"/>
                <a:chExt cx="609600" cy="647700"/>
              </a:xfrm>
            </p:grpSpPr>
            <p:cxnSp>
              <p:nvCxnSpPr>
                <p:cNvPr id="19" name="直接连接符 18"/>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rot="2788198">
                <a:off x="938001" y="286923"/>
                <a:ext cx="266582" cy="283243"/>
                <a:chOff x="4389120" y="2293620"/>
                <a:chExt cx="609600" cy="647700"/>
              </a:xfrm>
            </p:grpSpPr>
            <p:cxnSp>
              <p:nvCxnSpPr>
                <p:cNvPr id="22" name="直接连接符 21"/>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rot="2788198">
                <a:off x="1105671" y="295201"/>
                <a:ext cx="266582" cy="283243"/>
                <a:chOff x="4389120" y="2293620"/>
                <a:chExt cx="609600" cy="647700"/>
              </a:xfrm>
            </p:grpSpPr>
            <p:cxnSp>
              <p:nvCxnSpPr>
                <p:cNvPr id="25" name="直接连接符 24"/>
                <p:cNvCxnSpPr/>
                <p:nvPr/>
              </p:nvCxnSpPr>
              <p:spPr>
                <a:xfrm>
                  <a:off x="4389120" y="2324100"/>
                  <a:ext cx="609600" cy="0"/>
                </a:xfrm>
                <a:prstGeom prst="line">
                  <a:avLst/>
                </a:prstGeom>
                <a:ln w="25400">
                  <a:gradFill flip="none" rotWithShape="1">
                    <a:gsLst>
                      <a:gs pos="0">
                        <a:srgbClr val="4BD7FF">
                          <a:alpha val="0"/>
                        </a:srgbClr>
                      </a:gs>
                      <a:gs pos="100000">
                        <a:srgbClr val="1B82FF"/>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68240" y="2293620"/>
                  <a:ext cx="0" cy="647700"/>
                </a:xfrm>
                <a:prstGeom prst="line">
                  <a:avLst/>
                </a:prstGeom>
                <a:ln w="25400">
                  <a:gradFill flip="none" rotWithShape="1">
                    <a:gsLst>
                      <a:gs pos="100000">
                        <a:srgbClr val="4BD7FF">
                          <a:alpha val="0"/>
                        </a:srgbClr>
                      </a:gs>
                      <a:gs pos="0">
                        <a:srgbClr val="1B82FF"/>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1265771" y="202078"/>
              <a:ext cx="3407829" cy="368300"/>
            </a:xfrm>
            <a:prstGeom prst="rect">
              <a:avLst/>
            </a:prstGeom>
            <a:noFill/>
          </p:spPr>
          <p:txBody>
            <a:bodyPr wrap="square" rtlCol="0">
              <a:spAutoFit/>
            </a:bodyPr>
            <a:lstStyle/>
            <a:p>
              <a:r>
                <a:rPr lang="zh-CN" altLang="en-US" b="1" dirty="0">
                  <a:solidFill>
                    <a:srgbClr val="4BD7FF"/>
                  </a:solidFill>
                  <a:cs typeface="+mn-ea"/>
                  <a:sym typeface="+mn-lt"/>
                </a:rPr>
                <a:t>金融超市</a:t>
              </a:r>
              <a:endParaRPr lang="zh-CN" altLang="en-US" b="1" dirty="0">
                <a:solidFill>
                  <a:srgbClr val="4BD7FF"/>
                </a:solidFill>
                <a:cs typeface="+mn-ea"/>
                <a:sym typeface="+mn-lt"/>
              </a:endParaRPr>
            </a:p>
          </p:txBody>
        </p:sp>
      </p:grpSp>
      <p:sp>
        <p:nvSpPr>
          <p:cNvPr id="63" name="object 8"/>
          <p:cNvSpPr txBox="1"/>
          <p:nvPr/>
        </p:nvSpPr>
        <p:spPr>
          <a:xfrm>
            <a:off x="616912" y="732539"/>
            <a:ext cx="10449701" cy="461645"/>
          </a:xfrm>
          <a:prstGeom prst="rect">
            <a:avLst/>
          </a:prstGeom>
        </p:spPr>
        <p:txBody>
          <a:bodyPr vert="horz" wrap="square" lIns="0" tIns="0" rIns="0" bIns="0" rtlCol="0">
            <a:spAutoFit/>
          </a:bodyPr>
          <a:lstStyle/>
          <a:p>
            <a:pPr marL="12700" marR="5080" indent="457200">
              <a:lnSpc>
                <a:spcPct val="150000"/>
              </a:lnSpc>
            </a:pPr>
            <a:r>
              <a:rPr lang="en-US" altLang="zh-CN" sz="2000" dirty="0">
                <a:solidFill>
                  <a:srgbClr val="4BD7FF"/>
                </a:solidFill>
                <a:cs typeface="+mn-ea"/>
              </a:rPr>
              <a:t> </a:t>
            </a:r>
            <a:r>
              <a:rPr lang="zh-CN" altLang="en-US" sz="2000" dirty="0">
                <a:solidFill>
                  <a:srgbClr val="4BD7FF"/>
                </a:solidFill>
                <a:cs typeface="+mn-ea"/>
              </a:rPr>
              <a:t>金融超市，汇聚入驻平台金融机构的所有贷款产品，满足条件直接申请即可</a:t>
            </a:r>
            <a:endParaRPr lang="zh-CN" altLang="en-US" sz="2000" dirty="0">
              <a:solidFill>
                <a:srgbClr val="4BD7FF"/>
              </a:solidFill>
              <a:cs typeface="+mn-ea"/>
            </a:endParaRPr>
          </a:p>
        </p:txBody>
      </p:sp>
      <p:pic>
        <p:nvPicPr>
          <p:cNvPr id="3" name="图片 2"/>
          <p:cNvPicPr>
            <a:picLocks noChangeAspect="1"/>
          </p:cNvPicPr>
          <p:nvPr>
            <p:custDataLst>
              <p:tags r:id="rId1"/>
            </p:custDataLst>
          </p:nvPr>
        </p:nvPicPr>
        <p:blipFill>
          <a:blip r:embed="rId2"/>
          <a:stretch>
            <a:fillRect/>
          </a:stretch>
        </p:blipFill>
        <p:spPr>
          <a:xfrm>
            <a:off x="1029970" y="1754505"/>
            <a:ext cx="4611370" cy="4176395"/>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5912485" y="1826895"/>
            <a:ext cx="5050155" cy="4104005"/>
          </a:xfrm>
          <a:prstGeom prst="rect">
            <a:avLst/>
          </a:prstGeom>
        </p:spPr>
      </p:pic>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6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970" y="0"/>
            <a:ext cx="12178665" cy="6858000"/>
          </a:xfrm>
          <a:prstGeom prst="rect">
            <a:avLst/>
          </a:prstGeom>
        </p:spPr>
      </p:pic>
      <p:sp>
        <p:nvSpPr>
          <p:cNvPr id="4" name="矩形 3"/>
          <p:cNvSpPr/>
          <p:nvPr/>
        </p:nvSpPr>
        <p:spPr>
          <a:xfrm>
            <a:off x="-111" y="3751052"/>
            <a:ext cx="12192000" cy="3215998"/>
          </a:xfrm>
          <a:prstGeom prst="rect">
            <a:avLst/>
          </a:prstGeom>
          <a:gradFill>
            <a:gsLst>
              <a:gs pos="4000">
                <a:srgbClr val="00060F">
                  <a:alpha val="60000"/>
                </a:srgbClr>
              </a:gs>
              <a:gs pos="40000">
                <a:srgbClr val="2ABAC2">
                  <a:alpha val="70000"/>
                </a:srgbClr>
              </a:gs>
              <a:gs pos="73000">
                <a:srgbClr val="2899FF">
                  <a:alpha val="70000"/>
                </a:srgbClr>
              </a:gs>
              <a:gs pos="100000">
                <a:srgbClr val="2899FF">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177092" y="1466850"/>
            <a:ext cx="7581900" cy="342899"/>
            <a:chOff x="2177092" y="1466850"/>
            <a:chExt cx="7581900" cy="342899"/>
          </a:xfrm>
        </p:grpSpPr>
        <p:cxnSp>
          <p:nvCxnSpPr>
            <p:cNvPr id="33" name="直接连接符 32"/>
            <p:cNvCxnSpPr/>
            <p:nvPr/>
          </p:nvCxnSpPr>
          <p:spPr>
            <a:xfrm>
              <a:off x="2177092" y="1638300"/>
              <a:ext cx="7581900" cy="0"/>
            </a:xfrm>
            <a:prstGeom prst="line">
              <a:avLst/>
            </a:prstGeom>
            <a:ln>
              <a:gradFill flip="none" rotWithShape="1">
                <a:gsLst>
                  <a:gs pos="0">
                    <a:srgbClr val="4BD7FF">
                      <a:alpha val="0"/>
                    </a:srgbClr>
                  </a:gs>
                  <a:gs pos="54000">
                    <a:srgbClr val="4BD7FF"/>
                  </a:gs>
                  <a:gs pos="100000">
                    <a:srgbClr val="4BD7FF">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4" name="菱形 33"/>
            <p:cNvSpPr/>
            <p:nvPr/>
          </p:nvSpPr>
          <p:spPr>
            <a:xfrm>
              <a:off x="5943600" y="1466850"/>
              <a:ext cx="342899" cy="342899"/>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5" name="菱形 34"/>
            <p:cNvSpPr/>
            <p:nvPr/>
          </p:nvSpPr>
          <p:spPr>
            <a:xfrm flipH="1">
              <a:off x="6060758" y="1584008"/>
              <a:ext cx="108583" cy="108583"/>
            </a:xfrm>
            <a:prstGeom prst="diamond">
              <a:avLst/>
            </a:prstGeom>
            <a:solidFill>
              <a:srgbClr val="12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6" name="菱形 35"/>
            <p:cNvSpPr/>
            <p:nvPr/>
          </p:nvSpPr>
          <p:spPr>
            <a:xfrm flipH="1">
              <a:off x="6576437" y="1584007"/>
              <a:ext cx="108583" cy="108583"/>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7" name="菱形 36"/>
            <p:cNvSpPr/>
            <p:nvPr/>
          </p:nvSpPr>
          <p:spPr>
            <a:xfrm flipH="1">
              <a:off x="6974957" y="1607223"/>
              <a:ext cx="85367" cy="85367"/>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8" name="菱形 37"/>
            <p:cNvSpPr/>
            <p:nvPr/>
          </p:nvSpPr>
          <p:spPr>
            <a:xfrm flipH="1">
              <a:off x="5483044" y="1584007"/>
              <a:ext cx="108583" cy="108583"/>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39" name="菱形 38"/>
            <p:cNvSpPr/>
            <p:nvPr/>
          </p:nvSpPr>
          <p:spPr>
            <a:xfrm flipH="1">
              <a:off x="5087840" y="1595614"/>
              <a:ext cx="85367" cy="85367"/>
            </a:xfrm>
            <a:prstGeom prst="diamond">
              <a:avLst/>
            </a:prstGeom>
            <a:solidFill>
              <a:srgbClr val="4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grpSp>
      <p:grpSp>
        <p:nvGrpSpPr>
          <p:cNvPr id="42" name="组合 41"/>
          <p:cNvGrpSpPr/>
          <p:nvPr/>
        </p:nvGrpSpPr>
        <p:grpSpPr>
          <a:xfrm>
            <a:off x="351790" y="5291773"/>
            <a:ext cx="3690620" cy="626110"/>
            <a:chOff x="520218" y="437796"/>
            <a:chExt cx="4076815" cy="691752"/>
          </a:xfrm>
        </p:grpSpPr>
        <p:sp>
          <p:nvSpPr>
            <p:cNvPr id="43"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46" name="文本框 45"/>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lang="zh-CN" altLang="en-US" sz="2800" b="1" dirty="0">
                  <a:solidFill>
                    <a:srgbClr val="4BD7FF"/>
                  </a:solidFill>
                  <a:cs typeface="+mn-ea"/>
                  <a:sym typeface="+mn-lt"/>
                </a:rPr>
                <a:t>平台简介</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45"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sp>
        <p:nvSpPr>
          <p:cNvPr id="67" name="Freeform 99"/>
          <p:cNvSpPr>
            <a:spLocks noEditPoints="1"/>
          </p:cNvSpPr>
          <p:nvPr/>
        </p:nvSpPr>
        <p:spPr bwMode="auto">
          <a:xfrm>
            <a:off x="4471333" y="817179"/>
            <a:ext cx="3210045" cy="3209025"/>
          </a:xfrm>
          <a:custGeom>
            <a:avLst/>
            <a:gdLst>
              <a:gd name="T0" fmla="*/ 666 w 1331"/>
              <a:gd name="T1" fmla="*/ 1331 h 1331"/>
              <a:gd name="T2" fmla="*/ 0 w 1331"/>
              <a:gd name="T3" fmla="*/ 666 h 1331"/>
              <a:gd name="T4" fmla="*/ 666 w 1331"/>
              <a:gd name="T5" fmla="*/ 0 h 1331"/>
              <a:gd name="T6" fmla="*/ 1331 w 1331"/>
              <a:gd name="T7" fmla="*/ 666 h 1331"/>
              <a:gd name="T8" fmla="*/ 666 w 1331"/>
              <a:gd name="T9" fmla="*/ 1331 h 1331"/>
              <a:gd name="T10" fmla="*/ 666 w 1331"/>
              <a:gd name="T11" fmla="*/ 16 h 1331"/>
              <a:gd name="T12" fmla="*/ 16 w 1331"/>
              <a:gd name="T13" fmla="*/ 666 h 1331"/>
              <a:gd name="T14" fmla="*/ 666 w 1331"/>
              <a:gd name="T15" fmla="*/ 1315 h 1331"/>
              <a:gd name="T16" fmla="*/ 1315 w 1331"/>
              <a:gd name="T17" fmla="*/ 666 h 1331"/>
              <a:gd name="T18" fmla="*/ 666 w 1331"/>
              <a:gd name="T19" fmla="*/ 16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1" h="1331">
                <a:moveTo>
                  <a:pt x="666" y="1331"/>
                </a:moveTo>
                <a:cubicBezTo>
                  <a:pt x="299" y="1331"/>
                  <a:pt x="0" y="1032"/>
                  <a:pt x="0" y="666"/>
                </a:cubicBezTo>
                <a:cubicBezTo>
                  <a:pt x="0" y="299"/>
                  <a:pt x="299" y="0"/>
                  <a:pt x="666" y="0"/>
                </a:cubicBezTo>
                <a:cubicBezTo>
                  <a:pt x="1033" y="0"/>
                  <a:pt x="1331" y="299"/>
                  <a:pt x="1331" y="666"/>
                </a:cubicBezTo>
                <a:cubicBezTo>
                  <a:pt x="1331" y="1032"/>
                  <a:pt x="1033" y="1331"/>
                  <a:pt x="666" y="1331"/>
                </a:cubicBezTo>
                <a:close/>
                <a:moveTo>
                  <a:pt x="666" y="16"/>
                </a:moveTo>
                <a:cubicBezTo>
                  <a:pt x="308" y="16"/>
                  <a:pt x="16" y="307"/>
                  <a:pt x="16" y="666"/>
                </a:cubicBezTo>
                <a:cubicBezTo>
                  <a:pt x="16" y="1024"/>
                  <a:pt x="308" y="1315"/>
                  <a:pt x="666" y="1315"/>
                </a:cubicBezTo>
                <a:cubicBezTo>
                  <a:pt x="1024" y="1315"/>
                  <a:pt x="1315" y="1024"/>
                  <a:pt x="1315" y="666"/>
                </a:cubicBezTo>
                <a:cubicBezTo>
                  <a:pt x="1315" y="307"/>
                  <a:pt x="1024" y="16"/>
                  <a:pt x="666" y="16"/>
                </a:cubicBezTo>
                <a:close/>
              </a:path>
            </a:pathLst>
          </a:custGeom>
          <a:solidFill>
            <a:srgbClr val="45D8FF">
              <a:alpha val="40000"/>
            </a:srgbClr>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68" name="组合 67"/>
          <p:cNvGrpSpPr/>
          <p:nvPr/>
        </p:nvGrpSpPr>
        <p:grpSpPr>
          <a:xfrm>
            <a:off x="4333759" y="1320595"/>
            <a:ext cx="3219217" cy="1943350"/>
            <a:chOff x="1074075" y="1623962"/>
            <a:chExt cx="3219217" cy="1943350"/>
          </a:xfrm>
          <a:solidFill>
            <a:srgbClr val="45D8FF"/>
          </a:solidFill>
        </p:grpSpPr>
        <p:grpSp>
          <p:nvGrpSpPr>
            <p:cNvPr id="69" name="组合 68"/>
            <p:cNvGrpSpPr/>
            <p:nvPr/>
          </p:nvGrpSpPr>
          <p:grpSpPr>
            <a:xfrm>
              <a:off x="4008973" y="1920509"/>
              <a:ext cx="284319" cy="1646803"/>
              <a:chOff x="4008973" y="1920509"/>
              <a:chExt cx="284319" cy="1646803"/>
            </a:xfrm>
            <a:grpFill/>
          </p:grpSpPr>
          <p:sp>
            <p:nvSpPr>
              <p:cNvPr id="83" name="Oval 107"/>
              <p:cNvSpPr>
                <a:spLocks noChangeArrowheads="1"/>
              </p:cNvSpPr>
              <p:nvPr/>
            </p:nvSpPr>
            <p:spPr bwMode="auto">
              <a:xfrm>
                <a:off x="4008973" y="3540817"/>
                <a:ext cx="29553"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4" name="Oval 108"/>
              <p:cNvSpPr>
                <a:spLocks noChangeArrowheads="1"/>
              </p:cNvSpPr>
              <p:nvPr/>
            </p:nvSpPr>
            <p:spPr bwMode="auto">
              <a:xfrm>
                <a:off x="4072155" y="3437891"/>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5" name="Oval 109"/>
              <p:cNvSpPr>
                <a:spLocks noChangeArrowheads="1"/>
              </p:cNvSpPr>
              <p:nvPr/>
            </p:nvSpPr>
            <p:spPr bwMode="auto">
              <a:xfrm>
                <a:off x="4129222" y="3326814"/>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6" name="Oval 110"/>
              <p:cNvSpPr>
                <a:spLocks noChangeArrowheads="1"/>
              </p:cNvSpPr>
              <p:nvPr/>
            </p:nvSpPr>
            <p:spPr bwMode="auto">
              <a:xfrm>
                <a:off x="4211766" y="3099563"/>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7" name="Oval 111"/>
              <p:cNvSpPr>
                <a:spLocks noChangeArrowheads="1"/>
              </p:cNvSpPr>
              <p:nvPr/>
            </p:nvSpPr>
            <p:spPr bwMode="auto">
              <a:xfrm>
                <a:off x="4175081" y="3215736"/>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8" name="Oval 112"/>
              <p:cNvSpPr>
                <a:spLocks noChangeArrowheads="1"/>
              </p:cNvSpPr>
              <p:nvPr/>
            </p:nvSpPr>
            <p:spPr bwMode="auto">
              <a:xfrm>
                <a:off x="4240301" y="2981351"/>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9" name="Oval 113"/>
              <p:cNvSpPr>
                <a:spLocks noChangeArrowheads="1"/>
              </p:cNvSpPr>
              <p:nvPr/>
            </p:nvSpPr>
            <p:spPr bwMode="auto">
              <a:xfrm>
                <a:off x="4254567" y="2856008"/>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0" name="Oval 114"/>
              <p:cNvSpPr>
                <a:spLocks noChangeArrowheads="1"/>
              </p:cNvSpPr>
              <p:nvPr/>
            </p:nvSpPr>
            <p:spPr bwMode="auto">
              <a:xfrm>
                <a:off x="4264758" y="2735758"/>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1" name="Oval 115"/>
              <p:cNvSpPr>
                <a:spLocks noChangeArrowheads="1"/>
              </p:cNvSpPr>
              <p:nvPr/>
            </p:nvSpPr>
            <p:spPr bwMode="auto">
              <a:xfrm>
                <a:off x="4264758" y="2615509"/>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2" name="Oval 116"/>
              <p:cNvSpPr>
                <a:spLocks noChangeArrowheads="1"/>
              </p:cNvSpPr>
              <p:nvPr/>
            </p:nvSpPr>
            <p:spPr bwMode="auto">
              <a:xfrm>
                <a:off x="4250491" y="2494241"/>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3" name="Oval 117"/>
              <p:cNvSpPr>
                <a:spLocks noChangeArrowheads="1"/>
              </p:cNvSpPr>
              <p:nvPr/>
            </p:nvSpPr>
            <p:spPr bwMode="auto">
              <a:xfrm>
                <a:off x="4220938" y="2376029"/>
                <a:ext cx="29553"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4" name="Oval 118"/>
              <p:cNvSpPr>
                <a:spLocks noChangeArrowheads="1"/>
              </p:cNvSpPr>
              <p:nvPr/>
            </p:nvSpPr>
            <p:spPr bwMode="auto">
              <a:xfrm>
                <a:off x="4194442" y="2260876"/>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5" name="Oval 119"/>
              <p:cNvSpPr>
                <a:spLocks noChangeArrowheads="1"/>
              </p:cNvSpPr>
              <p:nvPr/>
            </p:nvSpPr>
            <p:spPr bwMode="auto">
              <a:xfrm>
                <a:off x="4151641" y="2142664"/>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6" name="Oval 120"/>
              <p:cNvSpPr>
                <a:spLocks noChangeArrowheads="1"/>
              </p:cNvSpPr>
              <p:nvPr/>
            </p:nvSpPr>
            <p:spPr bwMode="auto">
              <a:xfrm>
                <a:off x="4102727" y="2033625"/>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97" name="Oval 121"/>
              <p:cNvSpPr>
                <a:spLocks noChangeArrowheads="1"/>
              </p:cNvSpPr>
              <p:nvPr/>
            </p:nvSpPr>
            <p:spPr bwMode="auto">
              <a:xfrm>
                <a:off x="4035469" y="1920509"/>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nvGrpSpPr>
            <p:cNvPr id="70" name="组合 69"/>
            <p:cNvGrpSpPr/>
            <p:nvPr/>
          </p:nvGrpSpPr>
          <p:grpSpPr>
            <a:xfrm>
              <a:off x="1074075" y="1623962"/>
              <a:ext cx="424950" cy="1593812"/>
              <a:chOff x="1074075" y="1623962"/>
              <a:chExt cx="424950" cy="1593812"/>
            </a:xfrm>
            <a:grpFill/>
          </p:grpSpPr>
          <p:sp>
            <p:nvSpPr>
              <p:cNvPr id="71" name="Oval 137"/>
              <p:cNvSpPr>
                <a:spLocks noChangeArrowheads="1"/>
              </p:cNvSpPr>
              <p:nvPr/>
            </p:nvSpPr>
            <p:spPr bwMode="auto">
              <a:xfrm>
                <a:off x="1146428" y="3189240"/>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2" name="Oval 138"/>
              <p:cNvSpPr>
                <a:spLocks noChangeArrowheads="1"/>
              </p:cNvSpPr>
              <p:nvPr/>
            </p:nvSpPr>
            <p:spPr bwMode="auto">
              <a:xfrm>
                <a:off x="1112800" y="3037400"/>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3" name="Oval 139"/>
              <p:cNvSpPr>
                <a:spLocks noChangeArrowheads="1"/>
              </p:cNvSpPr>
              <p:nvPr/>
            </p:nvSpPr>
            <p:spPr bwMode="auto">
              <a:xfrm>
                <a:off x="1088343" y="2889636"/>
                <a:ext cx="29553" cy="2751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4" name="Oval 140"/>
              <p:cNvSpPr>
                <a:spLocks noChangeArrowheads="1"/>
              </p:cNvSpPr>
              <p:nvPr/>
            </p:nvSpPr>
            <p:spPr bwMode="auto">
              <a:xfrm>
                <a:off x="1074075" y="2737796"/>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5" name="Oval 141"/>
              <p:cNvSpPr>
                <a:spLocks noChangeArrowheads="1"/>
              </p:cNvSpPr>
              <p:nvPr/>
            </p:nvSpPr>
            <p:spPr bwMode="auto">
              <a:xfrm>
                <a:off x="1081209" y="2585956"/>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6" name="Oval 142"/>
              <p:cNvSpPr>
                <a:spLocks noChangeArrowheads="1"/>
              </p:cNvSpPr>
              <p:nvPr/>
            </p:nvSpPr>
            <p:spPr bwMode="auto">
              <a:xfrm>
                <a:off x="1096495" y="2441249"/>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7" name="Oval 143"/>
              <p:cNvSpPr>
                <a:spLocks noChangeArrowheads="1"/>
              </p:cNvSpPr>
              <p:nvPr/>
            </p:nvSpPr>
            <p:spPr bwMode="auto">
              <a:xfrm>
                <a:off x="1175982" y="2147760"/>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8" name="Oval 144"/>
              <p:cNvSpPr>
                <a:spLocks noChangeArrowheads="1"/>
              </p:cNvSpPr>
              <p:nvPr/>
            </p:nvSpPr>
            <p:spPr bwMode="auto">
              <a:xfrm>
                <a:off x="1130124" y="2289410"/>
                <a:ext cx="28534"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79" name="Oval 145"/>
              <p:cNvSpPr>
                <a:spLocks noChangeArrowheads="1"/>
              </p:cNvSpPr>
              <p:nvPr/>
            </p:nvSpPr>
            <p:spPr bwMode="auto">
              <a:xfrm>
                <a:off x="1231011" y="2007129"/>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0" name="Oval 146"/>
              <p:cNvSpPr>
                <a:spLocks noChangeArrowheads="1"/>
              </p:cNvSpPr>
              <p:nvPr/>
            </p:nvSpPr>
            <p:spPr bwMode="auto">
              <a:xfrm>
                <a:off x="1298269" y="1874651"/>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1" name="Oval 147"/>
              <p:cNvSpPr>
                <a:spLocks noChangeArrowheads="1"/>
              </p:cNvSpPr>
              <p:nvPr/>
            </p:nvSpPr>
            <p:spPr bwMode="auto">
              <a:xfrm>
                <a:off x="1377756" y="1742173"/>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82" name="Oval 148"/>
              <p:cNvSpPr>
                <a:spLocks noChangeArrowheads="1"/>
              </p:cNvSpPr>
              <p:nvPr/>
            </p:nvSpPr>
            <p:spPr bwMode="auto">
              <a:xfrm>
                <a:off x="1469472" y="1623962"/>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nvGrpSpPr>
          <p:cNvPr id="98" name="组合 97"/>
          <p:cNvGrpSpPr/>
          <p:nvPr/>
        </p:nvGrpSpPr>
        <p:grpSpPr>
          <a:xfrm>
            <a:off x="4230834" y="575661"/>
            <a:ext cx="3691042" cy="3800081"/>
            <a:chOff x="4152232" y="1535851"/>
            <a:chExt cx="3691042" cy="3800081"/>
          </a:xfrm>
          <a:solidFill>
            <a:srgbClr val="45D8FF"/>
          </a:solidFill>
        </p:grpSpPr>
        <p:grpSp>
          <p:nvGrpSpPr>
            <p:cNvPr id="99" name="组合 98"/>
            <p:cNvGrpSpPr/>
            <p:nvPr/>
          </p:nvGrpSpPr>
          <p:grpSpPr>
            <a:xfrm>
              <a:off x="4152232" y="1535851"/>
              <a:ext cx="3691042" cy="3800081"/>
              <a:chOff x="971150" y="879028"/>
              <a:chExt cx="3691042" cy="3800081"/>
            </a:xfrm>
            <a:grpFill/>
          </p:grpSpPr>
          <p:sp>
            <p:nvSpPr>
              <p:cNvPr id="112" name="Freeform 105"/>
              <p:cNvSpPr>
                <a:spLocks noEditPoints="1"/>
              </p:cNvSpPr>
              <p:nvPr/>
            </p:nvSpPr>
            <p:spPr bwMode="auto">
              <a:xfrm>
                <a:off x="971150" y="1006411"/>
                <a:ext cx="3691042" cy="3265073"/>
              </a:xfrm>
              <a:custGeom>
                <a:avLst/>
                <a:gdLst>
                  <a:gd name="T0" fmla="*/ 4 w 1531"/>
                  <a:gd name="T1" fmla="*/ 713 h 1354"/>
                  <a:gd name="T2" fmla="*/ 291 w 1531"/>
                  <a:gd name="T3" fmla="*/ 118 h 1354"/>
                  <a:gd name="T4" fmla="*/ 288 w 1531"/>
                  <a:gd name="T5" fmla="*/ 115 h 1354"/>
                  <a:gd name="T6" fmla="*/ 0 w 1531"/>
                  <a:gd name="T7" fmla="*/ 713 h 1354"/>
                  <a:gd name="T8" fmla="*/ 348 w 1531"/>
                  <a:gd name="T9" fmla="*/ 1354 h 1354"/>
                  <a:gd name="T10" fmla="*/ 350 w 1531"/>
                  <a:gd name="T11" fmla="*/ 1350 h 1354"/>
                  <a:gd name="T12" fmla="*/ 4 w 1531"/>
                  <a:gd name="T13" fmla="*/ 713 h 1354"/>
                  <a:gd name="T14" fmla="*/ 1045 w 1531"/>
                  <a:gd name="T15" fmla="*/ 0 h 1354"/>
                  <a:gd name="T16" fmla="*/ 1043 w 1531"/>
                  <a:gd name="T17" fmla="*/ 3 h 1354"/>
                  <a:gd name="T18" fmla="*/ 1527 w 1531"/>
                  <a:gd name="T19" fmla="*/ 713 h 1354"/>
                  <a:gd name="T20" fmla="*/ 1359 w 1531"/>
                  <a:gd name="T21" fmla="*/ 1190 h 1354"/>
                  <a:gd name="T22" fmla="*/ 1362 w 1531"/>
                  <a:gd name="T23" fmla="*/ 1192 h 1354"/>
                  <a:gd name="T24" fmla="*/ 1531 w 1531"/>
                  <a:gd name="T25" fmla="*/ 713 h 1354"/>
                  <a:gd name="T26" fmla="*/ 1045 w 1531"/>
                  <a:gd name="T27" fmla="*/ 0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1" h="1354">
                    <a:moveTo>
                      <a:pt x="4" y="713"/>
                    </a:moveTo>
                    <a:cubicBezTo>
                      <a:pt x="4" y="472"/>
                      <a:pt x="116" y="258"/>
                      <a:pt x="291" y="118"/>
                    </a:cubicBezTo>
                    <a:cubicBezTo>
                      <a:pt x="288" y="115"/>
                      <a:pt x="288" y="115"/>
                      <a:pt x="288" y="115"/>
                    </a:cubicBezTo>
                    <a:cubicBezTo>
                      <a:pt x="113" y="255"/>
                      <a:pt x="0" y="471"/>
                      <a:pt x="0" y="713"/>
                    </a:cubicBezTo>
                    <a:cubicBezTo>
                      <a:pt x="0" y="981"/>
                      <a:pt x="139" y="1217"/>
                      <a:pt x="348" y="1354"/>
                    </a:cubicBezTo>
                    <a:cubicBezTo>
                      <a:pt x="350" y="1350"/>
                      <a:pt x="350" y="1350"/>
                      <a:pt x="350" y="1350"/>
                    </a:cubicBezTo>
                    <a:cubicBezTo>
                      <a:pt x="142" y="1214"/>
                      <a:pt x="4" y="979"/>
                      <a:pt x="4" y="713"/>
                    </a:cubicBezTo>
                    <a:close/>
                    <a:moveTo>
                      <a:pt x="1045" y="0"/>
                    </a:moveTo>
                    <a:cubicBezTo>
                      <a:pt x="1043" y="3"/>
                      <a:pt x="1043" y="3"/>
                      <a:pt x="1043" y="3"/>
                    </a:cubicBezTo>
                    <a:cubicBezTo>
                      <a:pt x="1326" y="115"/>
                      <a:pt x="1527" y="390"/>
                      <a:pt x="1527" y="713"/>
                    </a:cubicBezTo>
                    <a:cubicBezTo>
                      <a:pt x="1527" y="893"/>
                      <a:pt x="1464" y="1059"/>
                      <a:pt x="1359" y="1190"/>
                    </a:cubicBezTo>
                    <a:cubicBezTo>
                      <a:pt x="1362" y="1192"/>
                      <a:pt x="1362" y="1192"/>
                      <a:pt x="1362" y="1192"/>
                    </a:cubicBezTo>
                    <a:cubicBezTo>
                      <a:pt x="1468" y="1061"/>
                      <a:pt x="1531" y="894"/>
                      <a:pt x="1531" y="713"/>
                    </a:cubicBezTo>
                    <a:cubicBezTo>
                      <a:pt x="1531" y="389"/>
                      <a:pt x="1329" y="111"/>
                      <a:pt x="10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13" name="组合 112"/>
              <p:cNvGrpSpPr/>
              <p:nvPr/>
            </p:nvGrpSpPr>
            <p:grpSpPr>
              <a:xfrm>
                <a:off x="1331898" y="879028"/>
                <a:ext cx="2959356" cy="3800081"/>
                <a:chOff x="1331898" y="879028"/>
                <a:chExt cx="2959356" cy="3800081"/>
              </a:xfrm>
              <a:grpFill/>
            </p:grpSpPr>
            <p:sp>
              <p:nvSpPr>
                <p:cNvPr id="114" name="Freeform 106"/>
                <p:cNvSpPr>
                  <a:spLocks noEditPoints="1"/>
                </p:cNvSpPr>
                <p:nvPr/>
              </p:nvSpPr>
              <p:spPr bwMode="auto">
                <a:xfrm>
                  <a:off x="2458980" y="879028"/>
                  <a:ext cx="650161" cy="60125"/>
                </a:xfrm>
                <a:custGeom>
                  <a:avLst/>
                  <a:gdLst>
                    <a:gd name="T0" fmla="*/ 189 w 270"/>
                    <a:gd name="T1" fmla="*/ 0 h 25"/>
                    <a:gd name="T2" fmla="*/ 182 w 270"/>
                    <a:gd name="T3" fmla="*/ 7 h 25"/>
                    <a:gd name="T4" fmla="*/ 189 w 270"/>
                    <a:gd name="T5" fmla="*/ 13 h 25"/>
                    <a:gd name="T6" fmla="*/ 195 w 270"/>
                    <a:gd name="T7" fmla="*/ 7 h 25"/>
                    <a:gd name="T8" fmla="*/ 189 w 270"/>
                    <a:gd name="T9" fmla="*/ 0 h 25"/>
                    <a:gd name="T10" fmla="*/ 217 w 270"/>
                    <a:gd name="T11" fmla="*/ 3 h 25"/>
                    <a:gd name="T12" fmla="*/ 211 w 270"/>
                    <a:gd name="T13" fmla="*/ 9 h 25"/>
                    <a:gd name="T14" fmla="*/ 217 w 270"/>
                    <a:gd name="T15" fmla="*/ 16 h 25"/>
                    <a:gd name="T16" fmla="*/ 223 w 270"/>
                    <a:gd name="T17" fmla="*/ 9 h 25"/>
                    <a:gd name="T18" fmla="*/ 217 w 270"/>
                    <a:gd name="T19" fmla="*/ 3 h 25"/>
                    <a:gd name="T20" fmla="*/ 241 w 270"/>
                    <a:gd name="T21" fmla="*/ 5 h 25"/>
                    <a:gd name="T22" fmla="*/ 235 w 270"/>
                    <a:gd name="T23" fmla="*/ 12 h 25"/>
                    <a:gd name="T24" fmla="*/ 241 w 270"/>
                    <a:gd name="T25" fmla="*/ 18 h 25"/>
                    <a:gd name="T26" fmla="*/ 247 w 270"/>
                    <a:gd name="T27" fmla="*/ 12 h 25"/>
                    <a:gd name="T28" fmla="*/ 241 w 270"/>
                    <a:gd name="T29" fmla="*/ 5 h 25"/>
                    <a:gd name="T30" fmla="*/ 264 w 270"/>
                    <a:gd name="T31" fmla="*/ 9 h 25"/>
                    <a:gd name="T32" fmla="*/ 257 w 270"/>
                    <a:gd name="T33" fmla="*/ 15 h 25"/>
                    <a:gd name="T34" fmla="*/ 264 w 270"/>
                    <a:gd name="T35" fmla="*/ 21 h 25"/>
                    <a:gd name="T36" fmla="*/ 270 w 270"/>
                    <a:gd name="T37" fmla="*/ 15 h 25"/>
                    <a:gd name="T38" fmla="*/ 264 w 270"/>
                    <a:gd name="T39" fmla="*/ 9 h 25"/>
                    <a:gd name="T40" fmla="*/ 163 w 270"/>
                    <a:gd name="T41" fmla="*/ 1 h 25"/>
                    <a:gd name="T42" fmla="*/ 157 w 270"/>
                    <a:gd name="T43" fmla="*/ 7 h 25"/>
                    <a:gd name="T44" fmla="*/ 163 w 270"/>
                    <a:gd name="T45" fmla="*/ 12 h 25"/>
                    <a:gd name="T46" fmla="*/ 169 w 270"/>
                    <a:gd name="T47" fmla="*/ 7 h 25"/>
                    <a:gd name="T48" fmla="*/ 163 w 270"/>
                    <a:gd name="T49" fmla="*/ 1 h 25"/>
                    <a:gd name="T50" fmla="*/ 28 w 270"/>
                    <a:gd name="T51" fmla="*/ 14 h 25"/>
                    <a:gd name="T52" fmla="*/ 25 w 270"/>
                    <a:gd name="T53" fmla="*/ 17 h 25"/>
                    <a:gd name="T54" fmla="*/ 28 w 270"/>
                    <a:gd name="T55" fmla="*/ 20 h 25"/>
                    <a:gd name="T56" fmla="*/ 31 w 270"/>
                    <a:gd name="T57" fmla="*/ 17 h 25"/>
                    <a:gd name="T58" fmla="*/ 28 w 270"/>
                    <a:gd name="T59" fmla="*/ 14 h 25"/>
                    <a:gd name="T60" fmla="*/ 3 w 270"/>
                    <a:gd name="T61" fmla="*/ 20 h 25"/>
                    <a:gd name="T62" fmla="*/ 0 w 270"/>
                    <a:gd name="T63" fmla="*/ 23 h 25"/>
                    <a:gd name="T64" fmla="*/ 3 w 270"/>
                    <a:gd name="T65" fmla="*/ 25 h 25"/>
                    <a:gd name="T66" fmla="*/ 5 w 270"/>
                    <a:gd name="T67" fmla="*/ 23 h 25"/>
                    <a:gd name="T68" fmla="*/ 3 w 270"/>
                    <a:gd name="T69" fmla="*/ 20 h 25"/>
                    <a:gd name="T70" fmla="*/ 56 w 270"/>
                    <a:gd name="T71" fmla="*/ 9 h 25"/>
                    <a:gd name="T72" fmla="*/ 53 w 270"/>
                    <a:gd name="T73" fmla="*/ 12 h 25"/>
                    <a:gd name="T74" fmla="*/ 56 w 270"/>
                    <a:gd name="T75" fmla="*/ 16 h 25"/>
                    <a:gd name="T76" fmla="*/ 59 w 270"/>
                    <a:gd name="T77" fmla="*/ 12 h 25"/>
                    <a:gd name="T78" fmla="*/ 56 w 270"/>
                    <a:gd name="T79" fmla="*/ 9 h 25"/>
                    <a:gd name="T80" fmla="*/ 108 w 270"/>
                    <a:gd name="T81" fmla="*/ 2 h 25"/>
                    <a:gd name="T82" fmla="*/ 103 w 270"/>
                    <a:gd name="T83" fmla="*/ 7 h 25"/>
                    <a:gd name="T84" fmla="*/ 108 w 270"/>
                    <a:gd name="T85" fmla="*/ 12 h 25"/>
                    <a:gd name="T86" fmla="*/ 113 w 270"/>
                    <a:gd name="T87" fmla="*/ 7 h 25"/>
                    <a:gd name="T88" fmla="*/ 108 w 270"/>
                    <a:gd name="T89" fmla="*/ 2 h 25"/>
                    <a:gd name="T90" fmla="*/ 81 w 270"/>
                    <a:gd name="T91" fmla="*/ 6 h 25"/>
                    <a:gd name="T92" fmla="*/ 76 w 270"/>
                    <a:gd name="T93" fmla="*/ 10 h 25"/>
                    <a:gd name="T94" fmla="*/ 81 w 270"/>
                    <a:gd name="T95" fmla="*/ 14 h 25"/>
                    <a:gd name="T96" fmla="*/ 85 w 270"/>
                    <a:gd name="T97" fmla="*/ 10 h 25"/>
                    <a:gd name="T98" fmla="*/ 81 w 270"/>
                    <a:gd name="T99" fmla="*/ 6 h 25"/>
                    <a:gd name="T100" fmla="*/ 136 w 270"/>
                    <a:gd name="T101" fmla="*/ 0 h 25"/>
                    <a:gd name="T102" fmla="*/ 131 w 270"/>
                    <a:gd name="T103" fmla="*/ 6 h 25"/>
                    <a:gd name="T104" fmla="*/ 136 w 270"/>
                    <a:gd name="T105" fmla="*/ 11 h 25"/>
                    <a:gd name="T106" fmla="*/ 142 w 270"/>
                    <a:gd name="T107" fmla="*/ 6 h 25"/>
                    <a:gd name="T108" fmla="*/ 136 w 270"/>
                    <a:gd name="T10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0" h="25">
                      <a:moveTo>
                        <a:pt x="189" y="0"/>
                      </a:moveTo>
                      <a:cubicBezTo>
                        <a:pt x="185" y="0"/>
                        <a:pt x="182" y="3"/>
                        <a:pt x="182" y="7"/>
                      </a:cubicBezTo>
                      <a:cubicBezTo>
                        <a:pt x="182" y="10"/>
                        <a:pt x="185" y="13"/>
                        <a:pt x="189" y="13"/>
                      </a:cubicBezTo>
                      <a:cubicBezTo>
                        <a:pt x="192" y="13"/>
                        <a:pt x="195" y="10"/>
                        <a:pt x="195" y="7"/>
                      </a:cubicBezTo>
                      <a:cubicBezTo>
                        <a:pt x="195" y="3"/>
                        <a:pt x="192" y="0"/>
                        <a:pt x="189" y="0"/>
                      </a:cubicBezTo>
                      <a:close/>
                      <a:moveTo>
                        <a:pt x="217" y="3"/>
                      </a:moveTo>
                      <a:cubicBezTo>
                        <a:pt x="213" y="3"/>
                        <a:pt x="211" y="6"/>
                        <a:pt x="211" y="9"/>
                      </a:cubicBezTo>
                      <a:cubicBezTo>
                        <a:pt x="211" y="13"/>
                        <a:pt x="213" y="16"/>
                        <a:pt x="217" y="16"/>
                      </a:cubicBezTo>
                      <a:cubicBezTo>
                        <a:pt x="220" y="16"/>
                        <a:pt x="223" y="13"/>
                        <a:pt x="223" y="9"/>
                      </a:cubicBezTo>
                      <a:cubicBezTo>
                        <a:pt x="223" y="6"/>
                        <a:pt x="220" y="3"/>
                        <a:pt x="217" y="3"/>
                      </a:cubicBezTo>
                      <a:close/>
                      <a:moveTo>
                        <a:pt x="241" y="5"/>
                      </a:moveTo>
                      <a:cubicBezTo>
                        <a:pt x="238" y="5"/>
                        <a:pt x="235" y="8"/>
                        <a:pt x="235" y="12"/>
                      </a:cubicBezTo>
                      <a:cubicBezTo>
                        <a:pt x="235" y="15"/>
                        <a:pt x="238" y="18"/>
                        <a:pt x="241" y="18"/>
                      </a:cubicBezTo>
                      <a:cubicBezTo>
                        <a:pt x="244" y="18"/>
                        <a:pt x="247" y="15"/>
                        <a:pt x="247" y="12"/>
                      </a:cubicBezTo>
                      <a:cubicBezTo>
                        <a:pt x="247" y="8"/>
                        <a:pt x="244" y="5"/>
                        <a:pt x="241" y="5"/>
                      </a:cubicBezTo>
                      <a:close/>
                      <a:moveTo>
                        <a:pt x="264" y="9"/>
                      </a:moveTo>
                      <a:cubicBezTo>
                        <a:pt x="260" y="9"/>
                        <a:pt x="257" y="11"/>
                        <a:pt x="257" y="15"/>
                      </a:cubicBezTo>
                      <a:cubicBezTo>
                        <a:pt x="257" y="18"/>
                        <a:pt x="260" y="21"/>
                        <a:pt x="264" y="21"/>
                      </a:cubicBezTo>
                      <a:cubicBezTo>
                        <a:pt x="267" y="21"/>
                        <a:pt x="270" y="18"/>
                        <a:pt x="270" y="15"/>
                      </a:cubicBezTo>
                      <a:cubicBezTo>
                        <a:pt x="270" y="11"/>
                        <a:pt x="267" y="9"/>
                        <a:pt x="264" y="9"/>
                      </a:cubicBezTo>
                      <a:close/>
                      <a:moveTo>
                        <a:pt x="163" y="1"/>
                      </a:moveTo>
                      <a:cubicBezTo>
                        <a:pt x="159" y="1"/>
                        <a:pt x="157" y="3"/>
                        <a:pt x="157" y="7"/>
                      </a:cubicBezTo>
                      <a:cubicBezTo>
                        <a:pt x="157" y="10"/>
                        <a:pt x="159" y="12"/>
                        <a:pt x="163" y="12"/>
                      </a:cubicBezTo>
                      <a:cubicBezTo>
                        <a:pt x="166" y="12"/>
                        <a:pt x="169" y="10"/>
                        <a:pt x="169" y="7"/>
                      </a:cubicBezTo>
                      <a:cubicBezTo>
                        <a:pt x="169" y="3"/>
                        <a:pt x="166" y="1"/>
                        <a:pt x="163" y="1"/>
                      </a:cubicBezTo>
                      <a:close/>
                      <a:moveTo>
                        <a:pt x="28" y="14"/>
                      </a:moveTo>
                      <a:cubicBezTo>
                        <a:pt x="27" y="14"/>
                        <a:pt x="25" y="16"/>
                        <a:pt x="25" y="17"/>
                      </a:cubicBezTo>
                      <a:cubicBezTo>
                        <a:pt x="25" y="19"/>
                        <a:pt x="27" y="20"/>
                        <a:pt x="28" y="20"/>
                      </a:cubicBezTo>
                      <a:cubicBezTo>
                        <a:pt x="30" y="20"/>
                        <a:pt x="31" y="19"/>
                        <a:pt x="31" y="17"/>
                      </a:cubicBezTo>
                      <a:cubicBezTo>
                        <a:pt x="31" y="16"/>
                        <a:pt x="30" y="14"/>
                        <a:pt x="28" y="14"/>
                      </a:cubicBezTo>
                      <a:close/>
                      <a:moveTo>
                        <a:pt x="3" y="20"/>
                      </a:moveTo>
                      <a:cubicBezTo>
                        <a:pt x="1" y="20"/>
                        <a:pt x="0" y="22"/>
                        <a:pt x="0" y="23"/>
                      </a:cubicBezTo>
                      <a:cubicBezTo>
                        <a:pt x="0" y="24"/>
                        <a:pt x="1" y="25"/>
                        <a:pt x="3" y="25"/>
                      </a:cubicBezTo>
                      <a:cubicBezTo>
                        <a:pt x="4" y="25"/>
                        <a:pt x="5" y="24"/>
                        <a:pt x="5" y="23"/>
                      </a:cubicBezTo>
                      <a:cubicBezTo>
                        <a:pt x="5" y="22"/>
                        <a:pt x="4" y="20"/>
                        <a:pt x="3" y="20"/>
                      </a:cubicBezTo>
                      <a:close/>
                      <a:moveTo>
                        <a:pt x="56" y="9"/>
                      </a:moveTo>
                      <a:cubicBezTo>
                        <a:pt x="54" y="9"/>
                        <a:pt x="53" y="11"/>
                        <a:pt x="53" y="12"/>
                      </a:cubicBezTo>
                      <a:cubicBezTo>
                        <a:pt x="53" y="14"/>
                        <a:pt x="54" y="16"/>
                        <a:pt x="56" y="16"/>
                      </a:cubicBezTo>
                      <a:cubicBezTo>
                        <a:pt x="58" y="16"/>
                        <a:pt x="59" y="14"/>
                        <a:pt x="59" y="12"/>
                      </a:cubicBezTo>
                      <a:cubicBezTo>
                        <a:pt x="59" y="11"/>
                        <a:pt x="58" y="9"/>
                        <a:pt x="56" y="9"/>
                      </a:cubicBezTo>
                      <a:close/>
                      <a:moveTo>
                        <a:pt x="108" y="2"/>
                      </a:moveTo>
                      <a:cubicBezTo>
                        <a:pt x="106" y="2"/>
                        <a:pt x="103" y="4"/>
                        <a:pt x="103" y="7"/>
                      </a:cubicBezTo>
                      <a:cubicBezTo>
                        <a:pt x="103" y="10"/>
                        <a:pt x="106" y="12"/>
                        <a:pt x="108" y="12"/>
                      </a:cubicBezTo>
                      <a:cubicBezTo>
                        <a:pt x="111" y="12"/>
                        <a:pt x="113" y="10"/>
                        <a:pt x="113" y="7"/>
                      </a:cubicBezTo>
                      <a:cubicBezTo>
                        <a:pt x="113" y="4"/>
                        <a:pt x="111" y="2"/>
                        <a:pt x="108" y="2"/>
                      </a:cubicBezTo>
                      <a:close/>
                      <a:moveTo>
                        <a:pt x="81" y="6"/>
                      </a:moveTo>
                      <a:cubicBezTo>
                        <a:pt x="78" y="6"/>
                        <a:pt x="76" y="7"/>
                        <a:pt x="76" y="10"/>
                      </a:cubicBezTo>
                      <a:cubicBezTo>
                        <a:pt x="76" y="12"/>
                        <a:pt x="78" y="14"/>
                        <a:pt x="81" y="14"/>
                      </a:cubicBezTo>
                      <a:cubicBezTo>
                        <a:pt x="83" y="14"/>
                        <a:pt x="85" y="12"/>
                        <a:pt x="85" y="10"/>
                      </a:cubicBezTo>
                      <a:cubicBezTo>
                        <a:pt x="85" y="7"/>
                        <a:pt x="83" y="6"/>
                        <a:pt x="81" y="6"/>
                      </a:cubicBezTo>
                      <a:close/>
                      <a:moveTo>
                        <a:pt x="136" y="0"/>
                      </a:moveTo>
                      <a:cubicBezTo>
                        <a:pt x="133" y="0"/>
                        <a:pt x="131" y="3"/>
                        <a:pt x="131" y="6"/>
                      </a:cubicBezTo>
                      <a:cubicBezTo>
                        <a:pt x="131" y="9"/>
                        <a:pt x="133" y="11"/>
                        <a:pt x="136" y="11"/>
                      </a:cubicBezTo>
                      <a:cubicBezTo>
                        <a:pt x="139" y="11"/>
                        <a:pt x="142" y="9"/>
                        <a:pt x="142" y="6"/>
                      </a:cubicBezTo>
                      <a:cubicBezTo>
                        <a:pt x="142" y="3"/>
                        <a:pt x="139" y="0"/>
                        <a:pt x="1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15" name="组合 114"/>
                <p:cNvGrpSpPr/>
                <p:nvPr/>
              </p:nvGrpSpPr>
              <p:grpSpPr>
                <a:xfrm>
                  <a:off x="1331898" y="3982070"/>
                  <a:ext cx="2959356" cy="697039"/>
                  <a:chOff x="1331898" y="3982070"/>
                  <a:chExt cx="2959356" cy="697039"/>
                </a:xfrm>
                <a:grpFill/>
              </p:grpSpPr>
              <p:sp>
                <p:nvSpPr>
                  <p:cNvPr id="116" name="Oval 122"/>
                  <p:cNvSpPr>
                    <a:spLocks noChangeArrowheads="1"/>
                  </p:cNvSpPr>
                  <p:nvPr/>
                </p:nvSpPr>
                <p:spPr bwMode="auto">
                  <a:xfrm>
                    <a:off x="2325483" y="4592488"/>
                    <a:ext cx="26495" cy="264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7" name="Oval 123"/>
                  <p:cNvSpPr>
                    <a:spLocks noChangeArrowheads="1"/>
                  </p:cNvSpPr>
                  <p:nvPr/>
                </p:nvSpPr>
                <p:spPr bwMode="auto">
                  <a:xfrm>
                    <a:off x="2561905" y="4638346"/>
                    <a:ext cx="29553"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8" name="Oval 124"/>
                  <p:cNvSpPr>
                    <a:spLocks noChangeArrowheads="1"/>
                  </p:cNvSpPr>
                  <p:nvPr/>
                </p:nvSpPr>
                <p:spPr bwMode="auto">
                  <a:xfrm>
                    <a:off x="2798328" y="4650575"/>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9" name="Oval 125"/>
                  <p:cNvSpPr>
                    <a:spLocks noChangeArrowheads="1"/>
                  </p:cNvSpPr>
                  <p:nvPr/>
                </p:nvSpPr>
                <p:spPr bwMode="auto">
                  <a:xfrm>
                    <a:off x="3264040" y="4590450"/>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0" name="Oval 126"/>
                  <p:cNvSpPr>
                    <a:spLocks noChangeArrowheads="1"/>
                  </p:cNvSpPr>
                  <p:nvPr/>
                </p:nvSpPr>
                <p:spPr bwMode="auto">
                  <a:xfrm>
                    <a:off x="3488233" y="4518097"/>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1" name="Oval 127"/>
                  <p:cNvSpPr>
                    <a:spLocks noChangeArrowheads="1"/>
                  </p:cNvSpPr>
                  <p:nvPr/>
                </p:nvSpPr>
                <p:spPr bwMode="auto">
                  <a:xfrm>
                    <a:off x="3025579" y="4638346"/>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2" name="Oval 128"/>
                  <p:cNvSpPr>
                    <a:spLocks noChangeArrowheads="1"/>
                  </p:cNvSpPr>
                  <p:nvPr/>
                </p:nvSpPr>
                <p:spPr bwMode="auto">
                  <a:xfrm>
                    <a:off x="3710388" y="4423324"/>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3" name="Oval 129"/>
                  <p:cNvSpPr>
                    <a:spLocks noChangeArrowheads="1"/>
                  </p:cNvSpPr>
                  <p:nvPr/>
                </p:nvSpPr>
                <p:spPr bwMode="auto">
                  <a:xfrm>
                    <a:off x="3910125" y="4303075"/>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4" name="Oval 130"/>
                  <p:cNvSpPr>
                    <a:spLocks noChangeArrowheads="1"/>
                  </p:cNvSpPr>
                  <p:nvPr/>
                </p:nvSpPr>
                <p:spPr bwMode="auto">
                  <a:xfrm>
                    <a:off x="4095594" y="4158368"/>
                    <a:ext cx="26495"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5" name="Oval 131"/>
                  <p:cNvSpPr>
                    <a:spLocks noChangeArrowheads="1"/>
                  </p:cNvSpPr>
                  <p:nvPr/>
                </p:nvSpPr>
                <p:spPr bwMode="auto">
                  <a:xfrm>
                    <a:off x="4262720" y="3990222"/>
                    <a:ext cx="28534"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6" name="Oval 132"/>
                  <p:cNvSpPr>
                    <a:spLocks noChangeArrowheads="1"/>
                  </p:cNvSpPr>
                  <p:nvPr/>
                </p:nvSpPr>
                <p:spPr bwMode="auto">
                  <a:xfrm>
                    <a:off x="2099251" y="4523192"/>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7" name="Oval 133"/>
                  <p:cNvSpPr>
                    <a:spLocks noChangeArrowheads="1"/>
                  </p:cNvSpPr>
                  <p:nvPr/>
                </p:nvSpPr>
                <p:spPr bwMode="auto">
                  <a:xfrm>
                    <a:off x="1887287" y="4423324"/>
                    <a:ext cx="28534"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8" name="Oval 134"/>
                  <p:cNvSpPr>
                    <a:spLocks noChangeArrowheads="1"/>
                  </p:cNvSpPr>
                  <p:nvPr/>
                </p:nvSpPr>
                <p:spPr bwMode="auto">
                  <a:xfrm>
                    <a:off x="1686532" y="4297979"/>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29" name="Oval 135"/>
                  <p:cNvSpPr>
                    <a:spLocks noChangeArrowheads="1"/>
                  </p:cNvSpPr>
                  <p:nvPr/>
                </p:nvSpPr>
                <p:spPr bwMode="auto">
                  <a:xfrm>
                    <a:off x="1501062" y="4151234"/>
                    <a:ext cx="26495" cy="2853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30" name="Oval 136"/>
                  <p:cNvSpPr>
                    <a:spLocks noChangeArrowheads="1"/>
                  </p:cNvSpPr>
                  <p:nvPr/>
                </p:nvSpPr>
                <p:spPr bwMode="auto">
                  <a:xfrm>
                    <a:off x="1331898" y="3982070"/>
                    <a:ext cx="29553" cy="29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grpSp>
          <p:nvGrpSpPr>
            <p:cNvPr id="100" name="组合 99"/>
            <p:cNvGrpSpPr/>
            <p:nvPr/>
          </p:nvGrpSpPr>
          <p:grpSpPr>
            <a:xfrm>
              <a:off x="6500150" y="3990770"/>
              <a:ext cx="1145426" cy="1080205"/>
              <a:chOff x="3319068" y="3333947"/>
              <a:chExt cx="1145426" cy="1080205"/>
            </a:xfrm>
            <a:grpFill/>
          </p:grpSpPr>
          <p:sp>
            <p:nvSpPr>
              <p:cNvPr id="101" name="Freeform 149"/>
              <p:cNvSpPr/>
              <p:nvPr/>
            </p:nvSpPr>
            <p:spPr bwMode="auto">
              <a:xfrm>
                <a:off x="4319788" y="3471521"/>
                <a:ext cx="82544" cy="84583"/>
              </a:xfrm>
              <a:custGeom>
                <a:avLst/>
                <a:gdLst>
                  <a:gd name="T0" fmla="*/ 55 w 81"/>
                  <a:gd name="T1" fmla="*/ 83 h 83"/>
                  <a:gd name="T2" fmla="*/ 0 w 81"/>
                  <a:gd name="T3" fmla="*/ 54 h 83"/>
                  <a:gd name="T4" fmla="*/ 26 w 81"/>
                  <a:gd name="T5" fmla="*/ 0 h 83"/>
                  <a:gd name="T6" fmla="*/ 81 w 81"/>
                  <a:gd name="T7" fmla="*/ 26 h 83"/>
                  <a:gd name="T8" fmla="*/ 55 w 81"/>
                  <a:gd name="T9" fmla="*/ 83 h 83"/>
                </a:gdLst>
                <a:ahLst/>
                <a:cxnLst>
                  <a:cxn ang="0">
                    <a:pos x="T0" y="T1"/>
                  </a:cxn>
                  <a:cxn ang="0">
                    <a:pos x="T2" y="T3"/>
                  </a:cxn>
                  <a:cxn ang="0">
                    <a:pos x="T4" y="T5"/>
                  </a:cxn>
                  <a:cxn ang="0">
                    <a:pos x="T6" y="T7"/>
                  </a:cxn>
                  <a:cxn ang="0">
                    <a:pos x="T8" y="T9"/>
                  </a:cxn>
                </a:cxnLst>
                <a:rect l="0" t="0" r="r" b="b"/>
                <a:pathLst>
                  <a:path w="81" h="83">
                    <a:moveTo>
                      <a:pt x="55" y="83"/>
                    </a:moveTo>
                    <a:lnTo>
                      <a:pt x="0" y="54"/>
                    </a:lnTo>
                    <a:lnTo>
                      <a:pt x="26" y="0"/>
                    </a:lnTo>
                    <a:lnTo>
                      <a:pt x="81" y="26"/>
                    </a:lnTo>
                    <a:lnTo>
                      <a:pt x="55"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2" name="Freeform 150"/>
              <p:cNvSpPr/>
              <p:nvPr/>
            </p:nvSpPr>
            <p:spPr bwMode="auto">
              <a:xfrm>
                <a:off x="4245395" y="3603999"/>
                <a:ext cx="86620" cy="84583"/>
              </a:xfrm>
              <a:custGeom>
                <a:avLst/>
                <a:gdLst>
                  <a:gd name="T0" fmla="*/ 54 w 85"/>
                  <a:gd name="T1" fmla="*/ 83 h 83"/>
                  <a:gd name="T2" fmla="*/ 0 w 85"/>
                  <a:gd name="T3" fmla="*/ 52 h 83"/>
                  <a:gd name="T4" fmla="*/ 33 w 85"/>
                  <a:gd name="T5" fmla="*/ 0 h 83"/>
                  <a:gd name="T6" fmla="*/ 85 w 85"/>
                  <a:gd name="T7" fmla="*/ 31 h 83"/>
                  <a:gd name="T8" fmla="*/ 54 w 85"/>
                  <a:gd name="T9" fmla="*/ 83 h 83"/>
                </a:gdLst>
                <a:ahLst/>
                <a:cxnLst>
                  <a:cxn ang="0">
                    <a:pos x="T0" y="T1"/>
                  </a:cxn>
                  <a:cxn ang="0">
                    <a:pos x="T2" y="T3"/>
                  </a:cxn>
                  <a:cxn ang="0">
                    <a:pos x="T4" y="T5"/>
                  </a:cxn>
                  <a:cxn ang="0">
                    <a:pos x="T6" y="T7"/>
                  </a:cxn>
                  <a:cxn ang="0">
                    <a:pos x="T8" y="T9"/>
                  </a:cxn>
                </a:cxnLst>
                <a:rect l="0" t="0" r="r" b="b"/>
                <a:pathLst>
                  <a:path w="85" h="83">
                    <a:moveTo>
                      <a:pt x="54" y="83"/>
                    </a:moveTo>
                    <a:lnTo>
                      <a:pt x="0" y="52"/>
                    </a:lnTo>
                    <a:lnTo>
                      <a:pt x="33" y="0"/>
                    </a:lnTo>
                    <a:lnTo>
                      <a:pt x="85" y="31"/>
                    </a:lnTo>
                    <a:lnTo>
                      <a:pt x="54"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3" name="Freeform 151"/>
              <p:cNvSpPr/>
              <p:nvPr/>
            </p:nvSpPr>
            <p:spPr bwMode="auto">
              <a:xfrm>
                <a:off x="4160813" y="3727305"/>
                <a:ext cx="86620" cy="86620"/>
              </a:xfrm>
              <a:custGeom>
                <a:avLst/>
                <a:gdLst>
                  <a:gd name="T0" fmla="*/ 48 w 85"/>
                  <a:gd name="T1" fmla="*/ 85 h 85"/>
                  <a:gd name="T2" fmla="*/ 0 w 85"/>
                  <a:gd name="T3" fmla="*/ 49 h 85"/>
                  <a:gd name="T4" fmla="*/ 36 w 85"/>
                  <a:gd name="T5" fmla="*/ 0 h 85"/>
                  <a:gd name="T6" fmla="*/ 85 w 85"/>
                  <a:gd name="T7" fmla="*/ 35 h 85"/>
                  <a:gd name="T8" fmla="*/ 48 w 85"/>
                  <a:gd name="T9" fmla="*/ 85 h 85"/>
                </a:gdLst>
                <a:ahLst/>
                <a:cxnLst>
                  <a:cxn ang="0">
                    <a:pos x="T0" y="T1"/>
                  </a:cxn>
                  <a:cxn ang="0">
                    <a:pos x="T2" y="T3"/>
                  </a:cxn>
                  <a:cxn ang="0">
                    <a:pos x="T4" y="T5"/>
                  </a:cxn>
                  <a:cxn ang="0">
                    <a:pos x="T6" y="T7"/>
                  </a:cxn>
                  <a:cxn ang="0">
                    <a:pos x="T8" y="T9"/>
                  </a:cxn>
                </a:cxnLst>
                <a:rect l="0" t="0" r="r" b="b"/>
                <a:pathLst>
                  <a:path w="85" h="85">
                    <a:moveTo>
                      <a:pt x="48" y="85"/>
                    </a:moveTo>
                    <a:lnTo>
                      <a:pt x="0" y="49"/>
                    </a:lnTo>
                    <a:lnTo>
                      <a:pt x="36" y="0"/>
                    </a:lnTo>
                    <a:lnTo>
                      <a:pt x="85" y="35"/>
                    </a:ln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4" name="Freeform 152"/>
              <p:cNvSpPr/>
              <p:nvPr/>
            </p:nvSpPr>
            <p:spPr bwMode="auto">
              <a:xfrm>
                <a:off x="4065022" y="3842459"/>
                <a:ext cx="86620" cy="86620"/>
              </a:xfrm>
              <a:custGeom>
                <a:avLst/>
                <a:gdLst>
                  <a:gd name="T0" fmla="*/ 45 w 85"/>
                  <a:gd name="T1" fmla="*/ 85 h 85"/>
                  <a:gd name="T2" fmla="*/ 0 w 85"/>
                  <a:gd name="T3" fmla="*/ 45 h 85"/>
                  <a:gd name="T4" fmla="*/ 40 w 85"/>
                  <a:gd name="T5" fmla="*/ 0 h 85"/>
                  <a:gd name="T6" fmla="*/ 85 w 85"/>
                  <a:gd name="T7" fmla="*/ 40 h 85"/>
                  <a:gd name="T8" fmla="*/ 45 w 85"/>
                  <a:gd name="T9" fmla="*/ 85 h 85"/>
                </a:gdLst>
                <a:ahLst/>
                <a:cxnLst>
                  <a:cxn ang="0">
                    <a:pos x="T0" y="T1"/>
                  </a:cxn>
                  <a:cxn ang="0">
                    <a:pos x="T2" y="T3"/>
                  </a:cxn>
                  <a:cxn ang="0">
                    <a:pos x="T4" y="T5"/>
                  </a:cxn>
                  <a:cxn ang="0">
                    <a:pos x="T6" y="T7"/>
                  </a:cxn>
                  <a:cxn ang="0">
                    <a:pos x="T8" y="T9"/>
                  </a:cxn>
                </a:cxnLst>
                <a:rect l="0" t="0" r="r" b="b"/>
                <a:pathLst>
                  <a:path w="85" h="85">
                    <a:moveTo>
                      <a:pt x="45" y="85"/>
                    </a:moveTo>
                    <a:lnTo>
                      <a:pt x="0" y="45"/>
                    </a:lnTo>
                    <a:lnTo>
                      <a:pt x="40" y="0"/>
                    </a:lnTo>
                    <a:lnTo>
                      <a:pt x="85" y="40"/>
                    </a:lnTo>
                    <a:lnTo>
                      <a:pt x="45"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5" name="Freeform 153"/>
              <p:cNvSpPr/>
              <p:nvPr/>
            </p:nvSpPr>
            <p:spPr bwMode="auto">
              <a:xfrm>
                <a:off x="3953944" y="3951498"/>
                <a:ext cx="88659" cy="88659"/>
              </a:xfrm>
              <a:custGeom>
                <a:avLst/>
                <a:gdLst>
                  <a:gd name="T0" fmla="*/ 42 w 87"/>
                  <a:gd name="T1" fmla="*/ 87 h 87"/>
                  <a:gd name="T2" fmla="*/ 0 w 87"/>
                  <a:gd name="T3" fmla="*/ 42 h 87"/>
                  <a:gd name="T4" fmla="*/ 42 w 87"/>
                  <a:gd name="T5" fmla="*/ 0 h 87"/>
                  <a:gd name="T6" fmla="*/ 87 w 87"/>
                  <a:gd name="T7" fmla="*/ 45 h 87"/>
                  <a:gd name="T8" fmla="*/ 42 w 87"/>
                  <a:gd name="T9" fmla="*/ 87 h 87"/>
                </a:gdLst>
                <a:ahLst/>
                <a:cxnLst>
                  <a:cxn ang="0">
                    <a:pos x="T0" y="T1"/>
                  </a:cxn>
                  <a:cxn ang="0">
                    <a:pos x="T2" y="T3"/>
                  </a:cxn>
                  <a:cxn ang="0">
                    <a:pos x="T4" y="T5"/>
                  </a:cxn>
                  <a:cxn ang="0">
                    <a:pos x="T6" y="T7"/>
                  </a:cxn>
                  <a:cxn ang="0">
                    <a:pos x="T8" y="T9"/>
                  </a:cxn>
                </a:cxnLst>
                <a:rect l="0" t="0" r="r" b="b"/>
                <a:pathLst>
                  <a:path w="87" h="87">
                    <a:moveTo>
                      <a:pt x="42" y="87"/>
                    </a:moveTo>
                    <a:lnTo>
                      <a:pt x="0" y="42"/>
                    </a:lnTo>
                    <a:lnTo>
                      <a:pt x="42" y="0"/>
                    </a:lnTo>
                    <a:lnTo>
                      <a:pt x="87" y="45"/>
                    </a:lnTo>
                    <a:lnTo>
                      <a:pt x="42"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6" name="Freeform 154"/>
              <p:cNvSpPr/>
              <p:nvPr/>
            </p:nvSpPr>
            <p:spPr bwMode="auto">
              <a:xfrm>
                <a:off x="3844904" y="4050347"/>
                <a:ext cx="86620" cy="86620"/>
              </a:xfrm>
              <a:custGeom>
                <a:avLst/>
                <a:gdLst>
                  <a:gd name="T0" fmla="*/ 38 w 85"/>
                  <a:gd name="T1" fmla="*/ 85 h 85"/>
                  <a:gd name="T2" fmla="*/ 0 w 85"/>
                  <a:gd name="T3" fmla="*/ 38 h 85"/>
                  <a:gd name="T4" fmla="*/ 45 w 85"/>
                  <a:gd name="T5" fmla="*/ 0 h 85"/>
                  <a:gd name="T6" fmla="*/ 85 w 85"/>
                  <a:gd name="T7" fmla="*/ 45 h 85"/>
                  <a:gd name="T8" fmla="*/ 38 w 85"/>
                  <a:gd name="T9" fmla="*/ 85 h 85"/>
                </a:gdLst>
                <a:ahLst/>
                <a:cxnLst>
                  <a:cxn ang="0">
                    <a:pos x="T0" y="T1"/>
                  </a:cxn>
                  <a:cxn ang="0">
                    <a:pos x="T2" y="T3"/>
                  </a:cxn>
                  <a:cxn ang="0">
                    <a:pos x="T4" y="T5"/>
                  </a:cxn>
                  <a:cxn ang="0">
                    <a:pos x="T6" y="T7"/>
                  </a:cxn>
                  <a:cxn ang="0">
                    <a:pos x="T8" y="T9"/>
                  </a:cxn>
                </a:cxnLst>
                <a:rect l="0" t="0" r="r" b="b"/>
                <a:pathLst>
                  <a:path w="85" h="85">
                    <a:moveTo>
                      <a:pt x="38" y="85"/>
                    </a:moveTo>
                    <a:lnTo>
                      <a:pt x="0" y="38"/>
                    </a:lnTo>
                    <a:lnTo>
                      <a:pt x="45" y="0"/>
                    </a:lnTo>
                    <a:lnTo>
                      <a:pt x="85" y="45"/>
                    </a:lnTo>
                    <a:lnTo>
                      <a:pt x="3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7" name="Freeform 155"/>
              <p:cNvSpPr/>
              <p:nvPr/>
            </p:nvSpPr>
            <p:spPr bwMode="auto">
              <a:xfrm>
                <a:off x="3719559" y="4136968"/>
                <a:ext cx="86620" cy="86620"/>
              </a:xfrm>
              <a:custGeom>
                <a:avLst/>
                <a:gdLst>
                  <a:gd name="T0" fmla="*/ 52 w 85"/>
                  <a:gd name="T1" fmla="*/ 0 h 85"/>
                  <a:gd name="T2" fmla="*/ 0 w 85"/>
                  <a:gd name="T3" fmla="*/ 33 h 85"/>
                  <a:gd name="T4" fmla="*/ 33 w 85"/>
                  <a:gd name="T5" fmla="*/ 85 h 85"/>
                  <a:gd name="T6" fmla="*/ 85 w 85"/>
                  <a:gd name="T7" fmla="*/ 52 h 85"/>
                  <a:gd name="T8" fmla="*/ 52 w 85"/>
                  <a:gd name="T9" fmla="*/ 0 h 85"/>
                </a:gdLst>
                <a:ahLst/>
                <a:cxnLst>
                  <a:cxn ang="0">
                    <a:pos x="T0" y="T1"/>
                  </a:cxn>
                  <a:cxn ang="0">
                    <a:pos x="T2" y="T3"/>
                  </a:cxn>
                  <a:cxn ang="0">
                    <a:pos x="T4" y="T5"/>
                  </a:cxn>
                  <a:cxn ang="0">
                    <a:pos x="T6" y="T7"/>
                  </a:cxn>
                  <a:cxn ang="0">
                    <a:pos x="T8" y="T9"/>
                  </a:cxn>
                </a:cxnLst>
                <a:rect l="0" t="0" r="r" b="b"/>
                <a:pathLst>
                  <a:path w="85" h="85">
                    <a:moveTo>
                      <a:pt x="52" y="0"/>
                    </a:moveTo>
                    <a:lnTo>
                      <a:pt x="0" y="33"/>
                    </a:lnTo>
                    <a:lnTo>
                      <a:pt x="33" y="85"/>
                    </a:lnTo>
                    <a:lnTo>
                      <a:pt x="85" y="52"/>
                    </a:lnTo>
                    <a:lnTo>
                      <a:pt x="52"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8" name="Freeform 157"/>
              <p:cNvSpPr/>
              <p:nvPr/>
            </p:nvSpPr>
            <p:spPr bwMode="auto">
              <a:xfrm>
                <a:off x="3594216" y="4211359"/>
                <a:ext cx="84583" cy="84583"/>
              </a:xfrm>
              <a:custGeom>
                <a:avLst/>
                <a:gdLst>
                  <a:gd name="T0" fmla="*/ 55 w 83"/>
                  <a:gd name="T1" fmla="*/ 0 h 83"/>
                  <a:gd name="T2" fmla="*/ 0 w 83"/>
                  <a:gd name="T3" fmla="*/ 31 h 83"/>
                  <a:gd name="T4" fmla="*/ 31 w 83"/>
                  <a:gd name="T5" fmla="*/ 83 h 83"/>
                  <a:gd name="T6" fmla="*/ 83 w 83"/>
                  <a:gd name="T7" fmla="*/ 55 h 83"/>
                  <a:gd name="T8" fmla="*/ 55 w 83"/>
                  <a:gd name="T9" fmla="*/ 0 h 83"/>
                </a:gdLst>
                <a:ahLst/>
                <a:cxnLst>
                  <a:cxn ang="0">
                    <a:pos x="T0" y="T1"/>
                  </a:cxn>
                  <a:cxn ang="0">
                    <a:pos x="T2" y="T3"/>
                  </a:cxn>
                  <a:cxn ang="0">
                    <a:pos x="T4" y="T5"/>
                  </a:cxn>
                  <a:cxn ang="0">
                    <a:pos x="T6" y="T7"/>
                  </a:cxn>
                  <a:cxn ang="0">
                    <a:pos x="T8" y="T9"/>
                  </a:cxn>
                </a:cxnLst>
                <a:rect l="0" t="0" r="r" b="b"/>
                <a:pathLst>
                  <a:path w="83" h="83">
                    <a:moveTo>
                      <a:pt x="55" y="0"/>
                    </a:moveTo>
                    <a:lnTo>
                      <a:pt x="0" y="31"/>
                    </a:lnTo>
                    <a:lnTo>
                      <a:pt x="31" y="83"/>
                    </a:lnTo>
                    <a:lnTo>
                      <a:pt x="83" y="55"/>
                    </a:lnTo>
                    <a:lnTo>
                      <a:pt x="55"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09" name="Freeform 159"/>
              <p:cNvSpPr/>
              <p:nvPr/>
            </p:nvSpPr>
            <p:spPr bwMode="auto">
              <a:xfrm>
                <a:off x="3456642" y="4281674"/>
                <a:ext cx="82544" cy="81525"/>
              </a:xfrm>
              <a:custGeom>
                <a:avLst/>
                <a:gdLst>
                  <a:gd name="T0" fmla="*/ 57 w 81"/>
                  <a:gd name="T1" fmla="*/ 0 h 80"/>
                  <a:gd name="T2" fmla="*/ 0 w 81"/>
                  <a:gd name="T3" fmla="*/ 24 h 80"/>
                  <a:gd name="T4" fmla="*/ 24 w 81"/>
                  <a:gd name="T5" fmla="*/ 80 h 80"/>
                  <a:gd name="T6" fmla="*/ 81 w 81"/>
                  <a:gd name="T7" fmla="*/ 54 h 80"/>
                  <a:gd name="T8" fmla="*/ 57 w 81"/>
                  <a:gd name="T9" fmla="*/ 0 h 80"/>
                </a:gdLst>
                <a:ahLst/>
                <a:cxnLst>
                  <a:cxn ang="0">
                    <a:pos x="T0" y="T1"/>
                  </a:cxn>
                  <a:cxn ang="0">
                    <a:pos x="T2" y="T3"/>
                  </a:cxn>
                  <a:cxn ang="0">
                    <a:pos x="T4" y="T5"/>
                  </a:cxn>
                  <a:cxn ang="0">
                    <a:pos x="T6" y="T7"/>
                  </a:cxn>
                  <a:cxn ang="0">
                    <a:pos x="T8" y="T9"/>
                  </a:cxn>
                </a:cxnLst>
                <a:rect l="0" t="0" r="r" b="b"/>
                <a:pathLst>
                  <a:path w="81" h="80">
                    <a:moveTo>
                      <a:pt x="57" y="0"/>
                    </a:moveTo>
                    <a:lnTo>
                      <a:pt x="0" y="24"/>
                    </a:lnTo>
                    <a:lnTo>
                      <a:pt x="24" y="80"/>
                    </a:lnTo>
                    <a:lnTo>
                      <a:pt x="81" y="54"/>
                    </a:lnTo>
                    <a:lnTo>
                      <a:pt x="57"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0" name="Freeform 161"/>
              <p:cNvSpPr/>
              <p:nvPr/>
            </p:nvSpPr>
            <p:spPr bwMode="auto">
              <a:xfrm>
                <a:off x="3319068" y="4336703"/>
                <a:ext cx="79487" cy="77449"/>
              </a:xfrm>
              <a:custGeom>
                <a:avLst/>
                <a:gdLst>
                  <a:gd name="T0" fmla="*/ 60 w 78"/>
                  <a:gd name="T1" fmla="*/ 0 h 76"/>
                  <a:gd name="T2" fmla="*/ 0 w 78"/>
                  <a:gd name="T3" fmla="*/ 19 h 76"/>
                  <a:gd name="T4" fmla="*/ 19 w 78"/>
                  <a:gd name="T5" fmla="*/ 76 h 76"/>
                  <a:gd name="T6" fmla="*/ 78 w 78"/>
                  <a:gd name="T7" fmla="*/ 57 h 76"/>
                  <a:gd name="T8" fmla="*/ 60 w 78"/>
                  <a:gd name="T9" fmla="*/ 0 h 76"/>
                </a:gdLst>
                <a:ahLst/>
                <a:cxnLst>
                  <a:cxn ang="0">
                    <a:pos x="T0" y="T1"/>
                  </a:cxn>
                  <a:cxn ang="0">
                    <a:pos x="T2" y="T3"/>
                  </a:cxn>
                  <a:cxn ang="0">
                    <a:pos x="T4" y="T5"/>
                  </a:cxn>
                  <a:cxn ang="0">
                    <a:pos x="T6" y="T7"/>
                  </a:cxn>
                  <a:cxn ang="0">
                    <a:pos x="T8" y="T9"/>
                  </a:cxn>
                </a:cxnLst>
                <a:rect l="0" t="0" r="r" b="b"/>
                <a:pathLst>
                  <a:path w="78" h="76">
                    <a:moveTo>
                      <a:pt x="60" y="0"/>
                    </a:moveTo>
                    <a:lnTo>
                      <a:pt x="0" y="19"/>
                    </a:lnTo>
                    <a:lnTo>
                      <a:pt x="19" y="76"/>
                    </a:lnTo>
                    <a:lnTo>
                      <a:pt x="78" y="57"/>
                    </a:lnTo>
                    <a:lnTo>
                      <a:pt x="60" y="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11" name="Freeform 163"/>
              <p:cNvSpPr/>
              <p:nvPr/>
            </p:nvSpPr>
            <p:spPr bwMode="auto">
              <a:xfrm>
                <a:off x="4385007" y="3333947"/>
                <a:ext cx="79487" cy="79487"/>
              </a:xfrm>
              <a:custGeom>
                <a:avLst/>
                <a:gdLst>
                  <a:gd name="T0" fmla="*/ 57 w 78"/>
                  <a:gd name="T1" fmla="*/ 78 h 78"/>
                  <a:gd name="T2" fmla="*/ 0 w 78"/>
                  <a:gd name="T3" fmla="*/ 57 h 78"/>
                  <a:gd name="T4" fmla="*/ 22 w 78"/>
                  <a:gd name="T5" fmla="*/ 0 h 78"/>
                  <a:gd name="T6" fmla="*/ 78 w 78"/>
                  <a:gd name="T7" fmla="*/ 21 h 78"/>
                  <a:gd name="T8" fmla="*/ 57 w 78"/>
                  <a:gd name="T9" fmla="*/ 78 h 78"/>
                </a:gdLst>
                <a:ahLst/>
                <a:cxnLst>
                  <a:cxn ang="0">
                    <a:pos x="T0" y="T1"/>
                  </a:cxn>
                  <a:cxn ang="0">
                    <a:pos x="T2" y="T3"/>
                  </a:cxn>
                  <a:cxn ang="0">
                    <a:pos x="T4" y="T5"/>
                  </a:cxn>
                  <a:cxn ang="0">
                    <a:pos x="T6" y="T7"/>
                  </a:cxn>
                  <a:cxn ang="0">
                    <a:pos x="T8" y="T9"/>
                  </a:cxn>
                </a:cxnLst>
                <a:rect l="0" t="0" r="r" b="b"/>
                <a:pathLst>
                  <a:path w="78" h="78">
                    <a:moveTo>
                      <a:pt x="57" y="78"/>
                    </a:moveTo>
                    <a:lnTo>
                      <a:pt x="0" y="57"/>
                    </a:lnTo>
                    <a:lnTo>
                      <a:pt x="22" y="0"/>
                    </a:lnTo>
                    <a:lnTo>
                      <a:pt x="78" y="21"/>
                    </a:lnTo>
                    <a:lnTo>
                      <a:pt x="57"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grpSp>
        <p:nvGrpSpPr>
          <p:cNvPr id="131" name="组合 130"/>
          <p:cNvGrpSpPr/>
          <p:nvPr/>
        </p:nvGrpSpPr>
        <p:grpSpPr>
          <a:xfrm>
            <a:off x="4474390" y="753997"/>
            <a:ext cx="3206987" cy="3171319"/>
            <a:chOff x="1214706" y="1057364"/>
            <a:chExt cx="3206987" cy="3171319"/>
          </a:xfrm>
          <a:solidFill>
            <a:srgbClr val="45D8FF"/>
          </a:solidFill>
        </p:grpSpPr>
        <p:grpSp>
          <p:nvGrpSpPr>
            <p:cNvPr id="132" name="组合 131"/>
            <p:cNvGrpSpPr/>
            <p:nvPr/>
          </p:nvGrpSpPr>
          <p:grpSpPr>
            <a:xfrm>
              <a:off x="1472529" y="1057364"/>
              <a:ext cx="1945388" cy="3171319"/>
              <a:chOff x="1472529" y="1057364"/>
              <a:chExt cx="1945388" cy="3171319"/>
            </a:xfrm>
            <a:grpFill/>
          </p:grpSpPr>
          <p:sp>
            <p:nvSpPr>
              <p:cNvPr id="134" name="Freeform 101"/>
              <p:cNvSpPr/>
              <p:nvPr/>
            </p:nvSpPr>
            <p:spPr bwMode="auto">
              <a:xfrm>
                <a:off x="2641392" y="1057364"/>
                <a:ext cx="776525" cy="226232"/>
              </a:xfrm>
              <a:custGeom>
                <a:avLst/>
                <a:gdLst>
                  <a:gd name="T0" fmla="*/ 303 w 322"/>
                  <a:gd name="T1" fmla="*/ 94 h 94"/>
                  <a:gd name="T2" fmla="*/ 76 w 322"/>
                  <a:gd name="T3" fmla="*/ 53 h 94"/>
                  <a:gd name="T4" fmla="*/ 6 w 322"/>
                  <a:gd name="T5" fmla="*/ 57 h 94"/>
                  <a:gd name="T6" fmla="*/ 0 w 322"/>
                  <a:gd name="T7" fmla="*/ 5 h 94"/>
                  <a:gd name="T8" fmla="*/ 76 w 322"/>
                  <a:gd name="T9" fmla="*/ 0 h 94"/>
                  <a:gd name="T10" fmla="*/ 322 w 322"/>
                  <a:gd name="T11" fmla="*/ 45 h 94"/>
                  <a:gd name="T12" fmla="*/ 303 w 32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322" h="94">
                    <a:moveTo>
                      <a:pt x="303" y="94"/>
                    </a:moveTo>
                    <a:cubicBezTo>
                      <a:pt x="231" y="67"/>
                      <a:pt x="154" y="53"/>
                      <a:pt x="76" y="53"/>
                    </a:cubicBezTo>
                    <a:cubicBezTo>
                      <a:pt x="53" y="53"/>
                      <a:pt x="29" y="54"/>
                      <a:pt x="6" y="57"/>
                    </a:cubicBezTo>
                    <a:cubicBezTo>
                      <a:pt x="0" y="5"/>
                      <a:pt x="0" y="5"/>
                      <a:pt x="0" y="5"/>
                    </a:cubicBezTo>
                    <a:cubicBezTo>
                      <a:pt x="25" y="2"/>
                      <a:pt x="51" y="0"/>
                      <a:pt x="76" y="0"/>
                    </a:cubicBezTo>
                    <a:cubicBezTo>
                      <a:pt x="161" y="0"/>
                      <a:pt x="243" y="15"/>
                      <a:pt x="322" y="45"/>
                    </a:cubicBezTo>
                    <a:lnTo>
                      <a:pt x="303" y="94"/>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35" name="Freeform 102"/>
              <p:cNvSpPr/>
              <p:nvPr/>
            </p:nvSpPr>
            <p:spPr bwMode="auto">
              <a:xfrm>
                <a:off x="1472529" y="3625399"/>
                <a:ext cx="681752" cy="603284"/>
              </a:xfrm>
              <a:custGeom>
                <a:avLst/>
                <a:gdLst>
                  <a:gd name="T0" fmla="*/ 260 w 283"/>
                  <a:gd name="T1" fmla="*/ 250 h 250"/>
                  <a:gd name="T2" fmla="*/ 0 w 283"/>
                  <a:gd name="T3" fmla="*/ 31 h 250"/>
                  <a:gd name="T4" fmla="*/ 43 w 283"/>
                  <a:gd name="T5" fmla="*/ 0 h 250"/>
                  <a:gd name="T6" fmla="*/ 283 w 283"/>
                  <a:gd name="T7" fmla="*/ 202 h 250"/>
                  <a:gd name="T8" fmla="*/ 260 w 283"/>
                  <a:gd name="T9" fmla="*/ 250 h 250"/>
                </a:gdLst>
                <a:ahLst/>
                <a:cxnLst>
                  <a:cxn ang="0">
                    <a:pos x="T0" y="T1"/>
                  </a:cxn>
                  <a:cxn ang="0">
                    <a:pos x="T2" y="T3"/>
                  </a:cxn>
                  <a:cxn ang="0">
                    <a:pos x="T4" y="T5"/>
                  </a:cxn>
                  <a:cxn ang="0">
                    <a:pos x="T6" y="T7"/>
                  </a:cxn>
                  <a:cxn ang="0">
                    <a:pos x="T8" y="T9"/>
                  </a:cxn>
                </a:cxnLst>
                <a:rect l="0" t="0" r="r" b="b"/>
                <a:pathLst>
                  <a:path w="283" h="250">
                    <a:moveTo>
                      <a:pt x="260" y="250"/>
                    </a:moveTo>
                    <a:cubicBezTo>
                      <a:pt x="157" y="200"/>
                      <a:pt x="67" y="124"/>
                      <a:pt x="0" y="31"/>
                    </a:cubicBezTo>
                    <a:cubicBezTo>
                      <a:pt x="43" y="0"/>
                      <a:pt x="43" y="0"/>
                      <a:pt x="43" y="0"/>
                    </a:cubicBezTo>
                    <a:cubicBezTo>
                      <a:pt x="105" y="86"/>
                      <a:pt x="188" y="156"/>
                      <a:pt x="283" y="202"/>
                    </a:cubicBezTo>
                    <a:lnTo>
                      <a:pt x="260" y="250"/>
                    </a:ln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33" name="Freeform 164"/>
            <p:cNvSpPr>
              <a:spLocks noEditPoints="1"/>
            </p:cNvSpPr>
            <p:nvPr/>
          </p:nvSpPr>
          <p:spPr bwMode="auto">
            <a:xfrm>
              <a:off x="1214706" y="1346777"/>
              <a:ext cx="3206987" cy="2546635"/>
            </a:xfrm>
            <a:custGeom>
              <a:avLst/>
              <a:gdLst>
                <a:gd name="T0" fmla="*/ 69 w 1330"/>
                <a:gd name="T1" fmla="*/ 849 h 1056"/>
                <a:gd name="T2" fmla="*/ 62 w 1330"/>
                <a:gd name="T3" fmla="*/ 853 h 1056"/>
                <a:gd name="T4" fmla="*/ 210 w 1330"/>
                <a:gd name="T5" fmla="*/ 1056 h 1056"/>
                <a:gd name="T6" fmla="*/ 215 w 1330"/>
                <a:gd name="T7" fmla="*/ 1050 h 1056"/>
                <a:gd name="T8" fmla="*/ 69 w 1330"/>
                <a:gd name="T9" fmla="*/ 849 h 1056"/>
                <a:gd name="T10" fmla="*/ 1330 w 1330"/>
                <a:gd name="T11" fmla="*/ 542 h 1056"/>
                <a:gd name="T12" fmla="*/ 1322 w 1330"/>
                <a:gd name="T13" fmla="*/ 542 h 1056"/>
                <a:gd name="T14" fmla="*/ 1322 w 1330"/>
                <a:gd name="T15" fmla="*/ 572 h 1056"/>
                <a:gd name="T16" fmla="*/ 1287 w 1330"/>
                <a:gd name="T17" fmla="*/ 785 h 1056"/>
                <a:gd name="T18" fmla="*/ 1295 w 1330"/>
                <a:gd name="T19" fmla="*/ 788 h 1056"/>
                <a:gd name="T20" fmla="*/ 1330 w 1330"/>
                <a:gd name="T21" fmla="*/ 572 h 1056"/>
                <a:gd name="T22" fmla="*/ 1330 w 1330"/>
                <a:gd name="T23" fmla="*/ 542 h 1056"/>
                <a:gd name="T24" fmla="*/ 255 w 1330"/>
                <a:gd name="T25" fmla="*/ 47 h 1056"/>
                <a:gd name="T26" fmla="*/ 260 w 1330"/>
                <a:gd name="T27" fmla="*/ 54 h 1056"/>
                <a:gd name="T28" fmla="*/ 329 w 1330"/>
                <a:gd name="T29" fmla="*/ 6 h 1056"/>
                <a:gd name="T30" fmla="*/ 325 w 1330"/>
                <a:gd name="T31" fmla="*/ 0 h 1056"/>
                <a:gd name="T32" fmla="*/ 255 w 1330"/>
                <a:gd name="T33" fmla="*/ 47 h 1056"/>
                <a:gd name="T34" fmla="*/ 125 w 1330"/>
                <a:gd name="T35" fmla="*/ 197 h 1056"/>
                <a:gd name="T36" fmla="*/ 118 w 1330"/>
                <a:gd name="T37" fmla="*/ 193 h 1056"/>
                <a:gd name="T38" fmla="*/ 75 w 1330"/>
                <a:gd name="T39" fmla="*/ 265 h 1056"/>
                <a:gd name="T40" fmla="*/ 82 w 1330"/>
                <a:gd name="T41" fmla="*/ 269 h 1056"/>
                <a:gd name="T42" fmla="*/ 125 w 1330"/>
                <a:gd name="T43" fmla="*/ 197 h 1056"/>
                <a:gd name="T44" fmla="*/ 0 w 1330"/>
                <a:gd name="T45" fmla="*/ 554 h 1056"/>
                <a:gd name="T46" fmla="*/ 0 w 1330"/>
                <a:gd name="T47" fmla="*/ 572 h 1056"/>
                <a:gd name="T48" fmla="*/ 8 w 1330"/>
                <a:gd name="T49" fmla="*/ 572 h 1056"/>
                <a:gd name="T50" fmla="*/ 8 w 1330"/>
                <a:gd name="T51" fmla="*/ 554 h 1056"/>
                <a:gd name="T52" fmla="*/ 16 w 1330"/>
                <a:gd name="T53" fmla="*/ 467 h 1056"/>
                <a:gd name="T54" fmla="*/ 8 w 1330"/>
                <a:gd name="T55" fmla="*/ 466 h 1056"/>
                <a:gd name="T56" fmla="*/ 0 w 1330"/>
                <a:gd name="T57" fmla="*/ 5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0" h="1056">
                  <a:moveTo>
                    <a:pt x="69" y="849"/>
                  </a:moveTo>
                  <a:cubicBezTo>
                    <a:pt x="62" y="853"/>
                    <a:pt x="62" y="853"/>
                    <a:pt x="62" y="853"/>
                  </a:cubicBezTo>
                  <a:cubicBezTo>
                    <a:pt x="98" y="929"/>
                    <a:pt x="148" y="998"/>
                    <a:pt x="210" y="1056"/>
                  </a:cubicBezTo>
                  <a:cubicBezTo>
                    <a:pt x="215" y="1050"/>
                    <a:pt x="215" y="1050"/>
                    <a:pt x="215" y="1050"/>
                  </a:cubicBezTo>
                  <a:cubicBezTo>
                    <a:pt x="154" y="993"/>
                    <a:pt x="105" y="925"/>
                    <a:pt x="69" y="849"/>
                  </a:cubicBezTo>
                  <a:close/>
                  <a:moveTo>
                    <a:pt x="1330" y="542"/>
                  </a:moveTo>
                  <a:cubicBezTo>
                    <a:pt x="1322" y="542"/>
                    <a:pt x="1322" y="542"/>
                    <a:pt x="1322" y="542"/>
                  </a:cubicBezTo>
                  <a:cubicBezTo>
                    <a:pt x="1322" y="552"/>
                    <a:pt x="1322" y="562"/>
                    <a:pt x="1322" y="572"/>
                  </a:cubicBezTo>
                  <a:cubicBezTo>
                    <a:pt x="1322" y="645"/>
                    <a:pt x="1310" y="716"/>
                    <a:pt x="1287" y="785"/>
                  </a:cubicBezTo>
                  <a:cubicBezTo>
                    <a:pt x="1295" y="788"/>
                    <a:pt x="1295" y="788"/>
                    <a:pt x="1295" y="788"/>
                  </a:cubicBezTo>
                  <a:cubicBezTo>
                    <a:pt x="1318" y="718"/>
                    <a:pt x="1330" y="646"/>
                    <a:pt x="1330" y="572"/>
                  </a:cubicBezTo>
                  <a:cubicBezTo>
                    <a:pt x="1330" y="562"/>
                    <a:pt x="1330" y="552"/>
                    <a:pt x="1330" y="542"/>
                  </a:cubicBezTo>
                  <a:close/>
                  <a:moveTo>
                    <a:pt x="255" y="47"/>
                  </a:moveTo>
                  <a:cubicBezTo>
                    <a:pt x="260" y="54"/>
                    <a:pt x="260" y="54"/>
                    <a:pt x="260" y="54"/>
                  </a:cubicBezTo>
                  <a:cubicBezTo>
                    <a:pt x="282" y="37"/>
                    <a:pt x="306" y="21"/>
                    <a:pt x="329" y="6"/>
                  </a:cubicBezTo>
                  <a:cubicBezTo>
                    <a:pt x="325" y="0"/>
                    <a:pt x="325" y="0"/>
                    <a:pt x="325" y="0"/>
                  </a:cubicBezTo>
                  <a:cubicBezTo>
                    <a:pt x="301" y="14"/>
                    <a:pt x="278" y="30"/>
                    <a:pt x="255" y="47"/>
                  </a:cubicBezTo>
                  <a:close/>
                  <a:moveTo>
                    <a:pt x="125" y="197"/>
                  </a:moveTo>
                  <a:cubicBezTo>
                    <a:pt x="118" y="193"/>
                    <a:pt x="118" y="193"/>
                    <a:pt x="118" y="193"/>
                  </a:cubicBezTo>
                  <a:cubicBezTo>
                    <a:pt x="102" y="216"/>
                    <a:pt x="88" y="240"/>
                    <a:pt x="75" y="265"/>
                  </a:cubicBezTo>
                  <a:cubicBezTo>
                    <a:pt x="82" y="269"/>
                    <a:pt x="82" y="269"/>
                    <a:pt x="82" y="269"/>
                  </a:cubicBezTo>
                  <a:cubicBezTo>
                    <a:pt x="94" y="244"/>
                    <a:pt x="109" y="220"/>
                    <a:pt x="125" y="197"/>
                  </a:cubicBezTo>
                  <a:close/>
                  <a:moveTo>
                    <a:pt x="0" y="554"/>
                  </a:moveTo>
                  <a:cubicBezTo>
                    <a:pt x="0" y="560"/>
                    <a:pt x="0" y="566"/>
                    <a:pt x="0" y="572"/>
                  </a:cubicBezTo>
                  <a:cubicBezTo>
                    <a:pt x="8" y="572"/>
                    <a:pt x="8" y="572"/>
                    <a:pt x="8" y="572"/>
                  </a:cubicBezTo>
                  <a:cubicBezTo>
                    <a:pt x="8" y="566"/>
                    <a:pt x="8" y="560"/>
                    <a:pt x="8" y="554"/>
                  </a:cubicBezTo>
                  <a:cubicBezTo>
                    <a:pt x="9" y="525"/>
                    <a:pt x="12" y="496"/>
                    <a:pt x="16" y="467"/>
                  </a:cubicBezTo>
                  <a:cubicBezTo>
                    <a:pt x="8" y="466"/>
                    <a:pt x="8" y="466"/>
                    <a:pt x="8" y="466"/>
                  </a:cubicBezTo>
                  <a:cubicBezTo>
                    <a:pt x="4" y="495"/>
                    <a:pt x="1" y="525"/>
                    <a:pt x="0" y="5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36" name="Freeform 97"/>
          <p:cNvSpPr>
            <a:spLocks noEditPoints="1"/>
          </p:cNvSpPr>
          <p:nvPr/>
        </p:nvSpPr>
        <p:spPr bwMode="auto">
          <a:xfrm>
            <a:off x="3998488" y="344334"/>
            <a:ext cx="4155734" cy="4154714"/>
          </a:xfrm>
          <a:custGeom>
            <a:avLst/>
            <a:gdLst>
              <a:gd name="T0" fmla="*/ 862 w 1723"/>
              <a:gd name="T1" fmla="*/ 1723 h 1723"/>
              <a:gd name="T2" fmla="*/ 253 w 1723"/>
              <a:gd name="T3" fmla="*/ 1471 h 1723"/>
              <a:gd name="T4" fmla="*/ 0 w 1723"/>
              <a:gd name="T5" fmla="*/ 862 h 1723"/>
              <a:gd name="T6" fmla="*/ 253 w 1723"/>
              <a:gd name="T7" fmla="*/ 252 h 1723"/>
              <a:gd name="T8" fmla="*/ 862 w 1723"/>
              <a:gd name="T9" fmla="*/ 0 h 1723"/>
              <a:gd name="T10" fmla="*/ 1471 w 1723"/>
              <a:gd name="T11" fmla="*/ 252 h 1723"/>
              <a:gd name="T12" fmla="*/ 1723 w 1723"/>
              <a:gd name="T13" fmla="*/ 862 h 1723"/>
              <a:gd name="T14" fmla="*/ 1471 w 1723"/>
              <a:gd name="T15" fmla="*/ 1471 h 1723"/>
              <a:gd name="T16" fmla="*/ 862 w 1723"/>
              <a:gd name="T17" fmla="*/ 1723 h 1723"/>
              <a:gd name="T18" fmla="*/ 862 w 1723"/>
              <a:gd name="T19" fmla="*/ 4 h 1723"/>
              <a:gd name="T20" fmla="*/ 4 w 1723"/>
              <a:gd name="T21" fmla="*/ 862 h 1723"/>
              <a:gd name="T22" fmla="*/ 862 w 1723"/>
              <a:gd name="T23" fmla="*/ 1719 h 1723"/>
              <a:gd name="T24" fmla="*/ 1719 w 1723"/>
              <a:gd name="T25" fmla="*/ 862 h 1723"/>
              <a:gd name="T26" fmla="*/ 862 w 1723"/>
              <a:gd name="T27" fmla="*/ 4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3" h="1723">
                <a:moveTo>
                  <a:pt x="862" y="1723"/>
                </a:moveTo>
                <a:cubicBezTo>
                  <a:pt x="632" y="1723"/>
                  <a:pt x="415" y="1633"/>
                  <a:pt x="253" y="1471"/>
                </a:cubicBezTo>
                <a:cubicBezTo>
                  <a:pt x="90" y="1308"/>
                  <a:pt x="0" y="1092"/>
                  <a:pt x="0" y="862"/>
                </a:cubicBezTo>
                <a:cubicBezTo>
                  <a:pt x="0" y="631"/>
                  <a:pt x="90" y="415"/>
                  <a:pt x="253" y="252"/>
                </a:cubicBezTo>
                <a:cubicBezTo>
                  <a:pt x="415" y="90"/>
                  <a:pt x="632" y="0"/>
                  <a:pt x="862" y="0"/>
                </a:cubicBezTo>
                <a:cubicBezTo>
                  <a:pt x="1092" y="0"/>
                  <a:pt x="1308" y="90"/>
                  <a:pt x="1471" y="252"/>
                </a:cubicBezTo>
                <a:cubicBezTo>
                  <a:pt x="1634" y="415"/>
                  <a:pt x="1723" y="631"/>
                  <a:pt x="1723" y="862"/>
                </a:cubicBezTo>
                <a:cubicBezTo>
                  <a:pt x="1723" y="1092"/>
                  <a:pt x="1634" y="1308"/>
                  <a:pt x="1471" y="1471"/>
                </a:cubicBezTo>
                <a:cubicBezTo>
                  <a:pt x="1308" y="1633"/>
                  <a:pt x="1092" y="1723"/>
                  <a:pt x="862" y="1723"/>
                </a:cubicBezTo>
                <a:close/>
                <a:moveTo>
                  <a:pt x="862" y="4"/>
                </a:moveTo>
                <a:cubicBezTo>
                  <a:pt x="389" y="4"/>
                  <a:pt x="4" y="389"/>
                  <a:pt x="4" y="862"/>
                </a:cubicBezTo>
                <a:cubicBezTo>
                  <a:pt x="4" y="1334"/>
                  <a:pt x="389" y="1719"/>
                  <a:pt x="862" y="1719"/>
                </a:cubicBezTo>
                <a:cubicBezTo>
                  <a:pt x="1335" y="1719"/>
                  <a:pt x="1719" y="1334"/>
                  <a:pt x="1719" y="862"/>
                </a:cubicBezTo>
                <a:cubicBezTo>
                  <a:pt x="1719" y="389"/>
                  <a:pt x="1335" y="4"/>
                  <a:pt x="862" y="4"/>
                </a:cubicBezTo>
                <a:close/>
              </a:path>
            </a:pathLst>
          </a:custGeom>
          <a:solidFill>
            <a:srgbClr val="45D8FF">
              <a:alpha val="40000"/>
            </a:srgbClr>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37" name="组合 136"/>
          <p:cNvGrpSpPr/>
          <p:nvPr/>
        </p:nvGrpSpPr>
        <p:grpSpPr>
          <a:xfrm>
            <a:off x="3998488" y="348410"/>
            <a:ext cx="4150638" cy="4145543"/>
            <a:chOff x="3919886" y="1308600"/>
            <a:chExt cx="4150638" cy="4145543"/>
          </a:xfrm>
          <a:solidFill>
            <a:srgbClr val="45D8FF"/>
          </a:solidFill>
        </p:grpSpPr>
        <p:sp>
          <p:nvSpPr>
            <p:cNvPr id="138" name="Freeform 104"/>
            <p:cNvSpPr/>
            <p:nvPr/>
          </p:nvSpPr>
          <p:spPr bwMode="auto">
            <a:xfrm>
              <a:off x="3919886" y="3016547"/>
              <a:ext cx="723533" cy="1934179"/>
            </a:xfrm>
            <a:custGeom>
              <a:avLst/>
              <a:gdLst>
                <a:gd name="T0" fmla="*/ 4 w 300"/>
                <a:gd name="T1" fmla="*/ 152 h 802"/>
                <a:gd name="T2" fmla="*/ 18 w 300"/>
                <a:gd name="T3" fmla="*/ 0 h 802"/>
                <a:gd name="T4" fmla="*/ 14 w 300"/>
                <a:gd name="T5" fmla="*/ 0 h 802"/>
                <a:gd name="T6" fmla="*/ 0 w 300"/>
                <a:gd name="T7" fmla="*/ 152 h 802"/>
                <a:gd name="T8" fmla="*/ 253 w 300"/>
                <a:gd name="T9" fmla="*/ 761 h 802"/>
                <a:gd name="T10" fmla="*/ 297 w 300"/>
                <a:gd name="T11" fmla="*/ 802 h 802"/>
                <a:gd name="T12" fmla="*/ 300 w 300"/>
                <a:gd name="T13" fmla="*/ 799 h 802"/>
                <a:gd name="T14" fmla="*/ 4 w 300"/>
                <a:gd name="T15" fmla="*/ 152 h 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802">
                  <a:moveTo>
                    <a:pt x="4" y="152"/>
                  </a:moveTo>
                  <a:cubicBezTo>
                    <a:pt x="4" y="100"/>
                    <a:pt x="9" y="49"/>
                    <a:pt x="18" y="0"/>
                  </a:cubicBezTo>
                  <a:cubicBezTo>
                    <a:pt x="14" y="0"/>
                    <a:pt x="14" y="0"/>
                    <a:pt x="14" y="0"/>
                  </a:cubicBezTo>
                  <a:cubicBezTo>
                    <a:pt x="5" y="49"/>
                    <a:pt x="0" y="100"/>
                    <a:pt x="0" y="152"/>
                  </a:cubicBezTo>
                  <a:cubicBezTo>
                    <a:pt x="0" y="382"/>
                    <a:pt x="90" y="598"/>
                    <a:pt x="253" y="761"/>
                  </a:cubicBezTo>
                  <a:cubicBezTo>
                    <a:pt x="267" y="775"/>
                    <a:pt x="282" y="789"/>
                    <a:pt x="297" y="802"/>
                  </a:cubicBezTo>
                  <a:cubicBezTo>
                    <a:pt x="300" y="799"/>
                    <a:pt x="300" y="799"/>
                    <a:pt x="300" y="799"/>
                  </a:cubicBezTo>
                  <a:cubicBezTo>
                    <a:pt x="119" y="641"/>
                    <a:pt x="4" y="410"/>
                    <a:pt x="4"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39" name="组合 138"/>
            <p:cNvGrpSpPr/>
            <p:nvPr/>
          </p:nvGrpSpPr>
          <p:grpSpPr>
            <a:xfrm>
              <a:off x="4395788" y="1308600"/>
              <a:ext cx="3674736" cy="4145543"/>
              <a:chOff x="1214706" y="651777"/>
              <a:chExt cx="3674736" cy="4145543"/>
            </a:xfrm>
            <a:grpFill/>
          </p:grpSpPr>
          <p:sp>
            <p:nvSpPr>
              <p:cNvPr id="140" name="Freeform 103"/>
              <p:cNvSpPr>
                <a:spLocks noEditPoints="1"/>
              </p:cNvSpPr>
              <p:nvPr/>
            </p:nvSpPr>
            <p:spPr bwMode="auto">
              <a:xfrm>
                <a:off x="2347902" y="857628"/>
                <a:ext cx="2541540" cy="3939692"/>
              </a:xfrm>
              <a:custGeom>
                <a:avLst/>
                <a:gdLst>
                  <a:gd name="T0" fmla="*/ 751 w 1054"/>
                  <a:gd name="T1" fmla="*/ 119 h 1634"/>
                  <a:gd name="T2" fmla="*/ 698 w 1054"/>
                  <a:gd name="T3" fmla="*/ 78 h 1634"/>
                  <a:gd name="T4" fmla="*/ 688 w 1054"/>
                  <a:gd name="T5" fmla="*/ 93 h 1634"/>
                  <a:gd name="T6" fmla="*/ 739 w 1054"/>
                  <a:gd name="T7" fmla="*/ 133 h 1634"/>
                  <a:gd name="T8" fmla="*/ 751 w 1054"/>
                  <a:gd name="T9" fmla="*/ 119 h 1634"/>
                  <a:gd name="T10" fmla="*/ 687 w 1054"/>
                  <a:gd name="T11" fmla="*/ 70 h 1634"/>
                  <a:gd name="T12" fmla="*/ 635 w 1054"/>
                  <a:gd name="T13" fmla="*/ 36 h 1634"/>
                  <a:gd name="T14" fmla="*/ 626 w 1054"/>
                  <a:gd name="T15" fmla="*/ 52 h 1634"/>
                  <a:gd name="T16" fmla="*/ 677 w 1054"/>
                  <a:gd name="T17" fmla="*/ 85 h 1634"/>
                  <a:gd name="T18" fmla="*/ 687 w 1054"/>
                  <a:gd name="T19" fmla="*/ 70 h 1634"/>
                  <a:gd name="T20" fmla="*/ 821 w 1054"/>
                  <a:gd name="T21" fmla="*/ 186 h 1634"/>
                  <a:gd name="T22" fmla="*/ 807 w 1054"/>
                  <a:gd name="T23" fmla="*/ 198 h 1634"/>
                  <a:gd name="T24" fmla="*/ 1036 w 1054"/>
                  <a:gd name="T25" fmla="*/ 775 h 1634"/>
                  <a:gd name="T26" fmla="*/ 195 w 1054"/>
                  <a:gd name="T27" fmla="*/ 1615 h 1634"/>
                  <a:gd name="T28" fmla="*/ 4 w 1054"/>
                  <a:gd name="T29" fmla="*/ 1594 h 1634"/>
                  <a:gd name="T30" fmla="*/ 0 w 1054"/>
                  <a:gd name="T31" fmla="*/ 1612 h 1634"/>
                  <a:gd name="T32" fmla="*/ 195 w 1054"/>
                  <a:gd name="T33" fmla="*/ 1634 h 1634"/>
                  <a:gd name="T34" fmla="*/ 1054 w 1054"/>
                  <a:gd name="T35" fmla="*/ 775 h 1634"/>
                  <a:gd name="T36" fmla="*/ 821 w 1054"/>
                  <a:gd name="T37" fmla="*/ 186 h 1634"/>
                  <a:gd name="T38" fmla="*/ 623 w 1054"/>
                  <a:gd name="T39" fmla="*/ 29 h 1634"/>
                  <a:gd name="T40" fmla="*/ 568 w 1054"/>
                  <a:gd name="T41" fmla="*/ 0 h 1634"/>
                  <a:gd name="T42" fmla="*/ 560 w 1054"/>
                  <a:gd name="T43" fmla="*/ 17 h 1634"/>
                  <a:gd name="T44" fmla="*/ 614 w 1054"/>
                  <a:gd name="T45" fmla="*/ 45 h 1634"/>
                  <a:gd name="T46" fmla="*/ 623 w 1054"/>
                  <a:gd name="T47" fmla="*/ 29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4" h="1634">
                    <a:moveTo>
                      <a:pt x="751" y="119"/>
                    </a:moveTo>
                    <a:cubicBezTo>
                      <a:pt x="734" y="105"/>
                      <a:pt x="716" y="91"/>
                      <a:pt x="698" y="78"/>
                    </a:cubicBezTo>
                    <a:cubicBezTo>
                      <a:pt x="688" y="93"/>
                      <a:pt x="688" y="93"/>
                      <a:pt x="688" y="93"/>
                    </a:cubicBezTo>
                    <a:cubicBezTo>
                      <a:pt x="705" y="106"/>
                      <a:pt x="722" y="119"/>
                      <a:pt x="739" y="133"/>
                    </a:cubicBezTo>
                    <a:lnTo>
                      <a:pt x="751" y="119"/>
                    </a:lnTo>
                    <a:close/>
                    <a:moveTo>
                      <a:pt x="687" y="70"/>
                    </a:moveTo>
                    <a:cubicBezTo>
                      <a:pt x="670" y="58"/>
                      <a:pt x="653" y="47"/>
                      <a:pt x="635" y="36"/>
                    </a:cubicBezTo>
                    <a:cubicBezTo>
                      <a:pt x="626" y="52"/>
                      <a:pt x="626" y="52"/>
                      <a:pt x="626" y="52"/>
                    </a:cubicBezTo>
                    <a:cubicBezTo>
                      <a:pt x="643" y="63"/>
                      <a:pt x="660" y="74"/>
                      <a:pt x="677" y="85"/>
                    </a:cubicBezTo>
                    <a:lnTo>
                      <a:pt x="687" y="70"/>
                    </a:lnTo>
                    <a:close/>
                    <a:moveTo>
                      <a:pt x="821" y="186"/>
                    </a:moveTo>
                    <a:cubicBezTo>
                      <a:pt x="807" y="198"/>
                      <a:pt x="807" y="198"/>
                      <a:pt x="807" y="198"/>
                    </a:cubicBezTo>
                    <a:cubicBezTo>
                      <a:pt x="949" y="349"/>
                      <a:pt x="1036" y="552"/>
                      <a:pt x="1036" y="775"/>
                    </a:cubicBezTo>
                    <a:cubicBezTo>
                      <a:pt x="1036" y="1239"/>
                      <a:pt x="659" y="1615"/>
                      <a:pt x="195" y="1615"/>
                    </a:cubicBezTo>
                    <a:cubicBezTo>
                      <a:pt x="129" y="1615"/>
                      <a:pt x="66" y="1608"/>
                      <a:pt x="4" y="1594"/>
                    </a:cubicBezTo>
                    <a:cubicBezTo>
                      <a:pt x="0" y="1612"/>
                      <a:pt x="0" y="1612"/>
                      <a:pt x="0" y="1612"/>
                    </a:cubicBezTo>
                    <a:cubicBezTo>
                      <a:pt x="63" y="1626"/>
                      <a:pt x="128" y="1634"/>
                      <a:pt x="195" y="1634"/>
                    </a:cubicBezTo>
                    <a:cubicBezTo>
                      <a:pt x="670" y="1634"/>
                      <a:pt x="1054" y="1249"/>
                      <a:pt x="1054" y="775"/>
                    </a:cubicBezTo>
                    <a:cubicBezTo>
                      <a:pt x="1054" y="547"/>
                      <a:pt x="966" y="339"/>
                      <a:pt x="821" y="186"/>
                    </a:cubicBezTo>
                    <a:close/>
                    <a:moveTo>
                      <a:pt x="623" y="29"/>
                    </a:moveTo>
                    <a:cubicBezTo>
                      <a:pt x="605" y="19"/>
                      <a:pt x="587" y="9"/>
                      <a:pt x="568" y="0"/>
                    </a:cubicBezTo>
                    <a:cubicBezTo>
                      <a:pt x="560" y="17"/>
                      <a:pt x="560" y="17"/>
                      <a:pt x="560" y="17"/>
                    </a:cubicBezTo>
                    <a:cubicBezTo>
                      <a:pt x="578" y="26"/>
                      <a:pt x="596" y="35"/>
                      <a:pt x="614" y="45"/>
                    </a:cubicBezTo>
                    <a:lnTo>
                      <a:pt x="623"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1" name="Freeform 165"/>
              <p:cNvSpPr/>
              <p:nvPr/>
            </p:nvSpPr>
            <p:spPr bwMode="auto">
              <a:xfrm>
                <a:off x="1214706" y="1085897"/>
                <a:ext cx="360747" cy="354633"/>
              </a:xfrm>
              <a:custGeom>
                <a:avLst/>
                <a:gdLst>
                  <a:gd name="T0" fmla="*/ 0 w 150"/>
                  <a:gd name="T1" fmla="*/ 135 h 147"/>
                  <a:gd name="T2" fmla="*/ 14 w 150"/>
                  <a:gd name="T3" fmla="*/ 147 h 147"/>
                  <a:gd name="T4" fmla="*/ 150 w 150"/>
                  <a:gd name="T5" fmla="*/ 15 h 147"/>
                  <a:gd name="T6" fmla="*/ 138 w 150"/>
                  <a:gd name="T7" fmla="*/ 0 h 147"/>
                  <a:gd name="T8" fmla="*/ 0 w 150"/>
                  <a:gd name="T9" fmla="*/ 135 h 147"/>
                </a:gdLst>
                <a:ahLst/>
                <a:cxnLst>
                  <a:cxn ang="0">
                    <a:pos x="T0" y="T1"/>
                  </a:cxn>
                  <a:cxn ang="0">
                    <a:pos x="T2" y="T3"/>
                  </a:cxn>
                  <a:cxn ang="0">
                    <a:pos x="T4" y="T5"/>
                  </a:cxn>
                  <a:cxn ang="0">
                    <a:pos x="T6" y="T7"/>
                  </a:cxn>
                  <a:cxn ang="0">
                    <a:pos x="T8" y="T9"/>
                  </a:cxn>
                </a:cxnLst>
                <a:rect l="0" t="0" r="r" b="b"/>
                <a:pathLst>
                  <a:path w="150" h="147">
                    <a:moveTo>
                      <a:pt x="0" y="135"/>
                    </a:moveTo>
                    <a:cubicBezTo>
                      <a:pt x="14" y="147"/>
                      <a:pt x="14" y="147"/>
                      <a:pt x="14" y="147"/>
                    </a:cubicBezTo>
                    <a:cubicBezTo>
                      <a:pt x="54" y="98"/>
                      <a:pt x="100" y="54"/>
                      <a:pt x="150" y="15"/>
                    </a:cubicBezTo>
                    <a:cubicBezTo>
                      <a:pt x="138" y="0"/>
                      <a:pt x="138" y="0"/>
                      <a:pt x="138" y="0"/>
                    </a:cubicBezTo>
                    <a:cubicBezTo>
                      <a:pt x="87" y="40"/>
                      <a:pt x="41" y="85"/>
                      <a:pt x="0" y="135"/>
                    </a:cubicBez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2" name="Freeform 166"/>
              <p:cNvSpPr/>
              <p:nvPr/>
            </p:nvSpPr>
            <p:spPr bwMode="auto">
              <a:xfrm>
                <a:off x="2581267" y="651777"/>
                <a:ext cx="460616" cy="58086"/>
              </a:xfrm>
              <a:custGeom>
                <a:avLst/>
                <a:gdLst>
                  <a:gd name="T0" fmla="*/ 98 w 191"/>
                  <a:gd name="T1" fmla="*/ 19 h 24"/>
                  <a:gd name="T2" fmla="*/ 189 w 191"/>
                  <a:gd name="T3" fmla="*/ 24 h 24"/>
                  <a:gd name="T4" fmla="*/ 191 w 191"/>
                  <a:gd name="T5" fmla="*/ 5 h 24"/>
                  <a:gd name="T6" fmla="*/ 98 w 191"/>
                  <a:gd name="T7" fmla="*/ 0 h 24"/>
                  <a:gd name="T8" fmla="*/ 0 w 191"/>
                  <a:gd name="T9" fmla="*/ 6 h 24"/>
                  <a:gd name="T10" fmla="*/ 2 w 191"/>
                  <a:gd name="T11" fmla="*/ 24 h 24"/>
                  <a:gd name="T12" fmla="*/ 98 w 191"/>
                  <a:gd name="T13" fmla="*/ 19 h 24"/>
                </a:gdLst>
                <a:ahLst/>
                <a:cxnLst>
                  <a:cxn ang="0">
                    <a:pos x="T0" y="T1"/>
                  </a:cxn>
                  <a:cxn ang="0">
                    <a:pos x="T2" y="T3"/>
                  </a:cxn>
                  <a:cxn ang="0">
                    <a:pos x="T4" y="T5"/>
                  </a:cxn>
                  <a:cxn ang="0">
                    <a:pos x="T6" y="T7"/>
                  </a:cxn>
                  <a:cxn ang="0">
                    <a:pos x="T8" y="T9"/>
                  </a:cxn>
                  <a:cxn ang="0">
                    <a:pos x="T10" y="T11"/>
                  </a:cxn>
                  <a:cxn ang="0">
                    <a:pos x="T12" y="T13"/>
                  </a:cxn>
                </a:cxnLst>
                <a:rect l="0" t="0" r="r" b="b"/>
                <a:pathLst>
                  <a:path w="191" h="24">
                    <a:moveTo>
                      <a:pt x="98" y="19"/>
                    </a:moveTo>
                    <a:cubicBezTo>
                      <a:pt x="129" y="19"/>
                      <a:pt x="159" y="20"/>
                      <a:pt x="189" y="24"/>
                    </a:cubicBezTo>
                    <a:cubicBezTo>
                      <a:pt x="191" y="5"/>
                      <a:pt x="191" y="5"/>
                      <a:pt x="191" y="5"/>
                    </a:cubicBezTo>
                    <a:cubicBezTo>
                      <a:pt x="160" y="2"/>
                      <a:pt x="129" y="0"/>
                      <a:pt x="98" y="0"/>
                    </a:cubicBezTo>
                    <a:cubicBezTo>
                      <a:pt x="65" y="0"/>
                      <a:pt x="32" y="2"/>
                      <a:pt x="0" y="6"/>
                    </a:cubicBezTo>
                    <a:cubicBezTo>
                      <a:pt x="2" y="24"/>
                      <a:pt x="2" y="24"/>
                      <a:pt x="2" y="24"/>
                    </a:cubicBezTo>
                    <a:cubicBezTo>
                      <a:pt x="33" y="21"/>
                      <a:pt x="65" y="19"/>
                      <a:pt x="98" y="19"/>
                    </a:cubicBezTo>
                    <a:close/>
                  </a:path>
                </a:pathLst>
              </a:cu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sp>
        <p:nvSpPr>
          <p:cNvPr id="143" name="Freeform 168"/>
          <p:cNvSpPr>
            <a:spLocks noEditPoints="1"/>
          </p:cNvSpPr>
          <p:nvPr/>
        </p:nvSpPr>
        <p:spPr bwMode="auto">
          <a:xfrm>
            <a:off x="5025702" y="1371548"/>
            <a:ext cx="2101305" cy="2100286"/>
          </a:xfrm>
          <a:custGeom>
            <a:avLst/>
            <a:gdLst>
              <a:gd name="T0" fmla="*/ 232 w 871"/>
              <a:gd name="T1" fmla="*/ 77 h 871"/>
              <a:gd name="T2" fmla="*/ 162 w 871"/>
              <a:gd name="T3" fmla="*/ 127 h 871"/>
              <a:gd name="T4" fmla="*/ 332 w 871"/>
              <a:gd name="T5" fmla="*/ 36 h 871"/>
              <a:gd name="T6" fmla="*/ 271 w 871"/>
              <a:gd name="T7" fmla="*/ 57 h 871"/>
              <a:gd name="T8" fmla="*/ 417 w 871"/>
              <a:gd name="T9" fmla="*/ 23 h 871"/>
              <a:gd name="T10" fmla="*/ 396 w 871"/>
              <a:gd name="T11" fmla="*/ 25 h 871"/>
              <a:gd name="T12" fmla="*/ 132 w 871"/>
              <a:gd name="T13" fmla="*/ 157 h 871"/>
              <a:gd name="T14" fmla="*/ 33 w 871"/>
              <a:gd name="T15" fmla="*/ 347 h 871"/>
              <a:gd name="T16" fmla="*/ 26 w 871"/>
              <a:gd name="T17" fmla="*/ 389 h 871"/>
              <a:gd name="T18" fmla="*/ 29 w 871"/>
              <a:gd name="T19" fmla="*/ 368 h 871"/>
              <a:gd name="T20" fmla="*/ 24 w 871"/>
              <a:gd name="T21" fmla="*/ 454 h 871"/>
              <a:gd name="T22" fmla="*/ 70 w 871"/>
              <a:gd name="T23" fmla="*/ 245 h 871"/>
              <a:gd name="T24" fmla="*/ 92 w 871"/>
              <a:gd name="T25" fmla="*/ 208 h 871"/>
              <a:gd name="T26" fmla="*/ 822 w 871"/>
              <a:gd name="T27" fmla="*/ 291 h 871"/>
              <a:gd name="T28" fmla="*/ 795 w 871"/>
              <a:gd name="T29" fmla="*/ 232 h 871"/>
              <a:gd name="T30" fmla="*/ 754 w 871"/>
              <a:gd name="T31" fmla="*/ 154 h 871"/>
              <a:gd name="T32" fmla="*/ 834 w 871"/>
              <a:gd name="T33" fmla="*/ 326 h 871"/>
              <a:gd name="T34" fmla="*/ 848 w 871"/>
              <a:gd name="T35" fmla="*/ 417 h 871"/>
              <a:gd name="T36" fmla="*/ 840 w 871"/>
              <a:gd name="T37" fmla="*/ 353 h 871"/>
              <a:gd name="T38" fmla="*/ 591 w 871"/>
              <a:gd name="T39" fmla="*/ 40 h 871"/>
              <a:gd name="T40" fmla="*/ 527 w 871"/>
              <a:gd name="T41" fmla="*/ 20 h 871"/>
              <a:gd name="T42" fmla="*/ 723 w 871"/>
              <a:gd name="T43" fmla="*/ 122 h 871"/>
              <a:gd name="T44" fmla="*/ 670 w 871"/>
              <a:gd name="T45" fmla="*/ 81 h 871"/>
              <a:gd name="T46" fmla="*/ 632 w 871"/>
              <a:gd name="T47" fmla="*/ 58 h 871"/>
              <a:gd name="T48" fmla="*/ 612 w 871"/>
              <a:gd name="T49" fmla="*/ 49 h 871"/>
              <a:gd name="T50" fmla="*/ 658 w 871"/>
              <a:gd name="T51" fmla="*/ 783 h 871"/>
              <a:gd name="T52" fmla="*/ 476 w 871"/>
              <a:gd name="T53" fmla="*/ 846 h 871"/>
              <a:gd name="T54" fmla="*/ 620 w 871"/>
              <a:gd name="T55" fmla="*/ 805 h 871"/>
              <a:gd name="T56" fmla="*/ 540 w 871"/>
              <a:gd name="T57" fmla="*/ 835 h 871"/>
              <a:gd name="T58" fmla="*/ 518 w 871"/>
              <a:gd name="T59" fmla="*/ 840 h 871"/>
              <a:gd name="T60" fmla="*/ 740 w 871"/>
              <a:gd name="T61" fmla="*/ 714 h 871"/>
              <a:gd name="T62" fmla="*/ 25 w 871"/>
              <a:gd name="T63" fmla="*/ 475 h 871"/>
              <a:gd name="T64" fmla="*/ 834 w 871"/>
              <a:gd name="T65" fmla="*/ 545 h 871"/>
              <a:gd name="T66" fmla="*/ 846 w 871"/>
              <a:gd name="T67" fmla="*/ 482 h 871"/>
              <a:gd name="T68" fmla="*/ 754 w 871"/>
              <a:gd name="T69" fmla="*/ 698 h 871"/>
              <a:gd name="T70" fmla="*/ 820 w 871"/>
              <a:gd name="T71" fmla="*/ 586 h 871"/>
              <a:gd name="T72" fmla="*/ 811 w 871"/>
              <a:gd name="T73" fmla="*/ 606 h 871"/>
              <a:gd name="T74" fmla="*/ 639 w 871"/>
              <a:gd name="T75" fmla="*/ 794 h 871"/>
              <a:gd name="T76" fmla="*/ 103 w 871"/>
              <a:gd name="T77" fmla="*/ 701 h 871"/>
              <a:gd name="T78" fmla="*/ 118 w 871"/>
              <a:gd name="T79" fmla="*/ 718 h 871"/>
              <a:gd name="T80" fmla="*/ 133 w 871"/>
              <a:gd name="T81" fmla="*/ 734 h 871"/>
              <a:gd name="T82" fmla="*/ 32 w 871"/>
              <a:gd name="T83" fmla="*/ 518 h 871"/>
              <a:gd name="T84" fmla="*/ 38 w 871"/>
              <a:gd name="T85" fmla="*/ 545 h 871"/>
              <a:gd name="T86" fmla="*/ 58 w 871"/>
              <a:gd name="T87" fmla="*/ 600 h 871"/>
              <a:gd name="T88" fmla="*/ 323 w 871"/>
              <a:gd name="T89" fmla="*/ 845 h 871"/>
              <a:gd name="T90" fmla="*/ 344 w 871"/>
              <a:gd name="T91" fmla="*/ 851 h 871"/>
              <a:gd name="T92" fmla="*/ 410 w 871"/>
              <a:gd name="T93" fmla="*/ 860 h 871"/>
              <a:gd name="T94" fmla="*/ 202 w 871"/>
              <a:gd name="T95" fmla="*/ 790 h 871"/>
              <a:gd name="T96" fmla="*/ 220 w 871"/>
              <a:gd name="T97" fmla="*/ 802 h 871"/>
              <a:gd name="T98" fmla="*/ 174 w 871"/>
              <a:gd name="T99" fmla="*/ 754 h 871"/>
              <a:gd name="T100" fmla="*/ 677 w 871"/>
              <a:gd name="T101" fmla="*/ 108 h 871"/>
              <a:gd name="T102" fmla="*/ 433 w 871"/>
              <a:gd name="T103" fmla="*/ 0 h 871"/>
              <a:gd name="T104" fmla="*/ 109 w 871"/>
              <a:gd name="T105" fmla="*/ 194 h 871"/>
              <a:gd name="T106" fmla="*/ 0 w 871"/>
              <a:gd name="T107" fmla="*/ 438 h 871"/>
              <a:gd name="T108" fmla="*/ 194 w 871"/>
              <a:gd name="T109" fmla="*/ 762 h 871"/>
              <a:gd name="T110" fmla="*/ 439 w 871"/>
              <a:gd name="T111" fmla="*/ 871 h 871"/>
              <a:gd name="T112" fmla="*/ 763 w 871"/>
              <a:gd name="T113" fmla="*/ 677 h 871"/>
              <a:gd name="T114" fmla="*/ 871 w 871"/>
              <a:gd name="T115" fmla="*/ 4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1" h="871">
                <a:moveTo>
                  <a:pt x="251" y="67"/>
                </a:moveTo>
                <a:cubicBezTo>
                  <a:pt x="246" y="55"/>
                  <a:pt x="246" y="55"/>
                  <a:pt x="246" y="55"/>
                </a:cubicBezTo>
                <a:cubicBezTo>
                  <a:pt x="240" y="58"/>
                  <a:pt x="240" y="58"/>
                  <a:pt x="240" y="58"/>
                </a:cubicBezTo>
                <a:cubicBezTo>
                  <a:pt x="246" y="69"/>
                  <a:pt x="246" y="69"/>
                  <a:pt x="246" y="69"/>
                </a:cubicBezTo>
                <a:cubicBezTo>
                  <a:pt x="248" y="68"/>
                  <a:pt x="250" y="67"/>
                  <a:pt x="251" y="67"/>
                </a:cubicBezTo>
                <a:close/>
                <a:moveTo>
                  <a:pt x="232" y="77"/>
                </a:moveTo>
                <a:cubicBezTo>
                  <a:pt x="226" y="66"/>
                  <a:pt x="226" y="66"/>
                  <a:pt x="226" y="66"/>
                </a:cubicBezTo>
                <a:cubicBezTo>
                  <a:pt x="221" y="69"/>
                  <a:pt x="221" y="69"/>
                  <a:pt x="221" y="69"/>
                </a:cubicBezTo>
                <a:cubicBezTo>
                  <a:pt x="227" y="80"/>
                  <a:pt x="227" y="80"/>
                  <a:pt x="227" y="80"/>
                </a:cubicBezTo>
                <a:cubicBezTo>
                  <a:pt x="229" y="79"/>
                  <a:pt x="231" y="78"/>
                  <a:pt x="232" y="77"/>
                </a:cubicBezTo>
                <a:close/>
                <a:moveTo>
                  <a:pt x="214" y="88"/>
                </a:moveTo>
                <a:cubicBezTo>
                  <a:pt x="207" y="77"/>
                  <a:pt x="207" y="77"/>
                  <a:pt x="207" y="77"/>
                </a:cubicBezTo>
                <a:cubicBezTo>
                  <a:pt x="202" y="81"/>
                  <a:pt x="202" y="81"/>
                  <a:pt x="202" y="81"/>
                </a:cubicBezTo>
                <a:cubicBezTo>
                  <a:pt x="209" y="91"/>
                  <a:pt x="209" y="91"/>
                  <a:pt x="209" y="91"/>
                </a:cubicBezTo>
                <a:cubicBezTo>
                  <a:pt x="211" y="90"/>
                  <a:pt x="212" y="89"/>
                  <a:pt x="214" y="88"/>
                </a:cubicBezTo>
                <a:close/>
                <a:moveTo>
                  <a:pt x="162" y="127"/>
                </a:moveTo>
                <a:cubicBezTo>
                  <a:pt x="154" y="117"/>
                  <a:pt x="154" y="117"/>
                  <a:pt x="154" y="117"/>
                </a:cubicBezTo>
                <a:cubicBezTo>
                  <a:pt x="149" y="121"/>
                  <a:pt x="149" y="121"/>
                  <a:pt x="149" y="121"/>
                </a:cubicBezTo>
                <a:cubicBezTo>
                  <a:pt x="158" y="131"/>
                  <a:pt x="158" y="131"/>
                  <a:pt x="158" y="131"/>
                </a:cubicBezTo>
                <a:cubicBezTo>
                  <a:pt x="159" y="130"/>
                  <a:pt x="161" y="128"/>
                  <a:pt x="162" y="127"/>
                </a:cubicBezTo>
                <a:close/>
                <a:moveTo>
                  <a:pt x="179" y="113"/>
                </a:moveTo>
                <a:cubicBezTo>
                  <a:pt x="171" y="103"/>
                  <a:pt x="171" y="103"/>
                  <a:pt x="171" y="103"/>
                </a:cubicBezTo>
                <a:cubicBezTo>
                  <a:pt x="166" y="107"/>
                  <a:pt x="166" y="107"/>
                  <a:pt x="166" y="107"/>
                </a:cubicBezTo>
                <a:cubicBezTo>
                  <a:pt x="174" y="117"/>
                  <a:pt x="174" y="117"/>
                  <a:pt x="174" y="117"/>
                </a:cubicBezTo>
                <a:cubicBezTo>
                  <a:pt x="176" y="115"/>
                  <a:pt x="177" y="114"/>
                  <a:pt x="179" y="113"/>
                </a:cubicBezTo>
                <a:close/>
                <a:moveTo>
                  <a:pt x="332" y="36"/>
                </a:moveTo>
                <a:cubicBezTo>
                  <a:pt x="329" y="24"/>
                  <a:pt x="329" y="24"/>
                  <a:pt x="329" y="24"/>
                </a:cubicBezTo>
                <a:cubicBezTo>
                  <a:pt x="323" y="26"/>
                  <a:pt x="323" y="26"/>
                  <a:pt x="323" y="26"/>
                </a:cubicBezTo>
                <a:cubicBezTo>
                  <a:pt x="326" y="38"/>
                  <a:pt x="326" y="38"/>
                  <a:pt x="326" y="38"/>
                </a:cubicBezTo>
                <a:cubicBezTo>
                  <a:pt x="328" y="37"/>
                  <a:pt x="330" y="37"/>
                  <a:pt x="332" y="36"/>
                </a:cubicBezTo>
                <a:close/>
                <a:moveTo>
                  <a:pt x="375" y="28"/>
                </a:moveTo>
                <a:cubicBezTo>
                  <a:pt x="373" y="15"/>
                  <a:pt x="373" y="15"/>
                  <a:pt x="373" y="15"/>
                </a:cubicBezTo>
                <a:cubicBezTo>
                  <a:pt x="367" y="16"/>
                  <a:pt x="367" y="16"/>
                  <a:pt x="367" y="16"/>
                </a:cubicBezTo>
                <a:cubicBezTo>
                  <a:pt x="369" y="29"/>
                  <a:pt x="369" y="29"/>
                  <a:pt x="369" y="29"/>
                </a:cubicBezTo>
                <a:cubicBezTo>
                  <a:pt x="371" y="28"/>
                  <a:pt x="373" y="28"/>
                  <a:pt x="375" y="28"/>
                </a:cubicBezTo>
                <a:close/>
                <a:moveTo>
                  <a:pt x="271" y="57"/>
                </a:moveTo>
                <a:cubicBezTo>
                  <a:pt x="266" y="46"/>
                  <a:pt x="266" y="46"/>
                  <a:pt x="266" y="46"/>
                </a:cubicBezTo>
                <a:cubicBezTo>
                  <a:pt x="260" y="48"/>
                  <a:pt x="260" y="48"/>
                  <a:pt x="260" y="48"/>
                </a:cubicBezTo>
                <a:cubicBezTo>
                  <a:pt x="266" y="60"/>
                  <a:pt x="266" y="60"/>
                  <a:pt x="266" y="60"/>
                </a:cubicBezTo>
                <a:cubicBezTo>
                  <a:pt x="267" y="59"/>
                  <a:pt x="269" y="58"/>
                  <a:pt x="271" y="57"/>
                </a:cubicBezTo>
                <a:close/>
                <a:moveTo>
                  <a:pt x="353" y="31"/>
                </a:moveTo>
                <a:cubicBezTo>
                  <a:pt x="351" y="19"/>
                  <a:pt x="351" y="19"/>
                  <a:pt x="351" y="19"/>
                </a:cubicBezTo>
                <a:cubicBezTo>
                  <a:pt x="345" y="20"/>
                  <a:pt x="345" y="20"/>
                  <a:pt x="345" y="20"/>
                </a:cubicBezTo>
                <a:cubicBezTo>
                  <a:pt x="347" y="33"/>
                  <a:pt x="347" y="33"/>
                  <a:pt x="347" y="33"/>
                </a:cubicBezTo>
                <a:cubicBezTo>
                  <a:pt x="349" y="32"/>
                  <a:pt x="351" y="32"/>
                  <a:pt x="353" y="31"/>
                </a:cubicBezTo>
                <a:close/>
                <a:moveTo>
                  <a:pt x="417" y="23"/>
                </a:moveTo>
                <a:cubicBezTo>
                  <a:pt x="417" y="11"/>
                  <a:pt x="417" y="11"/>
                  <a:pt x="417" y="11"/>
                </a:cubicBezTo>
                <a:cubicBezTo>
                  <a:pt x="411" y="11"/>
                  <a:pt x="411" y="11"/>
                  <a:pt x="411" y="11"/>
                </a:cubicBezTo>
                <a:cubicBezTo>
                  <a:pt x="411" y="24"/>
                  <a:pt x="411" y="24"/>
                  <a:pt x="411" y="24"/>
                </a:cubicBezTo>
                <a:cubicBezTo>
                  <a:pt x="413" y="24"/>
                  <a:pt x="415" y="24"/>
                  <a:pt x="417" y="23"/>
                </a:cubicBezTo>
                <a:close/>
                <a:moveTo>
                  <a:pt x="291" y="49"/>
                </a:moveTo>
                <a:cubicBezTo>
                  <a:pt x="287" y="38"/>
                  <a:pt x="287" y="38"/>
                  <a:pt x="287" y="38"/>
                </a:cubicBezTo>
                <a:cubicBezTo>
                  <a:pt x="281" y="40"/>
                  <a:pt x="281" y="40"/>
                  <a:pt x="281" y="40"/>
                </a:cubicBezTo>
                <a:cubicBezTo>
                  <a:pt x="285" y="51"/>
                  <a:pt x="285" y="51"/>
                  <a:pt x="285" y="51"/>
                </a:cubicBezTo>
                <a:cubicBezTo>
                  <a:pt x="287" y="51"/>
                  <a:pt x="289" y="50"/>
                  <a:pt x="291" y="49"/>
                </a:cubicBezTo>
                <a:close/>
                <a:moveTo>
                  <a:pt x="396" y="25"/>
                </a:moveTo>
                <a:cubicBezTo>
                  <a:pt x="395" y="12"/>
                  <a:pt x="395" y="12"/>
                  <a:pt x="395" y="12"/>
                </a:cubicBezTo>
                <a:cubicBezTo>
                  <a:pt x="389" y="13"/>
                  <a:pt x="389" y="13"/>
                  <a:pt x="389" y="13"/>
                </a:cubicBezTo>
                <a:cubicBezTo>
                  <a:pt x="390" y="26"/>
                  <a:pt x="390" y="26"/>
                  <a:pt x="390" y="26"/>
                </a:cubicBezTo>
                <a:cubicBezTo>
                  <a:pt x="392" y="25"/>
                  <a:pt x="394" y="25"/>
                  <a:pt x="396" y="25"/>
                </a:cubicBezTo>
                <a:close/>
                <a:moveTo>
                  <a:pt x="146" y="142"/>
                </a:moveTo>
                <a:cubicBezTo>
                  <a:pt x="138" y="133"/>
                  <a:pt x="138" y="133"/>
                  <a:pt x="138" y="133"/>
                </a:cubicBezTo>
                <a:cubicBezTo>
                  <a:pt x="133" y="137"/>
                  <a:pt x="133" y="137"/>
                  <a:pt x="133" y="137"/>
                </a:cubicBezTo>
                <a:cubicBezTo>
                  <a:pt x="142" y="146"/>
                  <a:pt x="142" y="146"/>
                  <a:pt x="142" y="146"/>
                </a:cubicBezTo>
                <a:cubicBezTo>
                  <a:pt x="144" y="144"/>
                  <a:pt x="145" y="143"/>
                  <a:pt x="146" y="142"/>
                </a:cubicBezTo>
                <a:close/>
                <a:moveTo>
                  <a:pt x="132" y="157"/>
                </a:moveTo>
                <a:cubicBezTo>
                  <a:pt x="122" y="149"/>
                  <a:pt x="122" y="149"/>
                  <a:pt x="122" y="149"/>
                </a:cubicBezTo>
                <a:cubicBezTo>
                  <a:pt x="118" y="153"/>
                  <a:pt x="118" y="153"/>
                  <a:pt x="118" y="153"/>
                </a:cubicBezTo>
                <a:cubicBezTo>
                  <a:pt x="127" y="162"/>
                  <a:pt x="127" y="162"/>
                  <a:pt x="127" y="162"/>
                </a:cubicBezTo>
                <a:cubicBezTo>
                  <a:pt x="129" y="160"/>
                  <a:pt x="130" y="159"/>
                  <a:pt x="132" y="157"/>
                </a:cubicBezTo>
                <a:close/>
                <a:moveTo>
                  <a:pt x="38" y="326"/>
                </a:moveTo>
                <a:cubicBezTo>
                  <a:pt x="26" y="322"/>
                  <a:pt x="26" y="322"/>
                  <a:pt x="26" y="322"/>
                </a:cubicBezTo>
                <a:cubicBezTo>
                  <a:pt x="25" y="328"/>
                  <a:pt x="25" y="328"/>
                  <a:pt x="25" y="328"/>
                </a:cubicBezTo>
                <a:cubicBezTo>
                  <a:pt x="37" y="331"/>
                  <a:pt x="37" y="331"/>
                  <a:pt x="37" y="331"/>
                </a:cubicBezTo>
                <a:cubicBezTo>
                  <a:pt x="37" y="330"/>
                  <a:pt x="38" y="328"/>
                  <a:pt x="38" y="326"/>
                </a:cubicBezTo>
                <a:close/>
                <a:moveTo>
                  <a:pt x="33" y="347"/>
                </a:moveTo>
                <a:cubicBezTo>
                  <a:pt x="21" y="344"/>
                  <a:pt x="21" y="344"/>
                  <a:pt x="21" y="344"/>
                </a:cubicBezTo>
                <a:cubicBezTo>
                  <a:pt x="19" y="350"/>
                  <a:pt x="19" y="350"/>
                  <a:pt x="19" y="350"/>
                </a:cubicBezTo>
                <a:cubicBezTo>
                  <a:pt x="32" y="352"/>
                  <a:pt x="32" y="352"/>
                  <a:pt x="32" y="352"/>
                </a:cubicBezTo>
                <a:cubicBezTo>
                  <a:pt x="32" y="351"/>
                  <a:pt x="33" y="349"/>
                  <a:pt x="33" y="347"/>
                </a:cubicBezTo>
                <a:close/>
                <a:moveTo>
                  <a:pt x="24" y="411"/>
                </a:moveTo>
                <a:cubicBezTo>
                  <a:pt x="12" y="410"/>
                  <a:pt x="12" y="410"/>
                  <a:pt x="12" y="410"/>
                </a:cubicBezTo>
                <a:cubicBezTo>
                  <a:pt x="11" y="416"/>
                  <a:pt x="11" y="416"/>
                  <a:pt x="11" y="416"/>
                </a:cubicBezTo>
                <a:cubicBezTo>
                  <a:pt x="24" y="417"/>
                  <a:pt x="24" y="417"/>
                  <a:pt x="24" y="417"/>
                </a:cubicBezTo>
                <a:cubicBezTo>
                  <a:pt x="24" y="415"/>
                  <a:pt x="24" y="413"/>
                  <a:pt x="24" y="411"/>
                </a:cubicBezTo>
                <a:close/>
                <a:moveTo>
                  <a:pt x="26" y="389"/>
                </a:moveTo>
                <a:cubicBezTo>
                  <a:pt x="13" y="388"/>
                  <a:pt x="13" y="388"/>
                  <a:pt x="13" y="388"/>
                </a:cubicBezTo>
                <a:cubicBezTo>
                  <a:pt x="13" y="394"/>
                  <a:pt x="13" y="394"/>
                  <a:pt x="13" y="394"/>
                </a:cubicBezTo>
                <a:cubicBezTo>
                  <a:pt x="25" y="395"/>
                  <a:pt x="25" y="395"/>
                  <a:pt x="25" y="395"/>
                </a:cubicBezTo>
                <a:cubicBezTo>
                  <a:pt x="26" y="393"/>
                  <a:pt x="26" y="391"/>
                  <a:pt x="26" y="389"/>
                </a:cubicBezTo>
                <a:close/>
                <a:moveTo>
                  <a:pt x="52" y="285"/>
                </a:moveTo>
                <a:cubicBezTo>
                  <a:pt x="40" y="280"/>
                  <a:pt x="40" y="280"/>
                  <a:pt x="40" y="280"/>
                </a:cubicBezTo>
                <a:cubicBezTo>
                  <a:pt x="38" y="286"/>
                  <a:pt x="38" y="286"/>
                  <a:pt x="38" y="286"/>
                </a:cubicBezTo>
                <a:cubicBezTo>
                  <a:pt x="50" y="290"/>
                  <a:pt x="50" y="290"/>
                  <a:pt x="50" y="290"/>
                </a:cubicBezTo>
                <a:cubicBezTo>
                  <a:pt x="50" y="288"/>
                  <a:pt x="51" y="287"/>
                  <a:pt x="52" y="285"/>
                </a:cubicBezTo>
                <a:close/>
                <a:moveTo>
                  <a:pt x="29" y="368"/>
                </a:moveTo>
                <a:cubicBezTo>
                  <a:pt x="17" y="366"/>
                  <a:pt x="17" y="366"/>
                  <a:pt x="17" y="366"/>
                </a:cubicBezTo>
                <a:cubicBezTo>
                  <a:pt x="16" y="372"/>
                  <a:pt x="16" y="372"/>
                  <a:pt x="16" y="372"/>
                </a:cubicBezTo>
                <a:cubicBezTo>
                  <a:pt x="28" y="374"/>
                  <a:pt x="28" y="374"/>
                  <a:pt x="28" y="374"/>
                </a:cubicBezTo>
                <a:cubicBezTo>
                  <a:pt x="28" y="372"/>
                  <a:pt x="29" y="370"/>
                  <a:pt x="29" y="368"/>
                </a:cubicBezTo>
                <a:close/>
                <a:moveTo>
                  <a:pt x="60" y="265"/>
                </a:moveTo>
                <a:cubicBezTo>
                  <a:pt x="49" y="260"/>
                  <a:pt x="49" y="260"/>
                  <a:pt x="49" y="260"/>
                </a:cubicBezTo>
                <a:cubicBezTo>
                  <a:pt x="46" y="265"/>
                  <a:pt x="46" y="265"/>
                  <a:pt x="46" y="265"/>
                </a:cubicBezTo>
                <a:cubicBezTo>
                  <a:pt x="58" y="270"/>
                  <a:pt x="58" y="270"/>
                  <a:pt x="58" y="270"/>
                </a:cubicBezTo>
                <a:cubicBezTo>
                  <a:pt x="59" y="268"/>
                  <a:pt x="59" y="267"/>
                  <a:pt x="60" y="265"/>
                </a:cubicBezTo>
                <a:close/>
                <a:moveTo>
                  <a:pt x="24" y="454"/>
                </a:moveTo>
                <a:cubicBezTo>
                  <a:pt x="11" y="455"/>
                  <a:pt x="11" y="455"/>
                  <a:pt x="11" y="455"/>
                </a:cubicBezTo>
                <a:cubicBezTo>
                  <a:pt x="11" y="461"/>
                  <a:pt x="11" y="461"/>
                  <a:pt x="11" y="461"/>
                </a:cubicBezTo>
                <a:cubicBezTo>
                  <a:pt x="24" y="460"/>
                  <a:pt x="24" y="460"/>
                  <a:pt x="24" y="460"/>
                </a:cubicBezTo>
                <a:cubicBezTo>
                  <a:pt x="24" y="458"/>
                  <a:pt x="24" y="456"/>
                  <a:pt x="24" y="454"/>
                </a:cubicBezTo>
                <a:close/>
                <a:moveTo>
                  <a:pt x="117" y="173"/>
                </a:moveTo>
                <a:cubicBezTo>
                  <a:pt x="108" y="166"/>
                  <a:pt x="108" y="166"/>
                  <a:pt x="108" y="166"/>
                </a:cubicBezTo>
                <a:cubicBezTo>
                  <a:pt x="104" y="170"/>
                  <a:pt x="104" y="170"/>
                  <a:pt x="104" y="170"/>
                </a:cubicBezTo>
                <a:cubicBezTo>
                  <a:pt x="114" y="178"/>
                  <a:pt x="114" y="178"/>
                  <a:pt x="114" y="178"/>
                </a:cubicBezTo>
                <a:cubicBezTo>
                  <a:pt x="115" y="177"/>
                  <a:pt x="116" y="175"/>
                  <a:pt x="117" y="173"/>
                </a:cubicBezTo>
                <a:close/>
                <a:moveTo>
                  <a:pt x="70" y="245"/>
                </a:moveTo>
                <a:cubicBezTo>
                  <a:pt x="59" y="240"/>
                  <a:pt x="59" y="240"/>
                  <a:pt x="59" y="240"/>
                </a:cubicBezTo>
                <a:cubicBezTo>
                  <a:pt x="56" y="245"/>
                  <a:pt x="56" y="245"/>
                  <a:pt x="56" y="245"/>
                </a:cubicBezTo>
                <a:cubicBezTo>
                  <a:pt x="67" y="251"/>
                  <a:pt x="67" y="251"/>
                  <a:pt x="67" y="251"/>
                </a:cubicBezTo>
                <a:cubicBezTo>
                  <a:pt x="68" y="249"/>
                  <a:pt x="69" y="247"/>
                  <a:pt x="70" y="245"/>
                </a:cubicBezTo>
                <a:close/>
                <a:moveTo>
                  <a:pt x="80" y="227"/>
                </a:moveTo>
                <a:cubicBezTo>
                  <a:pt x="69" y="220"/>
                  <a:pt x="69" y="220"/>
                  <a:pt x="69" y="220"/>
                </a:cubicBezTo>
                <a:cubicBezTo>
                  <a:pt x="66" y="225"/>
                  <a:pt x="66" y="225"/>
                  <a:pt x="66" y="225"/>
                </a:cubicBezTo>
                <a:cubicBezTo>
                  <a:pt x="77" y="232"/>
                  <a:pt x="77" y="232"/>
                  <a:pt x="77" y="232"/>
                </a:cubicBezTo>
                <a:cubicBezTo>
                  <a:pt x="78" y="230"/>
                  <a:pt x="79" y="228"/>
                  <a:pt x="80" y="227"/>
                </a:cubicBezTo>
                <a:close/>
                <a:moveTo>
                  <a:pt x="92" y="208"/>
                </a:moveTo>
                <a:cubicBezTo>
                  <a:pt x="81" y="201"/>
                  <a:pt x="81" y="201"/>
                  <a:pt x="81" y="201"/>
                </a:cubicBezTo>
                <a:cubicBezTo>
                  <a:pt x="78" y="206"/>
                  <a:pt x="78" y="206"/>
                  <a:pt x="78" y="206"/>
                </a:cubicBezTo>
                <a:cubicBezTo>
                  <a:pt x="88" y="213"/>
                  <a:pt x="88" y="213"/>
                  <a:pt x="88" y="213"/>
                </a:cubicBezTo>
                <a:cubicBezTo>
                  <a:pt x="89" y="212"/>
                  <a:pt x="91" y="210"/>
                  <a:pt x="92" y="208"/>
                </a:cubicBezTo>
                <a:close/>
                <a:moveTo>
                  <a:pt x="739" y="137"/>
                </a:moveTo>
                <a:cubicBezTo>
                  <a:pt x="734" y="133"/>
                  <a:pt x="734" y="133"/>
                  <a:pt x="734" y="133"/>
                </a:cubicBezTo>
                <a:cubicBezTo>
                  <a:pt x="726" y="142"/>
                  <a:pt x="726" y="142"/>
                  <a:pt x="726" y="142"/>
                </a:cubicBezTo>
                <a:cubicBezTo>
                  <a:pt x="727" y="143"/>
                  <a:pt x="728" y="145"/>
                  <a:pt x="730" y="146"/>
                </a:cubicBezTo>
                <a:lnTo>
                  <a:pt x="739" y="137"/>
                </a:lnTo>
                <a:close/>
                <a:moveTo>
                  <a:pt x="822" y="291"/>
                </a:moveTo>
                <a:cubicBezTo>
                  <a:pt x="834" y="286"/>
                  <a:pt x="834" y="286"/>
                  <a:pt x="834" y="286"/>
                </a:cubicBezTo>
                <a:cubicBezTo>
                  <a:pt x="832" y="281"/>
                  <a:pt x="832" y="281"/>
                  <a:pt x="832" y="281"/>
                </a:cubicBezTo>
                <a:cubicBezTo>
                  <a:pt x="820" y="285"/>
                  <a:pt x="820" y="285"/>
                  <a:pt x="820" y="285"/>
                </a:cubicBezTo>
                <a:cubicBezTo>
                  <a:pt x="821" y="287"/>
                  <a:pt x="821" y="289"/>
                  <a:pt x="822" y="291"/>
                </a:cubicBezTo>
                <a:close/>
                <a:moveTo>
                  <a:pt x="814" y="271"/>
                </a:moveTo>
                <a:cubicBezTo>
                  <a:pt x="826" y="266"/>
                  <a:pt x="826" y="266"/>
                  <a:pt x="826" y="266"/>
                </a:cubicBezTo>
                <a:cubicBezTo>
                  <a:pt x="823" y="260"/>
                  <a:pt x="823" y="260"/>
                  <a:pt x="823" y="260"/>
                </a:cubicBezTo>
                <a:cubicBezTo>
                  <a:pt x="812" y="265"/>
                  <a:pt x="812" y="265"/>
                  <a:pt x="812" y="265"/>
                </a:cubicBezTo>
                <a:cubicBezTo>
                  <a:pt x="812" y="267"/>
                  <a:pt x="813" y="269"/>
                  <a:pt x="814" y="271"/>
                </a:cubicBezTo>
                <a:close/>
                <a:moveTo>
                  <a:pt x="795" y="232"/>
                </a:moveTo>
                <a:cubicBezTo>
                  <a:pt x="806" y="226"/>
                  <a:pt x="806" y="226"/>
                  <a:pt x="806" y="226"/>
                </a:cubicBezTo>
                <a:cubicBezTo>
                  <a:pt x="803" y="221"/>
                  <a:pt x="803" y="221"/>
                  <a:pt x="803" y="221"/>
                </a:cubicBezTo>
                <a:cubicBezTo>
                  <a:pt x="792" y="227"/>
                  <a:pt x="792" y="227"/>
                  <a:pt x="792" y="227"/>
                </a:cubicBezTo>
                <a:cubicBezTo>
                  <a:pt x="793" y="229"/>
                  <a:pt x="794" y="230"/>
                  <a:pt x="795" y="232"/>
                </a:cubicBezTo>
                <a:close/>
                <a:moveTo>
                  <a:pt x="768" y="171"/>
                </a:moveTo>
                <a:cubicBezTo>
                  <a:pt x="764" y="166"/>
                  <a:pt x="764" y="166"/>
                  <a:pt x="764" y="166"/>
                </a:cubicBezTo>
                <a:cubicBezTo>
                  <a:pt x="755" y="174"/>
                  <a:pt x="755" y="174"/>
                  <a:pt x="755" y="174"/>
                </a:cubicBezTo>
                <a:cubicBezTo>
                  <a:pt x="756" y="175"/>
                  <a:pt x="757" y="177"/>
                  <a:pt x="758" y="178"/>
                </a:cubicBezTo>
                <a:lnTo>
                  <a:pt x="768" y="171"/>
                </a:lnTo>
                <a:close/>
                <a:moveTo>
                  <a:pt x="754" y="154"/>
                </a:moveTo>
                <a:cubicBezTo>
                  <a:pt x="750" y="149"/>
                  <a:pt x="750" y="149"/>
                  <a:pt x="750" y="149"/>
                </a:cubicBezTo>
                <a:cubicBezTo>
                  <a:pt x="741" y="157"/>
                  <a:pt x="741" y="157"/>
                  <a:pt x="741" y="157"/>
                </a:cubicBezTo>
                <a:cubicBezTo>
                  <a:pt x="742" y="159"/>
                  <a:pt x="743" y="160"/>
                  <a:pt x="745" y="162"/>
                </a:cubicBezTo>
                <a:lnTo>
                  <a:pt x="754" y="154"/>
                </a:lnTo>
                <a:close/>
                <a:moveTo>
                  <a:pt x="784" y="214"/>
                </a:moveTo>
                <a:cubicBezTo>
                  <a:pt x="794" y="207"/>
                  <a:pt x="794" y="207"/>
                  <a:pt x="794" y="207"/>
                </a:cubicBezTo>
                <a:cubicBezTo>
                  <a:pt x="791" y="202"/>
                  <a:pt x="791" y="202"/>
                  <a:pt x="791" y="202"/>
                </a:cubicBezTo>
                <a:cubicBezTo>
                  <a:pt x="780" y="209"/>
                  <a:pt x="780" y="209"/>
                  <a:pt x="780" y="209"/>
                </a:cubicBezTo>
                <a:cubicBezTo>
                  <a:pt x="781" y="210"/>
                  <a:pt x="783" y="212"/>
                  <a:pt x="784" y="214"/>
                </a:cubicBezTo>
                <a:close/>
                <a:moveTo>
                  <a:pt x="834" y="326"/>
                </a:moveTo>
                <a:cubicBezTo>
                  <a:pt x="834" y="328"/>
                  <a:pt x="835" y="330"/>
                  <a:pt x="835" y="332"/>
                </a:cubicBezTo>
                <a:cubicBezTo>
                  <a:pt x="847" y="329"/>
                  <a:pt x="847" y="329"/>
                  <a:pt x="847" y="329"/>
                </a:cubicBezTo>
                <a:cubicBezTo>
                  <a:pt x="846" y="323"/>
                  <a:pt x="846" y="323"/>
                  <a:pt x="846" y="323"/>
                </a:cubicBezTo>
                <a:lnTo>
                  <a:pt x="834" y="326"/>
                </a:lnTo>
                <a:close/>
                <a:moveTo>
                  <a:pt x="846" y="396"/>
                </a:moveTo>
                <a:cubicBezTo>
                  <a:pt x="859" y="394"/>
                  <a:pt x="859" y="394"/>
                  <a:pt x="859" y="394"/>
                </a:cubicBezTo>
                <a:cubicBezTo>
                  <a:pt x="858" y="388"/>
                  <a:pt x="858" y="388"/>
                  <a:pt x="858" y="388"/>
                </a:cubicBezTo>
                <a:cubicBezTo>
                  <a:pt x="846" y="390"/>
                  <a:pt x="846" y="390"/>
                  <a:pt x="846" y="390"/>
                </a:cubicBezTo>
                <a:cubicBezTo>
                  <a:pt x="846" y="392"/>
                  <a:pt x="846" y="394"/>
                  <a:pt x="846" y="396"/>
                </a:cubicBezTo>
                <a:close/>
                <a:moveTo>
                  <a:pt x="848" y="417"/>
                </a:moveTo>
                <a:cubicBezTo>
                  <a:pt x="861" y="417"/>
                  <a:pt x="861" y="417"/>
                  <a:pt x="861" y="417"/>
                </a:cubicBezTo>
                <a:cubicBezTo>
                  <a:pt x="860" y="411"/>
                  <a:pt x="860" y="411"/>
                  <a:pt x="860" y="411"/>
                </a:cubicBezTo>
                <a:cubicBezTo>
                  <a:pt x="848" y="411"/>
                  <a:pt x="848" y="411"/>
                  <a:pt x="848" y="411"/>
                </a:cubicBezTo>
                <a:cubicBezTo>
                  <a:pt x="848" y="413"/>
                  <a:pt x="848" y="415"/>
                  <a:pt x="848" y="417"/>
                </a:cubicBezTo>
                <a:close/>
                <a:moveTo>
                  <a:pt x="844" y="374"/>
                </a:moveTo>
                <a:cubicBezTo>
                  <a:pt x="856" y="372"/>
                  <a:pt x="856" y="372"/>
                  <a:pt x="856" y="372"/>
                </a:cubicBezTo>
                <a:cubicBezTo>
                  <a:pt x="855" y="366"/>
                  <a:pt x="855" y="366"/>
                  <a:pt x="855" y="366"/>
                </a:cubicBezTo>
                <a:cubicBezTo>
                  <a:pt x="843" y="368"/>
                  <a:pt x="843" y="368"/>
                  <a:pt x="843" y="368"/>
                </a:cubicBezTo>
                <a:cubicBezTo>
                  <a:pt x="843" y="370"/>
                  <a:pt x="844" y="372"/>
                  <a:pt x="844" y="374"/>
                </a:cubicBezTo>
                <a:close/>
                <a:moveTo>
                  <a:pt x="840" y="353"/>
                </a:moveTo>
                <a:cubicBezTo>
                  <a:pt x="852" y="350"/>
                  <a:pt x="852" y="350"/>
                  <a:pt x="852" y="350"/>
                </a:cubicBezTo>
                <a:cubicBezTo>
                  <a:pt x="851" y="344"/>
                  <a:pt x="851" y="344"/>
                  <a:pt x="851" y="344"/>
                </a:cubicBezTo>
                <a:cubicBezTo>
                  <a:pt x="839" y="347"/>
                  <a:pt x="839" y="347"/>
                  <a:pt x="839" y="347"/>
                </a:cubicBezTo>
                <a:cubicBezTo>
                  <a:pt x="839" y="349"/>
                  <a:pt x="840" y="351"/>
                  <a:pt x="840" y="353"/>
                </a:cubicBezTo>
                <a:close/>
                <a:moveTo>
                  <a:pt x="651" y="69"/>
                </a:moveTo>
                <a:cubicBezTo>
                  <a:pt x="646" y="66"/>
                  <a:pt x="646" y="66"/>
                  <a:pt x="646" y="66"/>
                </a:cubicBezTo>
                <a:cubicBezTo>
                  <a:pt x="640" y="77"/>
                  <a:pt x="640" y="77"/>
                  <a:pt x="640" y="77"/>
                </a:cubicBezTo>
                <a:cubicBezTo>
                  <a:pt x="641" y="78"/>
                  <a:pt x="643" y="79"/>
                  <a:pt x="645" y="80"/>
                </a:cubicBezTo>
                <a:lnTo>
                  <a:pt x="651" y="69"/>
                </a:lnTo>
                <a:close/>
                <a:moveTo>
                  <a:pt x="591" y="40"/>
                </a:moveTo>
                <a:cubicBezTo>
                  <a:pt x="586" y="38"/>
                  <a:pt x="586" y="38"/>
                  <a:pt x="586" y="38"/>
                </a:cubicBezTo>
                <a:cubicBezTo>
                  <a:pt x="581" y="49"/>
                  <a:pt x="581" y="49"/>
                  <a:pt x="581" y="49"/>
                </a:cubicBezTo>
                <a:cubicBezTo>
                  <a:pt x="583" y="50"/>
                  <a:pt x="585" y="51"/>
                  <a:pt x="587" y="52"/>
                </a:cubicBezTo>
                <a:lnTo>
                  <a:pt x="591" y="40"/>
                </a:lnTo>
                <a:close/>
                <a:moveTo>
                  <a:pt x="549" y="26"/>
                </a:moveTo>
                <a:cubicBezTo>
                  <a:pt x="543" y="24"/>
                  <a:pt x="543" y="24"/>
                  <a:pt x="543" y="24"/>
                </a:cubicBezTo>
                <a:cubicBezTo>
                  <a:pt x="540" y="36"/>
                  <a:pt x="540" y="36"/>
                  <a:pt x="540" y="36"/>
                </a:cubicBezTo>
                <a:cubicBezTo>
                  <a:pt x="542" y="37"/>
                  <a:pt x="544" y="37"/>
                  <a:pt x="546" y="38"/>
                </a:cubicBezTo>
                <a:lnTo>
                  <a:pt x="549" y="26"/>
                </a:lnTo>
                <a:close/>
                <a:moveTo>
                  <a:pt x="527" y="20"/>
                </a:moveTo>
                <a:cubicBezTo>
                  <a:pt x="522" y="19"/>
                  <a:pt x="522" y="19"/>
                  <a:pt x="522" y="19"/>
                </a:cubicBezTo>
                <a:cubicBezTo>
                  <a:pt x="519" y="31"/>
                  <a:pt x="519" y="31"/>
                  <a:pt x="519" y="31"/>
                </a:cubicBezTo>
                <a:cubicBezTo>
                  <a:pt x="521" y="32"/>
                  <a:pt x="523" y="32"/>
                  <a:pt x="525" y="33"/>
                </a:cubicBezTo>
                <a:lnTo>
                  <a:pt x="527" y="20"/>
                </a:lnTo>
                <a:close/>
                <a:moveTo>
                  <a:pt x="506" y="16"/>
                </a:moveTo>
                <a:cubicBezTo>
                  <a:pt x="500" y="15"/>
                  <a:pt x="500" y="15"/>
                  <a:pt x="500" y="15"/>
                </a:cubicBezTo>
                <a:cubicBezTo>
                  <a:pt x="498" y="28"/>
                  <a:pt x="498" y="28"/>
                  <a:pt x="498" y="28"/>
                </a:cubicBezTo>
                <a:cubicBezTo>
                  <a:pt x="500" y="28"/>
                  <a:pt x="502" y="28"/>
                  <a:pt x="504" y="29"/>
                </a:cubicBezTo>
                <a:lnTo>
                  <a:pt x="506" y="16"/>
                </a:lnTo>
                <a:close/>
                <a:moveTo>
                  <a:pt x="723" y="122"/>
                </a:moveTo>
                <a:cubicBezTo>
                  <a:pt x="718" y="118"/>
                  <a:pt x="718" y="118"/>
                  <a:pt x="718" y="118"/>
                </a:cubicBezTo>
                <a:cubicBezTo>
                  <a:pt x="710" y="127"/>
                  <a:pt x="710" y="127"/>
                  <a:pt x="710" y="127"/>
                </a:cubicBezTo>
                <a:cubicBezTo>
                  <a:pt x="711" y="129"/>
                  <a:pt x="713" y="130"/>
                  <a:pt x="714" y="131"/>
                </a:cubicBezTo>
                <a:lnTo>
                  <a:pt x="723" y="122"/>
                </a:lnTo>
                <a:close/>
                <a:moveTo>
                  <a:pt x="484" y="13"/>
                </a:moveTo>
                <a:cubicBezTo>
                  <a:pt x="478" y="12"/>
                  <a:pt x="478" y="12"/>
                  <a:pt x="478" y="12"/>
                </a:cubicBezTo>
                <a:cubicBezTo>
                  <a:pt x="476" y="25"/>
                  <a:pt x="476" y="25"/>
                  <a:pt x="476" y="25"/>
                </a:cubicBezTo>
                <a:cubicBezTo>
                  <a:pt x="478" y="25"/>
                  <a:pt x="480" y="25"/>
                  <a:pt x="482" y="26"/>
                </a:cubicBezTo>
                <a:lnTo>
                  <a:pt x="484" y="13"/>
                </a:lnTo>
                <a:close/>
                <a:moveTo>
                  <a:pt x="670" y="81"/>
                </a:moveTo>
                <a:cubicBezTo>
                  <a:pt x="665" y="78"/>
                  <a:pt x="665" y="78"/>
                  <a:pt x="665" y="78"/>
                </a:cubicBezTo>
                <a:cubicBezTo>
                  <a:pt x="658" y="88"/>
                  <a:pt x="658" y="88"/>
                  <a:pt x="658" y="88"/>
                </a:cubicBezTo>
                <a:cubicBezTo>
                  <a:pt x="660" y="89"/>
                  <a:pt x="662" y="90"/>
                  <a:pt x="663" y="91"/>
                </a:cubicBezTo>
                <a:lnTo>
                  <a:pt x="670" y="81"/>
                </a:lnTo>
                <a:close/>
                <a:moveTo>
                  <a:pt x="698" y="117"/>
                </a:moveTo>
                <a:cubicBezTo>
                  <a:pt x="706" y="107"/>
                  <a:pt x="706" y="107"/>
                  <a:pt x="706" y="107"/>
                </a:cubicBezTo>
                <a:cubicBezTo>
                  <a:pt x="701" y="103"/>
                  <a:pt x="701" y="103"/>
                  <a:pt x="701" y="103"/>
                </a:cubicBezTo>
                <a:cubicBezTo>
                  <a:pt x="693" y="113"/>
                  <a:pt x="693" y="113"/>
                  <a:pt x="693" y="113"/>
                </a:cubicBezTo>
                <a:cubicBezTo>
                  <a:pt x="695" y="115"/>
                  <a:pt x="696" y="116"/>
                  <a:pt x="698" y="117"/>
                </a:cubicBezTo>
                <a:close/>
                <a:moveTo>
                  <a:pt x="632" y="58"/>
                </a:moveTo>
                <a:cubicBezTo>
                  <a:pt x="626" y="56"/>
                  <a:pt x="626" y="56"/>
                  <a:pt x="626" y="56"/>
                </a:cubicBezTo>
                <a:cubicBezTo>
                  <a:pt x="621" y="67"/>
                  <a:pt x="621" y="67"/>
                  <a:pt x="621" y="67"/>
                </a:cubicBezTo>
                <a:cubicBezTo>
                  <a:pt x="622" y="68"/>
                  <a:pt x="624" y="69"/>
                  <a:pt x="626" y="69"/>
                </a:cubicBezTo>
                <a:lnTo>
                  <a:pt x="632" y="58"/>
                </a:lnTo>
                <a:close/>
                <a:moveTo>
                  <a:pt x="461" y="11"/>
                </a:moveTo>
                <a:cubicBezTo>
                  <a:pt x="455" y="11"/>
                  <a:pt x="455" y="11"/>
                  <a:pt x="455" y="11"/>
                </a:cubicBezTo>
                <a:cubicBezTo>
                  <a:pt x="455" y="24"/>
                  <a:pt x="455" y="24"/>
                  <a:pt x="455" y="24"/>
                </a:cubicBezTo>
                <a:cubicBezTo>
                  <a:pt x="457" y="24"/>
                  <a:pt x="459" y="24"/>
                  <a:pt x="461" y="24"/>
                </a:cubicBezTo>
                <a:lnTo>
                  <a:pt x="461" y="11"/>
                </a:lnTo>
                <a:close/>
                <a:moveTo>
                  <a:pt x="612" y="49"/>
                </a:moveTo>
                <a:cubicBezTo>
                  <a:pt x="606" y="46"/>
                  <a:pt x="606" y="46"/>
                  <a:pt x="606" y="46"/>
                </a:cubicBezTo>
                <a:cubicBezTo>
                  <a:pt x="601" y="58"/>
                  <a:pt x="601" y="58"/>
                  <a:pt x="601" y="58"/>
                </a:cubicBezTo>
                <a:cubicBezTo>
                  <a:pt x="603" y="58"/>
                  <a:pt x="605" y="59"/>
                  <a:pt x="607" y="60"/>
                </a:cubicBezTo>
                <a:lnTo>
                  <a:pt x="612" y="49"/>
                </a:lnTo>
                <a:close/>
                <a:moveTo>
                  <a:pt x="805" y="251"/>
                </a:moveTo>
                <a:cubicBezTo>
                  <a:pt x="816" y="245"/>
                  <a:pt x="816" y="245"/>
                  <a:pt x="816" y="245"/>
                </a:cubicBezTo>
                <a:cubicBezTo>
                  <a:pt x="813" y="240"/>
                  <a:pt x="813" y="240"/>
                  <a:pt x="813" y="240"/>
                </a:cubicBezTo>
                <a:cubicBezTo>
                  <a:pt x="802" y="246"/>
                  <a:pt x="802" y="246"/>
                  <a:pt x="802" y="246"/>
                </a:cubicBezTo>
                <a:cubicBezTo>
                  <a:pt x="803" y="248"/>
                  <a:pt x="804" y="249"/>
                  <a:pt x="805" y="251"/>
                </a:cubicBezTo>
                <a:close/>
                <a:moveTo>
                  <a:pt x="658" y="783"/>
                </a:moveTo>
                <a:cubicBezTo>
                  <a:pt x="665" y="794"/>
                  <a:pt x="665" y="794"/>
                  <a:pt x="665" y="794"/>
                </a:cubicBezTo>
                <a:cubicBezTo>
                  <a:pt x="670" y="791"/>
                  <a:pt x="670" y="791"/>
                  <a:pt x="670" y="791"/>
                </a:cubicBezTo>
                <a:cubicBezTo>
                  <a:pt x="663" y="780"/>
                  <a:pt x="663" y="780"/>
                  <a:pt x="663" y="780"/>
                </a:cubicBezTo>
                <a:cubicBezTo>
                  <a:pt x="661" y="781"/>
                  <a:pt x="660" y="782"/>
                  <a:pt x="658" y="783"/>
                </a:cubicBezTo>
                <a:close/>
                <a:moveTo>
                  <a:pt x="693" y="758"/>
                </a:moveTo>
                <a:cubicBezTo>
                  <a:pt x="701" y="768"/>
                  <a:pt x="701" y="768"/>
                  <a:pt x="701" y="768"/>
                </a:cubicBezTo>
                <a:cubicBezTo>
                  <a:pt x="706" y="764"/>
                  <a:pt x="706" y="764"/>
                  <a:pt x="706" y="764"/>
                </a:cubicBezTo>
                <a:cubicBezTo>
                  <a:pt x="698" y="754"/>
                  <a:pt x="698" y="754"/>
                  <a:pt x="698" y="754"/>
                </a:cubicBezTo>
                <a:cubicBezTo>
                  <a:pt x="696" y="756"/>
                  <a:pt x="694" y="757"/>
                  <a:pt x="693" y="758"/>
                </a:cubicBezTo>
                <a:close/>
                <a:moveTo>
                  <a:pt x="476" y="846"/>
                </a:moveTo>
                <a:cubicBezTo>
                  <a:pt x="477" y="859"/>
                  <a:pt x="477" y="859"/>
                  <a:pt x="477" y="859"/>
                </a:cubicBezTo>
                <a:cubicBezTo>
                  <a:pt x="483" y="858"/>
                  <a:pt x="483" y="858"/>
                  <a:pt x="483" y="858"/>
                </a:cubicBezTo>
                <a:cubicBezTo>
                  <a:pt x="482" y="845"/>
                  <a:pt x="482" y="845"/>
                  <a:pt x="482" y="845"/>
                </a:cubicBezTo>
                <a:cubicBezTo>
                  <a:pt x="480" y="846"/>
                  <a:pt x="478" y="846"/>
                  <a:pt x="476" y="846"/>
                </a:cubicBezTo>
                <a:close/>
                <a:moveTo>
                  <a:pt x="709" y="744"/>
                </a:moveTo>
                <a:cubicBezTo>
                  <a:pt x="718" y="754"/>
                  <a:pt x="718" y="754"/>
                  <a:pt x="718" y="754"/>
                </a:cubicBezTo>
                <a:cubicBezTo>
                  <a:pt x="722" y="750"/>
                  <a:pt x="722" y="750"/>
                  <a:pt x="722" y="750"/>
                </a:cubicBezTo>
                <a:cubicBezTo>
                  <a:pt x="714" y="740"/>
                  <a:pt x="714" y="740"/>
                  <a:pt x="714" y="740"/>
                </a:cubicBezTo>
                <a:cubicBezTo>
                  <a:pt x="712" y="742"/>
                  <a:pt x="711" y="743"/>
                  <a:pt x="709" y="744"/>
                </a:cubicBezTo>
                <a:close/>
                <a:moveTo>
                  <a:pt x="620" y="805"/>
                </a:moveTo>
                <a:cubicBezTo>
                  <a:pt x="626" y="816"/>
                  <a:pt x="626" y="816"/>
                  <a:pt x="626" y="816"/>
                </a:cubicBezTo>
                <a:cubicBezTo>
                  <a:pt x="631" y="813"/>
                  <a:pt x="631" y="813"/>
                  <a:pt x="631" y="813"/>
                </a:cubicBezTo>
                <a:cubicBezTo>
                  <a:pt x="626" y="802"/>
                  <a:pt x="626" y="802"/>
                  <a:pt x="626" y="802"/>
                </a:cubicBezTo>
                <a:cubicBezTo>
                  <a:pt x="624" y="803"/>
                  <a:pt x="622" y="804"/>
                  <a:pt x="620" y="805"/>
                </a:cubicBezTo>
                <a:close/>
                <a:moveTo>
                  <a:pt x="725" y="729"/>
                </a:moveTo>
                <a:cubicBezTo>
                  <a:pt x="734" y="738"/>
                  <a:pt x="734" y="738"/>
                  <a:pt x="734" y="738"/>
                </a:cubicBezTo>
                <a:cubicBezTo>
                  <a:pt x="738" y="734"/>
                  <a:pt x="738" y="734"/>
                  <a:pt x="738" y="734"/>
                </a:cubicBezTo>
                <a:cubicBezTo>
                  <a:pt x="729" y="725"/>
                  <a:pt x="729" y="725"/>
                  <a:pt x="729" y="725"/>
                </a:cubicBezTo>
                <a:cubicBezTo>
                  <a:pt x="728" y="727"/>
                  <a:pt x="727" y="728"/>
                  <a:pt x="725" y="729"/>
                </a:cubicBezTo>
                <a:close/>
                <a:moveTo>
                  <a:pt x="540" y="835"/>
                </a:moveTo>
                <a:cubicBezTo>
                  <a:pt x="543" y="847"/>
                  <a:pt x="543" y="847"/>
                  <a:pt x="543" y="847"/>
                </a:cubicBezTo>
                <a:cubicBezTo>
                  <a:pt x="549" y="845"/>
                  <a:pt x="549" y="845"/>
                  <a:pt x="549" y="845"/>
                </a:cubicBezTo>
                <a:cubicBezTo>
                  <a:pt x="545" y="833"/>
                  <a:pt x="545" y="833"/>
                  <a:pt x="545" y="833"/>
                </a:cubicBezTo>
                <a:cubicBezTo>
                  <a:pt x="543" y="834"/>
                  <a:pt x="541" y="834"/>
                  <a:pt x="540" y="835"/>
                </a:cubicBezTo>
                <a:close/>
                <a:moveTo>
                  <a:pt x="601" y="814"/>
                </a:moveTo>
                <a:cubicBezTo>
                  <a:pt x="606" y="825"/>
                  <a:pt x="606" y="825"/>
                  <a:pt x="606" y="825"/>
                </a:cubicBezTo>
                <a:cubicBezTo>
                  <a:pt x="611" y="823"/>
                  <a:pt x="611" y="823"/>
                  <a:pt x="611" y="823"/>
                </a:cubicBezTo>
                <a:cubicBezTo>
                  <a:pt x="606" y="811"/>
                  <a:pt x="606" y="811"/>
                  <a:pt x="606" y="811"/>
                </a:cubicBezTo>
                <a:cubicBezTo>
                  <a:pt x="604" y="812"/>
                  <a:pt x="603" y="813"/>
                  <a:pt x="601" y="814"/>
                </a:cubicBezTo>
                <a:close/>
                <a:moveTo>
                  <a:pt x="518" y="840"/>
                </a:moveTo>
                <a:cubicBezTo>
                  <a:pt x="521" y="852"/>
                  <a:pt x="521" y="852"/>
                  <a:pt x="521" y="852"/>
                </a:cubicBezTo>
                <a:cubicBezTo>
                  <a:pt x="527" y="851"/>
                  <a:pt x="527" y="851"/>
                  <a:pt x="527" y="851"/>
                </a:cubicBezTo>
                <a:cubicBezTo>
                  <a:pt x="524" y="838"/>
                  <a:pt x="524" y="838"/>
                  <a:pt x="524" y="838"/>
                </a:cubicBezTo>
                <a:cubicBezTo>
                  <a:pt x="522" y="839"/>
                  <a:pt x="520" y="839"/>
                  <a:pt x="518" y="840"/>
                </a:cubicBezTo>
                <a:close/>
                <a:moveTo>
                  <a:pt x="497" y="843"/>
                </a:moveTo>
                <a:cubicBezTo>
                  <a:pt x="499" y="856"/>
                  <a:pt x="499" y="856"/>
                  <a:pt x="499" y="856"/>
                </a:cubicBezTo>
                <a:cubicBezTo>
                  <a:pt x="505" y="855"/>
                  <a:pt x="505" y="855"/>
                  <a:pt x="505" y="855"/>
                </a:cubicBezTo>
                <a:cubicBezTo>
                  <a:pt x="503" y="843"/>
                  <a:pt x="503" y="843"/>
                  <a:pt x="503" y="843"/>
                </a:cubicBezTo>
                <a:cubicBezTo>
                  <a:pt x="501" y="843"/>
                  <a:pt x="499" y="843"/>
                  <a:pt x="497" y="843"/>
                </a:cubicBezTo>
                <a:close/>
                <a:moveTo>
                  <a:pt x="740" y="714"/>
                </a:moveTo>
                <a:cubicBezTo>
                  <a:pt x="750" y="722"/>
                  <a:pt x="750" y="722"/>
                  <a:pt x="750" y="722"/>
                </a:cubicBezTo>
                <a:cubicBezTo>
                  <a:pt x="754" y="718"/>
                  <a:pt x="754" y="718"/>
                  <a:pt x="754" y="718"/>
                </a:cubicBezTo>
                <a:cubicBezTo>
                  <a:pt x="744" y="709"/>
                  <a:pt x="744" y="709"/>
                  <a:pt x="744" y="709"/>
                </a:cubicBezTo>
                <a:cubicBezTo>
                  <a:pt x="743" y="711"/>
                  <a:pt x="742" y="712"/>
                  <a:pt x="740" y="714"/>
                </a:cubicBezTo>
                <a:close/>
                <a:moveTo>
                  <a:pt x="581" y="822"/>
                </a:moveTo>
                <a:cubicBezTo>
                  <a:pt x="585" y="834"/>
                  <a:pt x="585" y="834"/>
                  <a:pt x="585" y="834"/>
                </a:cubicBezTo>
                <a:cubicBezTo>
                  <a:pt x="591" y="831"/>
                  <a:pt x="591" y="831"/>
                  <a:pt x="591" y="831"/>
                </a:cubicBezTo>
                <a:cubicBezTo>
                  <a:pt x="586" y="820"/>
                  <a:pt x="586" y="820"/>
                  <a:pt x="586" y="820"/>
                </a:cubicBezTo>
                <a:cubicBezTo>
                  <a:pt x="584" y="820"/>
                  <a:pt x="583" y="821"/>
                  <a:pt x="581" y="822"/>
                </a:cubicBezTo>
                <a:close/>
                <a:moveTo>
                  <a:pt x="25" y="475"/>
                </a:moveTo>
                <a:cubicBezTo>
                  <a:pt x="13" y="477"/>
                  <a:pt x="13" y="477"/>
                  <a:pt x="13" y="477"/>
                </a:cubicBezTo>
                <a:cubicBezTo>
                  <a:pt x="13" y="483"/>
                  <a:pt x="13" y="483"/>
                  <a:pt x="13" y="483"/>
                </a:cubicBezTo>
                <a:cubicBezTo>
                  <a:pt x="26" y="481"/>
                  <a:pt x="26" y="481"/>
                  <a:pt x="26" y="481"/>
                </a:cubicBezTo>
                <a:cubicBezTo>
                  <a:pt x="26" y="479"/>
                  <a:pt x="25" y="477"/>
                  <a:pt x="25" y="475"/>
                </a:cubicBezTo>
                <a:close/>
                <a:moveTo>
                  <a:pt x="843" y="503"/>
                </a:moveTo>
                <a:cubicBezTo>
                  <a:pt x="855" y="505"/>
                  <a:pt x="855" y="505"/>
                  <a:pt x="855" y="505"/>
                </a:cubicBezTo>
                <a:cubicBezTo>
                  <a:pt x="856" y="499"/>
                  <a:pt x="856" y="499"/>
                  <a:pt x="856" y="499"/>
                </a:cubicBezTo>
                <a:cubicBezTo>
                  <a:pt x="844" y="497"/>
                  <a:pt x="844" y="497"/>
                  <a:pt x="844" y="497"/>
                </a:cubicBezTo>
                <a:cubicBezTo>
                  <a:pt x="843" y="499"/>
                  <a:pt x="843" y="501"/>
                  <a:pt x="843" y="503"/>
                </a:cubicBezTo>
                <a:close/>
                <a:moveTo>
                  <a:pt x="834" y="545"/>
                </a:moveTo>
                <a:cubicBezTo>
                  <a:pt x="846" y="549"/>
                  <a:pt x="846" y="549"/>
                  <a:pt x="846" y="549"/>
                </a:cubicBezTo>
                <a:cubicBezTo>
                  <a:pt x="847" y="543"/>
                  <a:pt x="847" y="543"/>
                  <a:pt x="847" y="543"/>
                </a:cubicBezTo>
                <a:cubicBezTo>
                  <a:pt x="835" y="540"/>
                  <a:pt x="835" y="540"/>
                  <a:pt x="835" y="540"/>
                </a:cubicBezTo>
                <a:cubicBezTo>
                  <a:pt x="835" y="542"/>
                  <a:pt x="834" y="544"/>
                  <a:pt x="834" y="545"/>
                </a:cubicBezTo>
                <a:close/>
                <a:moveTo>
                  <a:pt x="848" y="460"/>
                </a:moveTo>
                <a:cubicBezTo>
                  <a:pt x="860" y="461"/>
                  <a:pt x="860" y="461"/>
                  <a:pt x="860" y="461"/>
                </a:cubicBezTo>
                <a:cubicBezTo>
                  <a:pt x="861" y="455"/>
                  <a:pt x="861" y="455"/>
                  <a:pt x="861" y="455"/>
                </a:cubicBezTo>
                <a:cubicBezTo>
                  <a:pt x="848" y="454"/>
                  <a:pt x="848" y="454"/>
                  <a:pt x="848" y="454"/>
                </a:cubicBezTo>
                <a:cubicBezTo>
                  <a:pt x="848" y="456"/>
                  <a:pt x="848" y="458"/>
                  <a:pt x="848" y="460"/>
                </a:cubicBezTo>
                <a:close/>
                <a:moveTo>
                  <a:pt x="846" y="482"/>
                </a:moveTo>
                <a:cubicBezTo>
                  <a:pt x="858" y="483"/>
                  <a:pt x="858" y="483"/>
                  <a:pt x="858" y="483"/>
                </a:cubicBezTo>
                <a:cubicBezTo>
                  <a:pt x="859" y="477"/>
                  <a:pt x="859" y="477"/>
                  <a:pt x="859" y="477"/>
                </a:cubicBezTo>
                <a:cubicBezTo>
                  <a:pt x="846" y="476"/>
                  <a:pt x="846" y="476"/>
                  <a:pt x="846" y="476"/>
                </a:cubicBezTo>
                <a:cubicBezTo>
                  <a:pt x="846" y="478"/>
                  <a:pt x="846" y="480"/>
                  <a:pt x="846" y="482"/>
                </a:cubicBezTo>
                <a:close/>
                <a:moveTo>
                  <a:pt x="839" y="524"/>
                </a:moveTo>
                <a:cubicBezTo>
                  <a:pt x="851" y="527"/>
                  <a:pt x="851" y="527"/>
                  <a:pt x="851" y="527"/>
                </a:cubicBezTo>
                <a:cubicBezTo>
                  <a:pt x="852" y="521"/>
                  <a:pt x="852" y="521"/>
                  <a:pt x="852" y="521"/>
                </a:cubicBezTo>
                <a:cubicBezTo>
                  <a:pt x="840" y="519"/>
                  <a:pt x="840" y="519"/>
                  <a:pt x="840" y="519"/>
                </a:cubicBezTo>
                <a:cubicBezTo>
                  <a:pt x="840" y="521"/>
                  <a:pt x="839" y="523"/>
                  <a:pt x="839" y="524"/>
                </a:cubicBezTo>
                <a:close/>
                <a:moveTo>
                  <a:pt x="754" y="698"/>
                </a:moveTo>
                <a:cubicBezTo>
                  <a:pt x="764" y="706"/>
                  <a:pt x="764" y="706"/>
                  <a:pt x="764" y="706"/>
                </a:cubicBezTo>
                <a:cubicBezTo>
                  <a:pt x="768" y="701"/>
                  <a:pt x="768" y="701"/>
                  <a:pt x="768" y="701"/>
                </a:cubicBezTo>
                <a:cubicBezTo>
                  <a:pt x="758" y="693"/>
                  <a:pt x="758" y="693"/>
                  <a:pt x="758" y="693"/>
                </a:cubicBezTo>
                <a:cubicBezTo>
                  <a:pt x="757" y="695"/>
                  <a:pt x="756" y="696"/>
                  <a:pt x="754" y="698"/>
                </a:cubicBezTo>
                <a:close/>
                <a:moveTo>
                  <a:pt x="780" y="663"/>
                </a:moveTo>
                <a:cubicBezTo>
                  <a:pt x="791" y="670"/>
                  <a:pt x="791" y="670"/>
                  <a:pt x="791" y="670"/>
                </a:cubicBezTo>
                <a:cubicBezTo>
                  <a:pt x="794" y="665"/>
                  <a:pt x="794" y="665"/>
                  <a:pt x="794" y="665"/>
                </a:cubicBezTo>
                <a:cubicBezTo>
                  <a:pt x="783" y="658"/>
                  <a:pt x="783" y="658"/>
                  <a:pt x="783" y="658"/>
                </a:cubicBezTo>
                <a:cubicBezTo>
                  <a:pt x="782" y="660"/>
                  <a:pt x="781" y="661"/>
                  <a:pt x="780" y="663"/>
                </a:cubicBezTo>
                <a:close/>
                <a:moveTo>
                  <a:pt x="820" y="586"/>
                </a:moveTo>
                <a:cubicBezTo>
                  <a:pt x="832" y="591"/>
                  <a:pt x="832" y="591"/>
                  <a:pt x="832" y="591"/>
                </a:cubicBezTo>
                <a:cubicBezTo>
                  <a:pt x="834" y="585"/>
                  <a:pt x="834" y="585"/>
                  <a:pt x="834" y="585"/>
                </a:cubicBezTo>
                <a:cubicBezTo>
                  <a:pt x="822" y="581"/>
                  <a:pt x="822" y="581"/>
                  <a:pt x="822" y="581"/>
                </a:cubicBezTo>
                <a:cubicBezTo>
                  <a:pt x="821" y="583"/>
                  <a:pt x="821" y="585"/>
                  <a:pt x="820" y="586"/>
                </a:cubicBezTo>
                <a:close/>
                <a:moveTo>
                  <a:pt x="791" y="645"/>
                </a:moveTo>
                <a:cubicBezTo>
                  <a:pt x="802" y="651"/>
                  <a:pt x="802" y="651"/>
                  <a:pt x="802" y="651"/>
                </a:cubicBezTo>
                <a:cubicBezTo>
                  <a:pt x="805" y="646"/>
                  <a:pt x="805" y="646"/>
                  <a:pt x="805" y="646"/>
                </a:cubicBezTo>
                <a:cubicBezTo>
                  <a:pt x="795" y="639"/>
                  <a:pt x="795" y="639"/>
                  <a:pt x="795" y="639"/>
                </a:cubicBezTo>
                <a:cubicBezTo>
                  <a:pt x="794" y="641"/>
                  <a:pt x="793" y="643"/>
                  <a:pt x="791" y="645"/>
                </a:cubicBezTo>
                <a:close/>
                <a:moveTo>
                  <a:pt x="811" y="606"/>
                </a:moveTo>
                <a:cubicBezTo>
                  <a:pt x="823" y="611"/>
                  <a:pt x="823" y="611"/>
                  <a:pt x="823" y="611"/>
                </a:cubicBezTo>
                <a:cubicBezTo>
                  <a:pt x="825" y="606"/>
                  <a:pt x="825" y="606"/>
                  <a:pt x="825" y="606"/>
                </a:cubicBezTo>
                <a:cubicBezTo>
                  <a:pt x="814" y="601"/>
                  <a:pt x="814" y="601"/>
                  <a:pt x="814" y="601"/>
                </a:cubicBezTo>
                <a:cubicBezTo>
                  <a:pt x="813" y="603"/>
                  <a:pt x="812" y="604"/>
                  <a:pt x="811" y="606"/>
                </a:cubicBezTo>
                <a:close/>
                <a:moveTo>
                  <a:pt x="802" y="626"/>
                </a:moveTo>
                <a:cubicBezTo>
                  <a:pt x="813" y="631"/>
                  <a:pt x="813" y="631"/>
                  <a:pt x="813" y="631"/>
                </a:cubicBezTo>
                <a:cubicBezTo>
                  <a:pt x="816" y="626"/>
                  <a:pt x="816" y="626"/>
                  <a:pt x="816" y="626"/>
                </a:cubicBezTo>
                <a:cubicBezTo>
                  <a:pt x="805" y="620"/>
                  <a:pt x="805" y="620"/>
                  <a:pt x="805" y="620"/>
                </a:cubicBezTo>
                <a:cubicBezTo>
                  <a:pt x="804" y="622"/>
                  <a:pt x="803" y="624"/>
                  <a:pt x="802" y="626"/>
                </a:cubicBezTo>
                <a:close/>
                <a:moveTo>
                  <a:pt x="639" y="794"/>
                </a:moveTo>
                <a:cubicBezTo>
                  <a:pt x="646" y="805"/>
                  <a:pt x="646" y="805"/>
                  <a:pt x="646" y="805"/>
                </a:cubicBezTo>
                <a:cubicBezTo>
                  <a:pt x="651" y="802"/>
                  <a:pt x="651" y="802"/>
                  <a:pt x="651" y="802"/>
                </a:cubicBezTo>
                <a:cubicBezTo>
                  <a:pt x="645" y="791"/>
                  <a:pt x="645" y="791"/>
                  <a:pt x="645" y="791"/>
                </a:cubicBezTo>
                <a:cubicBezTo>
                  <a:pt x="643" y="792"/>
                  <a:pt x="641" y="793"/>
                  <a:pt x="639" y="794"/>
                </a:cubicBezTo>
                <a:close/>
                <a:moveTo>
                  <a:pt x="88" y="658"/>
                </a:moveTo>
                <a:cubicBezTo>
                  <a:pt x="78" y="664"/>
                  <a:pt x="78" y="664"/>
                  <a:pt x="78" y="664"/>
                </a:cubicBezTo>
                <a:cubicBezTo>
                  <a:pt x="81" y="669"/>
                  <a:pt x="81" y="669"/>
                  <a:pt x="81" y="669"/>
                </a:cubicBezTo>
                <a:cubicBezTo>
                  <a:pt x="91" y="663"/>
                  <a:pt x="91" y="663"/>
                  <a:pt x="91" y="663"/>
                </a:cubicBezTo>
                <a:cubicBezTo>
                  <a:pt x="90" y="661"/>
                  <a:pt x="89" y="659"/>
                  <a:pt x="88" y="658"/>
                </a:cubicBezTo>
                <a:close/>
                <a:moveTo>
                  <a:pt x="103" y="701"/>
                </a:moveTo>
                <a:cubicBezTo>
                  <a:pt x="107" y="705"/>
                  <a:pt x="107" y="705"/>
                  <a:pt x="107" y="705"/>
                </a:cubicBezTo>
                <a:cubicBezTo>
                  <a:pt x="117" y="697"/>
                  <a:pt x="117" y="697"/>
                  <a:pt x="117" y="697"/>
                </a:cubicBezTo>
                <a:cubicBezTo>
                  <a:pt x="116" y="696"/>
                  <a:pt x="115" y="694"/>
                  <a:pt x="113" y="693"/>
                </a:cubicBezTo>
                <a:lnTo>
                  <a:pt x="103" y="701"/>
                </a:lnTo>
                <a:close/>
                <a:moveTo>
                  <a:pt x="77" y="639"/>
                </a:moveTo>
                <a:cubicBezTo>
                  <a:pt x="66" y="645"/>
                  <a:pt x="66" y="645"/>
                  <a:pt x="66" y="645"/>
                </a:cubicBezTo>
                <a:cubicBezTo>
                  <a:pt x="69" y="650"/>
                  <a:pt x="69" y="650"/>
                  <a:pt x="69" y="650"/>
                </a:cubicBezTo>
                <a:cubicBezTo>
                  <a:pt x="80" y="644"/>
                  <a:pt x="80" y="644"/>
                  <a:pt x="80" y="644"/>
                </a:cubicBezTo>
                <a:cubicBezTo>
                  <a:pt x="79" y="642"/>
                  <a:pt x="78" y="641"/>
                  <a:pt x="77" y="639"/>
                </a:cubicBezTo>
                <a:close/>
                <a:moveTo>
                  <a:pt x="118" y="718"/>
                </a:moveTo>
                <a:cubicBezTo>
                  <a:pt x="122" y="722"/>
                  <a:pt x="122" y="722"/>
                  <a:pt x="122" y="722"/>
                </a:cubicBezTo>
                <a:cubicBezTo>
                  <a:pt x="131" y="714"/>
                  <a:pt x="131" y="714"/>
                  <a:pt x="131" y="714"/>
                </a:cubicBezTo>
                <a:cubicBezTo>
                  <a:pt x="130" y="712"/>
                  <a:pt x="129" y="711"/>
                  <a:pt x="127" y="709"/>
                </a:cubicBezTo>
                <a:lnTo>
                  <a:pt x="118" y="718"/>
                </a:lnTo>
                <a:close/>
                <a:moveTo>
                  <a:pt x="67" y="620"/>
                </a:moveTo>
                <a:cubicBezTo>
                  <a:pt x="56" y="626"/>
                  <a:pt x="56" y="626"/>
                  <a:pt x="56" y="626"/>
                </a:cubicBezTo>
                <a:cubicBezTo>
                  <a:pt x="58" y="631"/>
                  <a:pt x="58" y="631"/>
                  <a:pt x="58" y="631"/>
                </a:cubicBezTo>
                <a:cubicBezTo>
                  <a:pt x="70" y="625"/>
                  <a:pt x="70" y="625"/>
                  <a:pt x="70" y="625"/>
                </a:cubicBezTo>
                <a:cubicBezTo>
                  <a:pt x="69" y="624"/>
                  <a:pt x="68" y="622"/>
                  <a:pt x="67" y="620"/>
                </a:cubicBezTo>
                <a:close/>
                <a:moveTo>
                  <a:pt x="133" y="734"/>
                </a:moveTo>
                <a:cubicBezTo>
                  <a:pt x="137" y="738"/>
                  <a:pt x="137" y="738"/>
                  <a:pt x="137" y="738"/>
                </a:cubicBezTo>
                <a:cubicBezTo>
                  <a:pt x="146" y="729"/>
                  <a:pt x="146" y="729"/>
                  <a:pt x="146" y="729"/>
                </a:cubicBezTo>
                <a:cubicBezTo>
                  <a:pt x="145" y="728"/>
                  <a:pt x="143" y="726"/>
                  <a:pt x="142" y="725"/>
                </a:cubicBezTo>
                <a:lnTo>
                  <a:pt x="133" y="734"/>
                </a:lnTo>
                <a:close/>
                <a:moveTo>
                  <a:pt x="28" y="497"/>
                </a:moveTo>
                <a:cubicBezTo>
                  <a:pt x="15" y="499"/>
                  <a:pt x="15" y="499"/>
                  <a:pt x="15" y="499"/>
                </a:cubicBezTo>
                <a:cubicBezTo>
                  <a:pt x="16" y="505"/>
                  <a:pt x="16" y="505"/>
                  <a:pt x="16" y="505"/>
                </a:cubicBezTo>
                <a:cubicBezTo>
                  <a:pt x="29" y="503"/>
                  <a:pt x="29" y="503"/>
                  <a:pt x="29" y="503"/>
                </a:cubicBezTo>
                <a:cubicBezTo>
                  <a:pt x="29" y="501"/>
                  <a:pt x="28" y="499"/>
                  <a:pt x="28" y="497"/>
                </a:cubicBezTo>
                <a:close/>
                <a:moveTo>
                  <a:pt x="32" y="518"/>
                </a:moveTo>
                <a:cubicBezTo>
                  <a:pt x="19" y="521"/>
                  <a:pt x="19" y="521"/>
                  <a:pt x="19" y="521"/>
                </a:cubicBezTo>
                <a:cubicBezTo>
                  <a:pt x="21" y="527"/>
                  <a:pt x="21" y="527"/>
                  <a:pt x="21" y="527"/>
                </a:cubicBezTo>
                <a:cubicBezTo>
                  <a:pt x="33" y="524"/>
                  <a:pt x="33" y="524"/>
                  <a:pt x="33" y="524"/>
                </a:cubicBezTo>
                <a:cubicBezTo>
                  <a:pt x="32" y="522"/>
                  <a:pt x="32" y="520"/>
                  <a:pt x="32" y="518"/>
                </a:cubicBezTo>
                <a:close/>
                <a:moveTo>
                  <a:pt x="149" y="749"/>
                </a:moveTo>
                <a:cubicBezTo>
                  <a:pt x="153" y="753"/>
                  <a:pt x="153" y="753"/>
                  <a:pt x="153" y="753"/>
                </a:cubicBezTo>
                <a:cubicBezTo>
                  <a:pt x="162" y="744"/>
                  <a:pt x="162" y="744"/>
                  <a:pt x="162" y="744"/>
                </a:cubicBezTo>
                <a:cubicBezTo>
                  <a:pt x="160" y="743"/>
                  <a:pt x="159" y="741"/>
                  <a:pt x="157" y="740"/>
                </a:cubicBezTo>
                <a:lnTo>
                  <a:pt x="149" y="749"/>
                </a:lnTo>
                <a:close/>
                <a:moveTo>
                  <a:pt x="38" y="545"/>
                </a:moveTo>
                <a:cubicBezTo>
                  <a:pt x="38" y="543"/>
                  <a:pt x="37" y="541"/>
                  <a:pt x="37" y="539"/>
                </a:cubicBezTo>
                <a:cubicBezTo>
                  <a:pt x="24" y="542"/>
                  <a:pt x="24" y="542"/>
                  <a:pt x="24" y="542"/>
                </a:cubicBezTo>
                <a:cubicBezTo>
                  <a:pt x="26" y="548"/>
                  <a:pt x="26" y="548"/>
                  <a:pt x="26" y="548"/>
                </a:cubicBezTo>
                <a:lnTo>
                  <a:pt x="38" y="545"/>
                </a:lnTo>
                <a:close/>
                <a:moveTo>
                  <a:pt x="454" y="848"/>
                </a:moveTo>
                <a:cubicBezTo>
                  <a:pt x="455" y="860"/>
                  <a:pt x="455" y="860"/>
                  <a:pt x="455" y="860"/>
                </a:cubicBezTo>
                <a:cubicBezTo>
                  <a:pt x="461" y="860"/>
                  <a:pt x="461" y="860"/>
                  <a:pt x="461" y="860"/>
                </a:cubicBezTo>
                <a:cubicBezTo>
                  <a:pt x="460" y="847"/>
                  <a:pt x="460" y="847"/>
                  <a:pt x="460" y="847"/>
                </a:cubicBezTo>
                <a:cubicBezTo>
                  <a:pt x="458" y="847"/>
                  <a:pt x="456" y="848"/>
                  <a:pt x="454" y="848"/>
                </a:cubicBezTo>
                <a:close/>
                <a:moveTo>
                  <a:pt x="58" y="600"/>
                </a:moveTo>
                <a:cubicBezTo>
                  <a:pt x="46" y="605"/>
                  <a:pt x="46" y="605"/>
                  <a:pt x="46" y="605"/>
                </a:cubicBezTo>
                <a:cubicBezTo>
                  <a:pt x="49" y="611"/>
                  <a:pt x="49" y="611"/>
                  <a:pt x="49" y="611"/>
                </a:cubicBezTo>
                <a:cubicBezTo>
                  <a:pt x="60" y="606"/>
                  <a:pt x="60" y="606"/>
                  <a:pt x="60" y="606"/>
                </a:cubicBezTo>
                <a:cubicBezTo>
                  <a:pt x="59" y="604"/>
                  <a:pt x="58" y="602"/>
                  <a:pt x="58" y="600"/>
                </a:cubicBezTo>
                <a:close/>
                <a:moveTo>
                  <a:pt x="50" y="580"/>
                </a:moveTo>
                <a:cubicBezTo>
                  <a:pt x="38" y="585"/>
                  <a:pt x="38" y="585"/>
                  <a:pt x="38" y="585"/>
                </a:cubicBezTo>
                <a:cubicBezTo>
                  <a:pt x="40" y="590"/>
                  <a:pt x="40" y="590"/>
                  <a:pt x="40" y="590"/>
                </a:cubicBezTo>
                <a:cubicBezTo>
                  <a:pt x="52" y="586"/>
                  <a:pt x="52" y="586"/>
                  <a:pt x="52" y="586"/>
                </a:cubicBezTo>
                <a:cubicBezTo>
                  <a:pt x="51" y="584"/>
                  <a:pt x="50" y="582"/>
                  <a:pt x="50" y="580"/>
                </a:cubicBezTo>
                <a:close/>
                <a:moveTo>
                  <a:pt x="323" y="845"/>
                </a:moveTo>
                <a:cubicBezTo>
                  <a:pt x="328" y="847"/>
                  <a:pt x="328" y="847"/>
                  <a:pt x="328" y="847"/>
                </a:cubicBezTo>
                <a:cubicBezTo>
                  <a:pt x="332" y="835"/>
                  <a:pt x="332" y="835"/>
                  <a:pt x="332" y="835"/>
                </a:cubicBezTo>
                <a:cubicBezTo>
                  <a:pt x="330" y="834"/>
                  <a:pt x="328" y="834"/>
                  <a:pt x="326" y="833"/>
                </a:cubicBezTo>
                <a:lnTo>
                  <a:pt x="323" y="845"/>
                </a:lnTo>
                <a:close/>
                <a:moveTo>
                  <a:pt x="366" y="855"/>
                </a:moveTo>
                <a:cubicBezTo>
                  <a:pt x="372" y="856"/>
                  <a:pt x="372" y="856"/>
                  <a:pt x="372" y="856"/>
                </a:cubicBezTo>
                <a:cubicBezTo>
                  <a:pt x="374" y="843"/>
                  <a:pt x="374" y="843"/>
                  <a:pt x="374" y="843"/>
                </a:cubicBezTo>
                <a:cubicBezTo>
                  <a:pt x="372" y="843"/>
                  <a:pt x="370" y="843"/>
                  <a:pt x="368" y="842"/>
                </a:cubicBezTo>
                <a:lnTo>
                  <a:pt x="366" y="855"/>
                </a:lnTo>
                <a:close/>
                <a:moveTo>
                  <a:pt x="344" y="851"/>
                </a:moveTo>
                <a:cubicBezTo>
                  <a:pt x="350" y="852"/>
                  <a:pt x="350" y="852"/>
                  <a:pt x="350" y="852"/>
                </a:cubicBezTo>
                <a:cubicBezTo>
                  <a:pt x="353" y="840"/>
                  <a:pt x="353" y="840"/>
                  <a:pt x="353" y="840"/>
                </a:cubicBezTo>
                <a:cubicBezTo>
                  <a:pt x="351" y="839"/>
                  <a:pt x="349" y="839"/>
                  <a:pt x="347" y="838"/>
                </a:cubicBezTo>
                <a:lnTo>
                  <a:pt x="344" y="851"/>
                </a:lnTo>
                <a:close/>
                <a:moveTo>
                  <a:pt x="388" y="858"/>
                </a:moveTo>
                <a:cubicBezTo>
                  <a:pt x="394" y="859"/>
                  <a:pt x="394" y="859"/>
                  <a:pt x="394" y="859"/>
                </a:cubicBezTo>
                <a:cubicBezTo>
                  <a:pt x="395" y="846"/>
                  <a:pt x="395" y="846"/>
                  <a:pt x="395" y="846"/>
                </a:cubicBezTo>
                <a:cubicBezTo>
                  <a:pt x="394" y="846"/>
                  <a:pt x="392" y="846"/>
                  <a:pt x="390" y="845"/>
                </a:cubicBezTo>
                <a:lnTo>
                  <a:pt x="388" y="858"/>
                </a:lnTo>
                <a:close/>
                <a:moveTo>
                  <a:pt x="410" y="860"/>
                </a:moveTo>
                <a:cubicBezTo>
                  <a:pt x="416" y="860"/>
                  <a:pt x="416" y="860"/>
                  <a:pt x="416" y="860"/>
                </a:cubicBezTo>
                <a:cubicBezTo>
                  <a:pt x="417" y="848"/>
                  <a:pt x="417" y="848"/>
                  <a:pt x="417" y="848"/>
                </a:cubicBezTo>
                <a:cubicBezTo>
                  <a:pt x="415" y="847"/>
                  <a:pt x="413" y="847"/>
                  <a:pt x="411" y="847"/>
                </a:cubicBezTo>
                <a:lnTo>
                  <a:pt x="410" y="860"/>
                </a:lnTo>
                <a:close/>
                <a:moveTo>
                  <a:pt x="260" y="823"/>
                </a:moveTo>
                <a:cubicBezTo>
                  <a:pt x="265" y="825"/>
                  <a:pt x="265" y="825"/>
                  <a:pt x="265" y="825"/>
                </a:cubicBezTo>
                <a:cubicBezTo>
                  <a:pt x="271" y="814"/>
                  <a:pt x="271" y="814"/>
                  <a:pt x="271" y="814"/>
                </a:cubicBezTo>
                <a:cubicBezTo>
                  <a:pt x="269" y="813"/>
                  <a:pt x="267" y="812"/>
                  <a:pt x="265" y="811"/>
                </a:cubicBezTo>
                <a:lnTo>
                  <a:pt x="260" y="823"/>
                </a:lnTo>
                <a:close/>
                <a:moveTo>
                  <a:pt x="202" y="790"/>
                </a:moveTo>
                <a:cubicBezTo>
                  <a:pt x="207" y="794"/>
                  <a:pt x="207" y="794"/>
                  <a:pt x="207" y="794"/>
                </a:cubicBezTo>
                <a:cubicBezTo>
                  <a:pt x="213" y="783"/>
                  <a:pt x="213" y="783"/>
                  <a:pt x="213" y="783"/>
                </a:cubicBezTo>
                <a:cubicBezTo>
                  <a:pt x="212" y="782"/>
                  <a:pt x="210" y="781"/>
                  <a:pt x="208" y="780"/>
                </a:cubicBezTo>
                <a:lnTo>
                  <a:pt x="202" y="790"/>
                </a:lnTo>
                <a:close/>
                <a:moveTo>
                  <a:pt x="280" y="831"/>
                </a:moveTo>
                <a:cubicBezTo>
                  <a:pt x="286" y="833"/>
                  <a:pt x="286" y="833"/>
                  <a:pt x="286" y="833"/>
                </a:cubicBezTo>
                <a:cubicBezTo>
                  <a:pt x="291" y="822"/>
                  <a:pt x="291" y="822"/>
                  <a:pt x="291" y="822"/>
                </a:cubicBezTo>
                <a:cubicBezTo>
                  <a:pt x="289" y="821"/>
                  <a:pt x="287" y="820"/>
                  <a:pt x="285" y="820"/>
                </a:cubicBezTo>
                <a:lnTo>
                  <a:pt x="280" y="831"/>
                </a:lnTo>
                <a:close/>
                <a:moveTo>
                  <a:pt x="220" y="802"/>
                </a:moveTo>
                <a:cubicBezTo>
                  <a:pt x="226" y="805"/>
                  <a:pt x="226" y="805"/>
                  <a:pt x="226" y="805"/>
                </a:cubicBezTo>
                <a:cubicBezTo>
                  <a:pt x="232" y="794"/>
                  <a:pt x="232" y="794"/>
                  <a:pt x="232" y="794"/>
                </a:cubicBezTo>
                <a:cubicBezTo>
                  <a:pt x="230" y="793"/>
                  <a:pt x="229" y="792"/>
                  <a:pt x="227" y="791"/>
                </a:cubicBezTo>
                <a:lnTo>
                  <a:pt x="220" y="802"/>
                </a:lnTo>
                <a:close/>
                <a:moveTo>
                  <a:pt x="240" y="813"/>
                </a:moveTo>
                <a:cubicBezTo>
                  <a:pt x="245" y="816"/>
                  <a:pt x="245" y="816"/>
                  <a:pt x="245" y="816"/>
                </a:cubicBezTo>
                <a:cubicBezTo>
                  <a:pt x="251" y="804"/>
                  <a:pt x="251" y="804"/>
                  <a:pt x="251" y="804"/>
                </a:cubicBezTo>
                <a:cubicBezTo>
                  <a:pt x="249" y="803"/>
                  <a:pt x="247" y="803"/>
                  <a:pt x="246" y="802"/>
                </a:cubicBezTo>
                <a:lnTo>
                  <a:pt x="240" y="813"/>
                </a:lnTo>
                <a:close/>
                <a:moveTo>
                  <a:pt x="174" y="754"/>
                </a:moveTo>
                <a:cubicBezTo>
                  <a:pt x="166" y="764"/>
                  <a:pt x="166" y="764"/>
                  <a:pt x="166" y="764"/>
                </a:cubicBezTo>
                <a:cubicBezTo>
                  <a:pt x="170" y="768"/>
                  <a:pt x="170" y="768"/>
                  <a:pt x="170" y="768"/>
                </a:cubicBezTo>
                <a:cubicBezTo>
                  <a:pt x="178" y="758"/>
                  <a:pt x="178" y="758"/>
                  <a:pt x="178" y="758"/>
                </a:cubicBezTo>
                <a:cubicBezTo>
                  <a:pt x="177" y="757"/>
                  <a:pt x="175" y="755"/>
                  <a:pt x="174" y="754"/>
                </a:cubicBezTo>
                <a:close/>
                <a:moveTo>
                  <a:pt x="842" y="433"/>
                </a:moveTo>
                <a:cubicBezTo>
                  <a:pt x="842" y="391"/>
                  <a:pt x="835" y="351"/>
                  <a:pt x="823" y="313"/>
                </a:cubicBezTo>
                <a:cubicBezTo>
                  <a:pt x="851" y="304"/>
                  <a:pt x="851" y="304"/>
                  <a:pt x="851" y="304"/>
                </a:cubicBezTo>
                <a:cubicBezTo>
                  <a:pt x="849" y="298"/>
                  <a:pt x="849" y="298"/>
                  <a:pt x="849" y="298"/>
                </a:cubicBezTo>
                <a:cubicBezTo>
                  <a:pt x="822" y="307"/>
                  <a:pt x="822" y="307"/>
                  <a:pt x="822" y="307"/>
                </a:cubicBezTo>
                <a:cubicBezTo>
                  <a:pt x="808" y="268"/>
                  <a:pt x="790" y="232"/>
                  <a:pt x="766" y="199"/>
                </a:cubicBezTo>
                <a:cubicBezTo>
                  <a:pt x="790" y="182"/>
                  <a:pt x="790" y="182"/>
                  <a:pt x="790" y="182"/>
                </a:cubicBezTo>
                <a:cubicBezTo>
                  <a:pt x="786" y="177"/>
                  <a:pt x="786" y="177"/>
                  <a:pt x="786" y="177"/>
                </a:cubicBezTo>
                <a:cubicBezTo>
                  <a:pt x="763" y="194"/>
                  <a:pt x="763" y="194"/>
                  <a:pt x="763" y="194"/>
                </a:cubicBezTo>
                <a:cubicBezTo>
                  <a:pt x="739" y="161"/>
                  <a:pt x="710" y="133"/>
                  <a:pt x="677" y="108"/>
                </a:cubicBezTo>
                <a:cubicBezTo>
                  <a:pt x="694" y="85"/>
                  <a:pt x="694" y="85"/>
                  <a:pt x="694" y="85"/>
                </a:cubicBezTo>
                <a:cubicBezTo>
                  <a:pt x="689" y="81"/>
                  <a:pt x="689" y="81"/>
                  <a:pt x="689" y="81"/>
                </a:cubicBezTo>
                <a:cubicBezTo>
                  <a:pt x="672" y="105"/>
                  <a:pt x="672" y="105"/>
                  <a:pt x="672" y="105"/>
                </a:cubicBezTo>
                <a:cubicBezTo>
                  <a:pt x="639" y="81"/>
                  <a:pt x="603" y="63"/>
                  <a:pt x="564" y="50"/>
                </a:cubicBezTo>
                <a:cubicBezTo>
                  <a:pt x="573" y="22"/>
                  <a:pt x="573" y="22"/>
                  <a:pt x="573" y="22"/>
                </a:cubicBezTo>
                <a:cubicBezTo>
                  <a:pt x="567" y="20"/>
                  <a:pt x="567" y="20"/>
                  <a:pt x="567" y="20"/>
                </a:cubicBezTo>
                <a:cubicBezTo>
                  <a:pt x="558" y="48"/>
                  <a:pt x="558" y="48"/>
                  <a:pt x="558" y="48"/>
                </a:cubicBezTo>
                <a:cubicBezTo>
                  <a:pt x="521" y="36"/>
                  <a:pt x="481" y="29"/>
                  <a:pt x="439" y="29"/>
                </a:cubicBezTo>
                <a:cubicBezTo>
                  <a:pt x="439" y="0"/>
                  <a:pt x="439" y="0"/>
                  <a:pt x="439" y="0"/>
                </a:cubicBezTo>
                <a:cubicBezTo>
                  <a:pt x="433" y="0"/>
                  <a:pt x="433" y="0"/>
                  <a:pt x="433" y="0"/>
                </a:cubicBezTo>
                <a:cubicBezTo>
                  <a:pt x="433" y="29"/>
                  <a:pt x="433" y="29"/>
                  <a:pt x="433" y="29"/>
                </a:cubicBezTo>
                <a:cubicBezTo>
                  <a:pt x="391" y="29"/>
                  <a:pt x="351" y="36"/>
                  <a:pt x="313" y="48"/>
                </a:cubicBezTo>
                <a:cubicBezTo>
                  <a:pt x="304" y="21"/>
                  <a:pt x="304" y="21"/>
                  <a:pt x="304" y="21"/>
                </a:cubicBezTo>
                <a:cubicBezTo>
                  <a:pt x="298" y="22"/>
                  <a:pt x="298" y="22"/>
                  <a:pt x="298" y="22"/>
                </a:cubicBezTo>
                <a:cubicBezTo>
                  <a:pt x="307" y="50"/>
                  <a:pt x="307" y="50"/>
                  <a:pt x="307" y="50"/>
                </a:cubicBezTo>
                <a:cubicBezTo>
                  <a:pt x="268" y="63"/>
                  <a:pt x="232" y="82"/>
                  <a:pt x="199" y="105"/>
                </a:cubicBezTo>
                <a:cubicBezTo>
                  <a:pt x="182" y="82"/>
                  <a:pt x="182" y="82"/>
                  <a:pt x="182" y="82"/>
                </a:cubicBezTo>
                <a:cubicBezTo>
                  <a:pt x="177" y="85"/>
                  <a:pt x="177" y="85"/>
                  <a:pt x="177" y="85"/>
                </a:cubicBezTo>
                <a:cubicBezTo>
                  <a:pt x="194" y="109"/>
                  <a:pt x="194" y="109"/>
                  <a:pt x="194" y="109"/>
                </a:cubicBezTo>
                <a:cubicBezTo>
                  <a:pt x="162" y="133"/>
                  <a:pt x="133" y="162"/>
                  <a:pt x="109" y="194"/>
                </a:cubicBezTo>
                <a:cubicBezTo>
                  <a:pt x="85" y="177"/>
                  <a:pt x="85" y="177"/>
                  <a:pt x="85" y="177"/>
                </a:cubicBezTo>
                <a:cubicBezTo>
                  <a:pt x="82" y="182"/>
                  <a:pt x="82" y="182"/>
                  <a:pt x="82" y="182"/>
                </a:cubicBezTo>
                <a:cubicBezTo>
                  <a:pt x="105" y="199"/>
                  <a:pt x="105" y="199"/>
                  <a:pt x="105" y="199"/>
                </a:cubicBezTo>
                <a:cubicBezTo>
                  <a:pt x="82" y="232"/>
                  <a:pt x="63" y="268"/>
                  <a:pt x="50" y="307"/>
                </a:cubicBezTo>
                <a:cubicBezTo>
                  <a:pt x="23" y="298"/>
                  <a:pt x="23" y="298"/>
                  <a:pt x="23" y="298"/>
                </a:cubicBezTo>
                <a:cubicBezTo>
                  <a:pt x="21" y="304"/>
                  <a:pt x="21" y="304"/>
                  <a:pt x="21" y="304"/>
                </a:cubicBezTo>
                <a:cubicBezTo>
                  <a:pt x="48" y="313"/>
                  <a:pt x="48" y="313"/>
                  <a:pt x="48" y="313"/>
                </a:cubicBezTo>
                <a:cubicBezTo>
                  <a:pt x="36" y="351"/>
                  <a:pt x="30" y="391"/>
                  <a:pt x="29" y="432"/>
                </a:cubicBezTo>
                <a:cubicBezTo>
                  <a:pt x="0" y="432"/>
                  <a:pt x="0" y="432"/>
                  <a:pt x="0" y="432"/>
                </a:cubicBezTo>
                <a:cubicBezTo>
                  <a:pt x="0" y="438"/>
                  <a:pt x="0" y="438"/>
                  <a:pt x="0" y="438"/>
                </a:cubicBezTo>
                <a:cubicBezTo>
                  <a:pt x="29" y="438"/>
                  <a:pt x="29" y="438"/>
                  <a:pt x="29" y="438"/>
                </a:cubicBezTo>
                <a:cubicBezTo>
                  <a:pt x="30" y="480"/>
                  <a:pt x="36" y="520"/>
                  <a:pt x="48" y="558"/>
                </a:cubicBezTo>
                <a:cubicBezTo>
                  <a:pt x="21" y="567"/>
                  <a:pt x="21" y="567"/>
                  <a:pt x="21" y="567"/>
                </a:cubicBezTo>
                <a:cubicBezTo>
                  <a:pt x="23" y="573"/>
                  <a:pt x="23" y="573"/>
                  <a:pt x="23" y="573"/>
                </a:cubicBezTo>
                <a:cubicBezTo>
                  <a:pt x="50" y="564"/>
                  <a:pt x="50" y="564"/>
                  <a:pt x="50" y="564"/>
                </a:cubicBezTo>
                <a:cubicBezTo>
                  <a:pt x="63" y="603"/>
                  <a:pt x="82" y="639"/>
                  <a:pt x="105" y="672"/>
                </a:cubicBezTo>
                <a:cubicBezTo>
                  <a:pt x="82" y="689"/>
                  <a:pt x="82" y="689"/>
                  <a:pt x="82" y="689"/>
                </a:cubicBezTo>
                <a:cubicBezTo>
                  <a:pt x="85" y="694"/>
                  <a:pt x="85" y="694"/>
                  <a:pt x="85" y="694"/>
                </a:cubicBezTo>
                <a:cubicBezTo>
                  <a:pt x="109" y="677"/>
                  <a:pt x="109" y="677"/>
                  <a:pt x="109" y="677"/>
                </a:cubicBezTo>
                <a:cubicBezTo>
                  <a:pt x="133" y="709"/>
                  <a:pt x="162" y="738"/>
                  <a:pt x="194" y="762"/>
                </a:cubicBezTo>
                <a:cubicBezTo>
                  <a:pt x="177" y="786"/>
                  <a:pt x="177" y="786"/>
                  <a:pt x="177" y="786"/>
                </a:cubicBezTo>
                <a:cubicBezTo>
                  <a:pt x="182" y="789"/>
                  <a:pt x="182" y="789"/>
                  <a:pt x="182" y="789"/>
                </a:cubicBezTo>
                <a:cubicBezTo>
                  <a:pt x="199" y="766"/>
                  <a:pt x="199" y="766"/>
                  <a:pt x="199" y="766"/>
                </a:cubicBezTo>
                <a:cubicBezTo>
                  <a:pt x="232" y="789"/>
                  <a:pt x="268" y="808"/>
                  <a:pt x="307" y="821"/>
                </a:cubicBezTo>
                <a:cubicBezTo>
                  <a:pt x="298" y="849"/>
                  <a:pt x="298" y="849"/>
                  <a:pt x="298" y="849"/>
                </a:cubicBezTo>
                <a:cubicBezTo>
                  <a:pt x="304" y="851"/>
                  <a:pt x="304" y="851"/>
                  <a:pt x="304" y="851"/>
                </a:cubicBezTo>
                <a:cubicBezTo>
                  <a:pt x="313" y="823"/>
                  <a:pt x="313" y="823"/>
                  <a:pt x="313" y="823"/>
                </a:cubicBezTo>
                <a:cubicBezTo>
                  <a:pt x="351" y="835"/>
                  <a:pt x="391" y="842"/>
                  <a:pt x="433" y="842"/>
                </a:cubicBezTo>
                <a:cubicBezTo>
                  <a:pt x="433" y="871"/>
                  <a:pt x="433" y="871"/>
                  <a:pt x="433" y="871"/>
                </a:cubicBezTo>
                <a:cubicBezTo>
                  <a:pt x="439" y="871"/>
                  <a:pt x="439" y="871"/>
                  <a:pt x="439" y="871"/>
                </a:cubicBezTo>
                <a:cubicBezTo>
                  <a:pt x="439" y="842"/>
                  <a:pt x="439" y="842"/>
                  <a:pt x="439" y="842"/>
                </a:cubicBezTo>
                <a:cubicBezTo>
                  <a:pt x="480" y="842"/>
                  <a:pt x="521" y="835"/>
                  <a:pt x="558" y="823"/>
                </a:cubicBezTo>
                <a:cubicBezTo>
                  <a:pt x="567" y="851"/>
                  <a:pt x="567" y="851"/>
                  <a:pt x="567" y="851"/>
                </a:cubicBezTo>
                <a:cubicBezTo>
                  <a:pt x="573" y="849"/>
                  <a:pt x="573" y="849"/>
                  <a:pt x="573" y="849"/>
                </a:cubicBezTo>
                <a:cubicBezTo>
                  <a:pt x="564" y="821"/>
                  <a:pt x="564" y="821"/>
                  <a:pt x="564" y="821"/>
                </a:cubicBezTo>
                <a:cubicBezTo>
                  <a:pt x="603" y="808"/>
                  <a:pt x="639" y="790"/>
                  <a:pt x="672" y="766"/>
                </a:cubicBezTo>
                <a:cubicBezTo>
                  <a:pt x="689" y="790"/>
                  <a:pt x="689" y="790"/>
                  <a:pt x="689" y="790"/>
                </a:cubicBezTo>
                <a:cubicBezTo>
                  <a:pt x="694" y="786"/>
                  <a:pt x="694" y="786"/>
                  <a:pt x="694" y="786"/>
                </a:cubicBezTo>
                <a:cubicBezTo>
                  <a:pt x="677" y="763"/>
                  <a:pt x="677" y="763"/>
                  <a:pt x="677" y="763"/>
                </a:cubicBezTo>
                <a:cubicBezTo>
                  <a:pt x="710" y="739"/>
                  <a:pt x="739" y="710"/>
                  <a:pt x="763" y="677"/>
                </a:cubicBezTo>
                <a:cubicBezTo>
                  <a:pt x="786" y="694"/>
                  <a:pt x="786" y="694"/>
                  <a:pt x="786" y="694"/>
                </a:cubicBezTo>
                <a:cubicBezTo>
                  <a:pt x="790" y="689"/>
                  <a:pt x="790" y="689"/>
                  <a:pt x="790" y="689"/>
                </a:cubicBezTo>
                <a:cubicBezTo>
                  <a:pt x="766" y="672"/>
                  <a:pt x="766" y="672"/>
                  <a:pt x="766" y="672"/>
                </a:cubicBezTo>
                <a:cubicBezTo>
                  <a:pt x="790" y="639"/>
                  <a:pt x="808" y="603"/>
                  <a:pt x="822" y="564"/>
                </a:cubicBezTo>
                <a:cubicBezTo>
                  <a:pt x="849" y="573"/>
                  <a:pt x="849" y="573"/>
                  <a:pt x="849" y="573"/>
                </a:cubicBezTo>
                <a:cubicBezTo>
                  <a:pt x="851" y="568"/>
                  <a:pt x="851" y="568"/>
                  <a:pt x="851" y="568"/>
                </a:cubicBezTo>
                <a:cubicBezTo>
                  <a:pt x="823" y="559"/>
                  <a:pt x="823" y="559"/>
                  <a:pt x="823" y="559"/>
                </a:cubicBezTo>
                <a:cubicBezTo>
                  <a:pt x="835" y="521"/>
                  <a:pt x="842" y="480"/>
                  <a:pt x="842" y="439"/>
                </a:cubicBezTo>
                <a:cubicBezTo>
                  <a:pt x="871" y="439"/>
                  <a:pt x="871" y="439"/>
                  <a:pt x="871" y="439"/>
                </a:cubicBezTo>
                <a:cubicBezTo>
                  <a:pt x="871" y="433"/>
                  <a:pt x="871" y="433"/>
                  <a:pt x="871" y="433"/>
                </a:cubicBezTo>
                <a:lnTo>
                  <a:pt x="842" y="433"/>
                </a:lnTo>
                <a:close/>
                <a:moveTo>
                  <a:pt x="436" y="838"/>
                </a:moveTo>
                <a:cubicBezTo>
                  <a:pt x="214" y="838"/>
                  <a:pt x="33" y="657"/>
                  <a:pt x="33" y="436"/>
                </a:cubicBezTo>
                <a:cubicBezTo>
                  <a:pt x="33" y="214"/>
                  <a:pt x="214" y="33"/>
                  <a:pt x="436" y="33"/>
                </a:cubicBezTo>
                <a:cubicBezTo>
                  <a:pt x="658" y="33"/>
                  <a:pt x="838" y="214"/>
                  <a:pt x="838" y="436"/>
                </a:cubicBezTo>
                <a:cubicBezTo>
                  <a:pt x="838" y="657"/>
                  <a:pt x="658" y="838"/>
                  <a:pt x="436" y="838"/>
                </a:cubicBezTo>
                <a:close/>
              </a:path>
            </a:pathLst>
          </a:custGeom>
          <a:solidFill>
            <a:srgbClr val="45D8FF"/>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44" name="组合 143"/>
          <p:cNvGrpSpPr/>
          <p:nvPr/>
        </p:nvGrpSpPr>
        <p:grpSpPr>
          <a:xfrm>
            <a:off x="4748517" y="1009781"/>
            <a:ext cx="2657714" cy="2741275"/>
            <a:chOff x="1488833" y="1313148"/>
            <a:chExt cx="2657714" cy="2741275"/>
          </a:xfrm>
          <a:solidFill>
            <a:srgbClr val="45D8FF"/>
          </a:solidFill>
        </p:grpSpPr>
        <p:sp>
          <p:nvSpPr>
            <p:cNvPr id="145" name="Freeform 98"/>
            <p:cNvSpPr>
              <a:spLocks noEditPoints="1"/>
            </p:cNvSpPr>
            <p:nvPr/>
          </p:nvSpPr>
          <p:spPr bwMode="auto">
            <a:xfrm>
              <a:off x="1493929" y="2202789"/>
              <a:ext cx="2650580" cy="1849597"/>
            </a:xfrm>
            <a:custGeom>
              <a:avLst/>
              <a:gdLst>
                <a:gd name="T0" fmla="*/ 1061 w 1099"/>
                <a:gd name="T1" fmla="*/ 17 h 767"/>
                <a:gd name="T2" fmla="*/ 1046 w 1099"/>
                <a:gd name="T3" fmla="*/ 23 h 767"/>
                <a:gd name="T4" fmla="*/ 1083 w 1099"/>
                <a:gd name="T5" fmla="*/ 217 h 767"/>
                <a:gd name="T6" fmla="*/ 1079 w 1099"/>
                <a:gd name="T7" fmla="*/ 283 h 767"/>
                <a:gd name="T8" fmla="*/ 1095 w 1099"/>
                <a:gd name="T9" fmla="*/ 285 h 767"/>
                <a:gd name="T10" fmla="*/ 1099 w 1099"/>
                <a:gd name="T11" fmla="*/ 217 h 767"/>
                <a:gd name="T12" fmla="*/ 1061 w 1099"/>
                <a:gd name="T13" fmla="*/ 17 h 767"/>
                <a:gd name="T14" fmla="*/ 44 w 1099"/>
                <a:gd name="T15" fmla="*/ 0 h 767"/>
                <a:gd name="T16" fmla="*/ 0 w 1099"/>
                <a:gd name="T17" fmla="*/ 217 h 767"/>
                <a:gd name="T18" fmla="*/ 3 w 1099"/>
                <a:gd name="T19" fmla="*/ 278 h 767"/>
                <a:gd name="T20" fmla="*/ 19 w 1099"/>
                <a:gd name="T21" fmla="*/ 276 h 767"/>
                <a:gd name="T22" fmla="*/ 16 w 1099"/>
                <a:gd name="T23" fmla="*/ 217 h 767"/>
                <a:gd name="T24" fmla="*/ 59 w 1099"/>
                <a:gd name="T25" fmla="*/ 7 h 767"/>
                <a:gd name="T26" fmla="*/ 44 w 1099"/>
                <a:gd name="T27" fmla="*/ 0 h 767"/>
                <a:gd name="T28" fmla="*/ 417 w 1099"/>
                <a:gd name="T29" fmla="*/ 734 h 767"/>
                <a:gd name="T30" fmla="*/ 413 w 1099"/>
                <a:gd name="T31" fmla="*/ 750 h 767"/>
                <a:gd name="T32" fmla="*/ 549 w 1099"/>
                <a:gd name="T33" fmla="*/ 767 h 767"/>
                <a:gd name="T34" fmla="*/ 686 w 1099"/>
                <a:gd name="T35" fmla="*/ 749 h 767"/>
                <a:gd name="T36" fmla="*/ 682 w 1099"/>
                <a:gd name="T37" fmla="*/ 734 h 767"/>
                <a:gd name="T38" fmla="*/ 417 w 1099"/>
                <a:gd name="T39" fmla="*/ 734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9" h="767">
                  <a:moveTo>
                    <a:pt x="1061" y="17"/>
                  </a:moveTo>
                  <a:cubicBezTo>
                    <a:pt x="1046" y="23"/>
                    <a:pt x="1046" y="23"/>
                    <a:pt x="1046" y="23"/>
                  </a:cubicBezTo>
                  <a:cubicBezTo>
                    <a:pt x="1071" y="85"/>
                    <a:pt x="1083" y="150"/>
                    <a:pt x="1083" y="217"/>
                  </a:cubicBezTo>
                  <a:cubicBezTo>
                    <a:pt x="1083" y="239"/>
                    <a:pt x="1081" y="261"/>
                    <a:pt x="1079" y="283"/>
                  </a:cubicBezTo>
                  <a:cubicBezTo>
                    <a:pt x="1095" y="285"/>
                    <a:pt x="1095" y="285"/>
                    <a:pt x="1095" y="285"/>
                  </a:cubicBezTo>
                  <a:cubicBezTo>
                    <a:pt x="1097" y="263"/>
                    <a:pt x="1099" y="240"/>
                    <a:pt x="1099" y="217"/>
                  </a:cubicBezTo>
                  <a:cubicBezTo>
                    <a:pt x="1099" y="148"/>
                    <a:pt x="1086" y="81"/>
                    <a:pt x="1061" y="17"/>
                  </a:cubicBezTo>
                  <a:close/>
                  <a:moveTo>
                    <a:pt x="44" y="0"/>
                  </a:moveTo>
                  <a:cubicBezTo>
                    <a:pt x="14" y="69"/>
                    <a:pt x="0" y="142"/>
                    <a:pt x="0" y="217"/>
                  </a:cubicBezTo>
                  <a:cubicBezTo>
                    <a:pt x="0" y="237"/>
                    <a:pt x="1" y="258"/>
                    <a:pt x="3" y="278"/>
                  </a:cubicBezTo>
                  <a:cubicBezTo>
                    <a:pt x="19" y="276"/>
                    <a:pt x="19" y="276"/>
                    <a:pt x="19" y="276"/>
                  </a:cubicBezTo>
                  <a:cubicBezTo>
                    <a:pt x="17" y="257"/>
                    <a:pt x="16" y="237"/>
                    <a:pt x="16" y="217"/>
                  </a:cubicBezTo>
                  <a:cubicBezTo>
                    <a:pt x="16" y="144"/>
                    <a:pt x="30" y="73"/>
                    <a:pt x="59" y="7"/>
                  </a:cubicBezTo>
                  <a:lnTo>
                    <a:pt x="44" y="0"/>
                  </a:lnTo>
                  <a:close/>
                  <a:moveTo>
                    <a:pt x="417" y="734"/>
                  </a:moveTo>
                  <a:cubicBezTo>
                    <a:pt x="413" y="750"/>
                    <a:pt x="413" y="750"/>
                    <a:pt x="413" y="750"/>
                  </a:cubicBezTo>
                  <a:cubicBezTo>
                    <a:pt x="457" y="761"/>
                    <a:pt x="503" y="767"/>
                    <a:pt x="549" y="767"/>
                  </a:cubicBezTo>
                  <a:cubicBezTo>
                    <a:pt x="596" y="767"/>
                    <a:pt x="642" y="761"/>
                    <a:pt x="686" y="749"/>
                  </a:cubicBezTo>
                  <a:cubicBezTo>
                    <a:pt x="682" y="734"/>
                    <a:pt x="682" y="734"/>
                    <a:pt x="682" y="734"/>
                  </a:cubicBezTo>
                  <a:cubicBezTo>
                    <a:pt x="596" y="756"/>
                    <a:pt x="503" y="756"/>
                    <a:pt x="417" y="7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6" name="Freeform 100"/>
            <p:cNvSpPr/>
            <p:nvPr/>
          </p:nvSpPr>
          <p:spPr bwMode="auto">
            <a:xfrm>
              <a:off x="1488833" y="1657591"/>
              <a:ext cx="2657714" cy="2396832"/>
            </a:xfrm>
            <a:custGeom>
              <a:avLst/>
              <a:gdLst>
                <a:gd name="T0" fmla="*/ 551 w 1102"/>
                <a:gd name="T1" fmla="*/ 994 h 994"/>
                <a:gd name="T2" fmla="*/ 173 w 1102"/>
                <a:gd name="T3" fmla="*/ 844 h 994"/>
                <a:gd name="T4" fmla="*/ 51 w 1102"/>
                <a:gd name="T5" fmla="*/ 675 h 994"/>
                <a:gd name="T6" fmla="*/ 0 w 1102"/>
                <a:gd name="T7" fmla="*/ 443 h 994"/>
                <a:gd name="T8" fmla="*/ 0 w 1102"/>
                <a:gd name="T9" fmla="*/ 428 h 994"/>
                <a:gd name="T10" fmla="*/ 7 w 1102"/>
                <a:gd name="T11" fmla="*/ 355 h 994"/>
                <a:gd name="T12" fmla="*/ 61 w 1102"/>
                <a:gd name="T13" fmla="*/ 189 h 994"/>
                <a:gd name="T14" fmla="*/ 98 w 1102"/>
                <a:gd name="T15" fmla="*/ 128 h 994"/>
                <a:gd name="T16" fmla="*/ 222 w 1102"/>
                <a:gd name="T17" fmla="*/ 0 h 994"/>
                <a:gd name="T18" fmla="*/ 224 w 1102"/>
                <a:gd name="T19" fmla="*/ 4 h 994"/>
                <a:gd name="T20" fmla="*/ 101 w 1102"/>
                <a:gd name="T21" fmla="*/ 131 h 994"/>
                <a:gd name="T22" fmla="*/ 65 w 1102"/>
                <a:gd name="T23" fmla="*/ 191 h 994"/>
                <a:gd name="T24" fmla="*/ 11 w 1102"/>
                <a:gd name="T25" fmla="*/ 356 h 994"/>
                <a:gd name="T26" fmla="*/ 4 w 1102"/>
                <a:gd name="T27" fmla="*/ 428 h 994"/>
                <a:gd name="T28" fmla="*/ 4 w 1102"/>
                <a:gd name="T29" fmla="*/ 443 h 994"/>
                <a:gd name="T30" fmla="*/ 55 w 1102"/>
                <a:gd name="T31" fmla="*/ 674 h 994"/>
                <a:gd name="T32" fmla="*/ 176 w 1102"/>
                <a:gd name="T33" fmla="*/ 841 h 994"/>
                <a:gd name="T34" fmla="*/ 551 w 1102"/>
                <a:gd name="T35" fmla="*/ 990 h 994"/>
                <a:gd name="T36" fmla="*/ 1069 w 1102"/>
                <a:gd name="T37" fmla="*/ 620 h 994"/>
                <a:gd name="T38" fmla="*/ 1098 w 1102"/>
                <a:gd name="T39" fmla="*/ 443 h 994"/>
                <a:gd name="T40" fmla="*/ 1098 w 1102"/>
                <a:gd name="T41" fmla="*/ 418 h 994"/>
                <a:gd name="T42" fmla="*/ 1008 w 1102"/>
                <a:gd name="T43" fmla="*/ 140 h 994"/>
                <a:gd name="T44" fmla="*/ 986 w 1102"/>
                <a:gd name="T45" fmla="*/ 110 h 994"/>
                <a:gd name="T46" fmla="*/ 989 w 1102"/>
                <a:gd name="T47" fmla="*/ 108 h 994"/>
                <a:gd name="T48" fmla="*/ 1011 w 1102"/>
                <a:gd name="T49" fmla="*/ 138 h 994"/>
                <a:gd name="T50" fmla="*/ 1102 w 1102"/>
                <a:gd name="T51" fmla="*/ 418 h 994"/>
                <a:gd name="T52" fmla="*/ 1102 w 1102"/>
                <a:gd name="T53" fmla="*/ 443 h 994"/>
                <a:gd name="T54" fmla="*/ 1072 w 1102"/>
                <a:gd name="T55" fmla="*/ 622 h 994"/>
                <a:gd name="T56" fmla="*/ 551 w 1102"/>
                <a:gd name="T57" fmla="*/ 994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2" h="994">
                  <a:moveTo>
                    <a:pt x="551" y="994"/>
                  </a:moveTo>
                  <a:cubicBezTo>
                    <a:pt x="410" y="994"/>
                    <a:pt x="276" y="941"/>
                    <a:pt x="173" y="844"/>
                  </a:cubicBezTo>
                  <a:cubicBezTo>
                    <a:pt x="122" y="796"/>
                    <a:pt x="81" y="739"/>
                    <a:pt x="51" y="675"/>
                  </a:cubicBezTo>
                  <a:cubicBezTo>
                    <a:pt x="17" y="602"/>
                    <a:pt x="0" y="524"/>
                    <a:pt x="0" y="443"/>
                  </a:cubicBezTo>
                  <a:cubicBezTo>
                    <a:pt x="0" y="438"/>
                    <a:pt x="0" y="433"/>
                    <a:pt x="0" y="428"/>
                  </a:cubicBezTo>
                  <a:cubicBezTo>
                    <a:pt x="0" y="404"/>
                    <a:pt x="3" y="379"/>
                    <a:pt x="7" y="355"/>
                  </a:cubicBezTo>
                  <a:cubicBezTo>
                    <a:pt x="16" y="297"/>
                    <a:pt x="34" y="241"/>
                    <a:pt x="61" y="189"/>
                  </a:cubicBezTo>
                  <a:cubicBezTo>
                    <a:pt x="72" y="168"/>
                    <a:pt x="84" y="148"/>
                    <a:pt x="98" y="128"/>
                  </a:cubicBezTo>
                  <a:cubicBezTo>
                    <a:pt x="127" y="86"/>
                    <a:pt x="175" y="37"/>
                    <a:pt x="222" y="0"/>
                  </a:cubicBezTo>
                  <a:cubicBezTo>
                    <a:pt x="224" y="4"/>
                    <a:pt x="224" y="4"/>
                    <a:pt x="224" y="4"/>
                  </a:cubicBezTo>
                  <a:cubicBezTo>
                    <a:pt x="177" y="40"/>
                    <a:pt x="130" y="89"/>
                    <a:pt x="101" y="131"/>
                  </a:cubicBezTo>
                  <a:cubicBezTo>
                    <a:pt x="88" y="150"/>
                    <a:pt x="76" y="170"/>
                    <a:pt x="65" y="191"/>
                  </a:cubicBezTo>
                  <a:cubicBezTo>
                    <a:pt x="38" y="243"/>
                    <a:pt x="20" y="298"/>
                    <a:pt x="11" y="356"/>
                  </a:cubicBezTo>
                  <a:cubicBezTo>
                    <a:pt x="7" y="380"/>
                    <a:pt x="4" y="404"/>
                    <a:pt x="4" y="428"/>
                  </a:cubicBezTo>
                  <a:cubicBezTo>
                    <a:pt x="4" y="433"/>
                    <a:pt x="4" y="438"/>
                    <a:pt x="4" y="443"/>
                  </a:cubicBezTo>
                  <a:cubicBezTo>
                    <a:pt x="4" y="523"/>
                    <a:pt x="21" y="601"/>
                    <a:pt x="55" y="674"/>
                  </a:cubicBezTo>
                  <a:cubicBezTo>
                    <a:pt x="84" y="737"/>
                    <a:pt x="125" y="793"/>
                    <a:pt x="176" y="841"/>
                  </a:cubicBezTo>
                  <a:cubicBezTo>
                    <a:pt x="278" y="937"/>
                    <a:pt x="411" y="990"/>
                    <a:pt x="551" y="990"/>
                  </a:cubicBezTo>
                  <a:cubicBezTo>
                    <a:pt x="785" y="990"/>
                    <a:pt x="993" y="841"/>
                    <a:pt x="1069" y="620"/>
                  </a:cubicBezTo>
                  <a:cubicBezTo>
                    <a:pt x="1088" y="563"/>
                    <a:pt x="1098" y="503"/>
                    <a:pt x="1098" y="443"/>
                  </a:cubicBezTo>
                  <a:cubicBezTo>
                    <a:pt x="1098" y="435"/>
                    <a:pt x="1098" y="426"/>
                    <a:pt x="1098" y="418"/>
                  </a:cubicBezTo>
                  <a:cubicBezTo>
                    <a:pt x="1093" y="318"/>
                    <a:pt x="1062" y="222"/>
                    <a:pt x="1008" y="140"/>
                  </a:cubicBezTo>
                  <a:cubicBezTo>
                    <a:pt x="1002" y="131"/>
                    <a:pt x="992" y="117"/>
                    <a:pt x="986" y="110"/>
                  </a:cubicBezTo>
                  <a:cubicBezTo>
                    <a:pt x="989" y="108"/>
                    <a:pt x="989" y="108"/>
                    <a:pt x="989" y="108"/>
                  </a:cubicBezTo>
                  <a:cubicBezTo>
                    <a:pt x="995" y="115"/>
                    <a:pt x="1005" y="129"/>
                    <a:pt x="1011" y="138"/>
                  </a:cubicBezTo>
                  <a:cubicBezTo>
                    <a:pt x="1066" y="220"/>
                    <a:pt x="1097" y="317"/>
                    <a:pt x="1102" y="418"/>
                  </a:cubicBezTo>
                  <a:cubicBezTo>
                    <a:pt x="1102" y="426"/>
                    <a:pt x="1102" y="434"/>
                    <a:pt x="1102" y="443"/>
                  </a:cubicBezTo>
                  <a:cubicBezTo>
                    <a:pt x="1102" y="504"/>
                    <a:pt x="1092" y="564"/>
                    <a:pt x="1072" y="622"/>
                  </a:cubicBezTo>
                  <a:cubicBezTo>
                    <a:pt x="996" y="844"/>
                    <a:pt x="786" y="994"/>
                    <a:pt x="551" y="9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47" name="Freeform 167"/>
            <p:cNvSpPr>
              <a:spLocks noEditPoints="1"/>
            </p:cNvSpPr>
            <p:nvPr/>
          </p:nvSpPr>
          <p:spPr bwMode="auto">
            <a:xfrm>
              <a:off x="1922954" y="1313148"/>
              <a:ext cx="2050352" cy="624685"/>
            </a:xfrm>
            <a:custGeom>
              <a:avLst/>
              <a:gdLst>
                <a:gd name="T0" fmla="*/ 10 w 850"/>
                <a:gd name="T1" fmla="*/ 124 h 259"/>
                <a:gd name="T2" fmla="*/ 43 w 850"/>
                <a:gd name="T3" fmla="*/ 148 h 259"/>
                <a:gd name="T4" fmla="*/ 175 w 850"/>
                <a:gd name="T5" fmla="*/ 74 h 259"/>
                <a:gd name="T6" fmla="*/ 238 w 850"/>
                <a:gd name="T7" fmla="*/ 90 h 259"/>
                <a:gd name="T8" fmla="*/ 727 w 850"/>
                <a:gd name="T9" fmla="*/ 199 h 259"/>
                <a:gd name="T10" fmla="*/ 806 w 850"/>
                <a:gd name="T11" fmla="*/ 254 h 259"/>
                <a:gd name="T12" fmla="*/ 848 w 850"/>
                <a:gd name="T13" fmla="*/ 255 h 259"/>
                <a:gd name="T14" fmla="*/ 836 w 850"/>
                <a:gd name="T15" fmla="*/ 253 h 259"/>
                <a:gd name="T16" fmla="*/ 726 w 850"/>
                <a:gd name="T17" fmla="*/ 193 h 259"/>
                <a:gd name="T18" fmla="*/ 237 w 850"/>
                <a:gd name="T19" fmla="*/ 84 h 259"/>
                <a:gd name="T20" fmla="*/ 172 w 850"/>
                <a:gd name="T21" fmla="*/ 69 h 259"/>
                <a:gd name="T22" fmla="*/ 28 w 850"/>
                <a:gd name="T23" fmla="*/ 142 h 259"/>
                <a:gd name="T24" fmla="*/ 23 w 850"/>
                <a:gd name="T25" fmla="*/ 136 h 259"/>
                <a:gd name="T26" fmla="*/ 39 w 850"/>
                <a:gd name="T27" fmla="*/ 124 h 259"/>
                <a:gd name="T28" fmla="*/ 55 w 850"/>
                <a:gd name="T29" fmla="*/ 113 h 259"/>
                <a:gd name="T30" fmla="*/ 71 w 850"/>
                <a:gd name="T31" fmla="*/ 103 h 259"/>
                <a:gd name="T32" fmla="*/ 83 w 850"/>
                <a:gd name="T33" fmla="*/ 83 h 259"/>
                <a:gd name="T34" fmla="*/ 100 w 850"/>
                <a:gd name="T35" fmla="*/ 73 h 259"/>
                <a:gd name="T36" fmla="*/ 118 w 850"/>
                <a:gd name="T37" fmla="*/ 64 h 259"/>
                <a:gd name="T38" fmla="*/ 136 w 850"/>
                <a:gd name="T39" fmla="*/ 56 h 259"/>
                <a:gd name="T40" fmla="*/ 154 w 850"/>
                <a:gd name="T41" fmla="*/ 48 h 259"/>
                <a:gd name="T42" fmla="*/ 173 w 850"/>
                <a:gd name="T43" fmla="*/ 41 h 259"/>
                <a:gd name="T44" fmla="*/ 192 w 850"/>
                <a:gd name="T45" fmla="*/ 34 h 259"/>
                <a:gd name="T46" fmla="*/ 203 w 850"/>
                <a:gd name="T47" fmla="*/ 43 h 259"/>
                <a:gd name="T48" fmla="*/ 222 w 850"/>
                <a:gd name="T49" fmla="*/ 37 h 259"/>
                <a:gd name="T50" fmla="*/ 241 w 850"/>
                <a:gd name="T51" fmla="*/ 33 h 259"/>
                <a:gd name="T52" fmla="*/ 260 w 850"/>
                <a:gd name="T53" fmla="*/ 29 h 259"/>
                <a:gd name="T54" fmla="*/ 279 w 850"/>
                <a:gd name="T55" fmla="*/ 25 h 259"/>
                <a:gd name="T56" fmla="*/ 298 w 850"/>
                <a:gd name="T57" fmla="*/ 22 h 259"/>
                <a:gd name="T58" fmla="*/ 318 w 850"/>
                <a:gd name="T59" fmla="*/ 20 h 259"/>
                <a:gd name="T60" fmla="*/ 337 w 850"/>
                <a:gd name="T61" fmla="*/ 19 h 259"/>
                <a:gd name="T62" fmla="*/ 357 w 850"/>
                <a:gd name="T63" fmla="*/ 18 h 259"/>
                <a:gd name="T64" fmla="*/ 376 w 850"/>
                <a:gd name="T65" fmla="*/ 18 h 259"/>
                <a:gd name="T66" fmla="*/ 396 w 850"/>
                <a:gd name="T67" fmla="*/ 19 h 259"/>
                <a:gd name="T68" fmla="*/ 415 w 850"/>
                <a:gd name="T69" fmla="*/ 20 h 259"/>
                <a:gd name="T70" fmla="*/ 434 w 850"/>
                <a:gd name="T71" fmla="*/ 22 h 259"/>
                <a:gd name="T72" fmla="*/ 446 w 850"/>
                <a:gd name="T73" fmla="*/ 23 h 259"/>
                <a:gd name="T74" fmla="*/ 465 w 850"/>
                <a:gd name="T75" fmla="*/ 26 h 259"/>
                <a:gd name="T76" fmla="*/ 484 w 850"/>
                <a:gd name="T77" fmla="*/ 29 h 259"/>
                <a:gd name="T78" fmla="*/ 503 w 850"/>
                <a:gd name="T79" fmla="*/ 34 h 259"/>
                <a:gd name="T80" fmla="*/ 522 w 850"/>
                <a:gd name="T81" fmla="*/ 39 h 259"/>
                <a:gd name="T82" fmla="*/ 541 w 850"/>
                <a:gd name="T83" fmla="*/ 44 h 259"/>
                <a:gd name="T84" fmla="*/ 559 w 850"/>
                <a:gd name="T85" fmla="*/ 50 h 259"/>
                <a:gd name="T86" fmla="*/ 578 w 850"/>
                <a:gd name="T87" fmla="*/ 57 h 259"/>
                <a:gd name="T88" fmla="*/ 596 w 850"/>
                <a:gd name="T89" fmla="*/ 65 h 259"/>
                <a:gd name="T90" fmla="*/ 613 w 850"/>
                <a:gd name="T91" fmla="*/ 73 h 259"/>
                <a:gd name="T92" fmla="*/ 631 w 850"/>
                <a:gd name="T93" fmla="*/ 81 h 259"/>
                <a:gd name="T94" fmla="*/ 648 w 850"/>
                <a:gd name="T95" fmla="*/ 91 h 259"/>
                <a:gd name="T96" fmla="*/ 665 w 850"/>
                <a:gd name="T97" fmla="*/ 101 h 259"/>
                <a:gd name="T98" fmla="*/ 681 w 850"/>
                <a:gd name="T99" fmla="*/ 111 h 259"/>
                <a:gd name="T100" fmla="*/ 698 w 850"/>
                <a:gd name="T101" fmla="*/ 122 h 259"/>
                <a:gd name="T102" fmla="*/ 713 w 850"/>
                <a:gd name="T103" fmla="*/ 134 h 259"/>
                <a:gd name="T104" fmla="*/ 729 w 850"/>
                <a:gd name="T105" fmla="*/ 146 h 259"/>
                <a:gd name="T106" fmla="*/ 744 w 850"/>
                <a:gd name="T107" fmla="*/ 158 h 259"/>
                <a:gd name="T108" fmla="*/ 758 w 850"/>
                <a:gd name="T109" fmla="*/ 171 h 259"/>
                <a:gd name="T110" fmla="*/ 772 w 850"/>
                <a:gd name="T111" fmla="*/ 185 h 259"/>
                <a:gd name="T112" fmla="*/ 786 w 850"/>
                <a:gd name="T113" fmla="*/ 199 h 259"/>
                <a:gd name="T114" fmla="*/ 800 w 850"/>
                <a:gd name="T115" fmla="*/ 197 h 259"/>
                <a:gd name="T116" fmla="*/ 814 w 850"/>
                <a:gd name="T117" fmla="*/ 212 h 259"/>
                <a:gd name="T118" fmla="*/ 826 w 850"/>
                <a:gd name="T119" fmla="*/ 227 h 259"/>
                <a:gd name="T120" fmla="*/ 839 w 850"/>
                <a:gd name="T121" fmla="*/ 24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50" h="259">
                  <a:moveTo>
                    <a:pt x="845" y="242"/>
                  </a:moveTo>
                  <a:cubicBezTo>
                    <a:pt x="735" y="91"/>
                    <a:pt x="558" y="0"/>
                    <a:pt x="371" y="0"/>
                  </a:cubicBezTo>
                  <a:cubicBezTo>
                    <a:pt x="265" y="0"/>
                    <a:pt x="162" y="28"/>
                    <a:pt x="72" y="82"/>
                  </a:cubicBezTo>
                  <a:cubicBezTo>
                    <a:pt x="50" y="95"/>
                    <a:pt x="30" y="109"/>
                    <a:pt x="10" y="124"/>
                  </a:cubicBezTo>
                  <a:cubicBezTo>
                    <a:pt x="8" y="126"/>
                    <a:pt x="0" y="132"/>
                    <a:pt x="0" y="138"/>
                  </a:cubicBezTo>
                  <a:cubicBezTo>
                    <a:pt x="2" y="146"/>
                    <a:pt x="8" y="148"/>
                    <a:pt x="28" y="148"/>
                  </a:cubicBezTo>
                  <a:cubicBezTo>
                    <a:pt x="28" y="148"/>
                    <a:pt x="28" y="148"/>
                    <a:pt x="28" y="148"/>
                  </a:cubicBezTo>
                  <a:cubicBezTo>
                    <a:pt x="32" y="148"/>
                    <a:pt x="37" y="148"/>
                    <a:pt x="43" y="148"/>
                  </a:cubicBezTo>
                  <a:cubicBezTo>
                    <a:pt x="44" y="148"/>
                    <a:pt x="44" y="148"/>
                    <a:pt x="44" y="148"/>
                  </a:cubicBezTo>
                  <a:cubicBezTo>
                    <a:pt x="45" y="147"/>
                    <a:pt x="45" y="147"/>
                    <a:pt x="45" y="147"/>
                  </a:cubicBezTo>
                  <a:cubicBezTo>
                    <a:pt x="57" y="139"/>
                    <a:pt x="76" y="125"/>
                    <a:pt x="92" y="116"/>
                  </a:cubicBezTo>
                  <a:cubicBezTo>
                    <a:pt x="121" y="98"/>
                    <a:pt x="155" y="83"/>
                    <a:pt x="175" y="74"/>
                  </a:cubicBezTo>
                  <a:cubicBezTo>
                    <a:pt x="177" y="73"/>
                    <a:pt x="180" y="73"/>
                    <a:pt x="182" y="73"/>
                  </a:cubicBezTo>
                  <a:cubicBezTo>
                    <a:pt x="190" y="73"/>
                    <a:pt x="198" y="77"/>
                    <a:pt x="206" y="81"/>
                  </a:cubicBezTo>
                  <a:cubicBezTo>
                    <a:pt x="215" y="86"/>
                    <a:pt x="223" y="90"/>
                    <a:pt x="232" y="90"/>
                  </a:cubicBezTo>
                  <a:cubicBezTo>
                    <a:pt x="234" y="90"/>
                    <a:pt x="236" y="90"/>
                    <a:pt x="238" y="90"/>
                  </a:cubicBezTo>
                  <a:cubicBezTo>
                    <a:pt x="284" y="79"/>
                    <a:pt x="333" y="73"/>
                    <a:pt x="371" y="73"/>
                  </a:cubicBezTo>
                  <a:cubicBezTo>
                    <a:pt x="502" y="73"/>
                    <a:pt x="607" y="111"/>
                    <a:pt x="703" y="195"/>
                  </a:cubicBezTo>
                  <a:cubicBezTo>
                    <a:pt x="708" y="199"/>
                    <a:pt x="714" y="199"/>
                    <a:pt x="719" y="199"/>
                  </a:cubicBezTo>
                  <a:cubicBezTo>
                    <a:pt x="721" y="199"/>
                    <a:pt x="724" y="199"/>
                    <a:pt x="727" y="199"/>
                  </a:cubicBezTo>
                  <a:cubicBezTo>
                    <a:pt x="729" y="199"/>
                    <a:pt x="732" y="199"/>
                    <a:pt x="735" y="199"/>
                  </a:cubicBezTo>
                  <a:cubicBezTo>
                    <a:pt x="746" y="199"/>
                    <a:pt x="758" y="200"/>
                    <a:pt x="769" y="212"/>
                  </a:cubicBezTo>
                  <a:cubicBezTo>
                    <a:pt x="782" y="225"/>
                    <a:pt x="796" y="242"/>
                    <a:pt x="805" y="254"/>
                  </a:cubicBezTo>
                  <a:cubicBezTo>
                    <a:pt x="806" y="254"/>
                    <a:pt x="806" y="254"/>
                    <a:pt x="806" y="254"/>
                  </a:cubicBezTo>
                  <a:cubicBezTo>
                    <a:pt x="807" y="255"/>
                    <a:pt x="807" y="255"/>
                    <a:pt x="807" y="255"/>
                  </a:cubicBezTo>
                  <a:cubicBezTo>
                    <a:pt x="808" y="255"/>
                    <a:pt x="822" y="258"/>
                    <a:pt x="836" y="259"/>
                  </a:cubicBezTo>
                  <a:cubicBezTo>
                    <a:pt x="837" y="259"/>
                    <a:pt x="838" y="259"/>
                    <a:pt x="839" y="259"/>
                  </a:cubicBezTo>
                  <a:cubicBezTo>
                    <a:pt x="844" y="259"/>
                    <a:pt x="847" y="258"/>
                    <a:pt x="848" y="255"/>
                  </a:cubicBezTo>
                  <a:cubicBezTo>
                    <a:pt x="850" y="252"/>
                    <a:pt x="849" y="247"/>
                    <a:pt x="845" y="242"/>
                  </a:cubicBezTo>
                  <a:close/>
                  <a:moveTo>
                    <a:pt x="843" y="252"/>
                  </a:moveTo>
                  <a:cubicBezTo>
                    <a:pt x="843" y="252"/>
                    <a:pt x="842" y="253"/>
                    <a:pt x="839" y="253"/>
                  </a:cubicBezTo>
                  <a:cubicBezTo>
                    <a:pt x="838" y="253"/>
                    <a:pt x="837" y="253"/>
                    <a:pt x="836" y="253"/>
                  </a:cubicBezTo>
                  <a:cubicBezTo>
                    <a:pt x="825" y="252"/>
                    <a:pt x="813" y="250"/>
                    <a:pt x="809" y="249"/>
                  </a:cubicBezTo>
                  <a:cubicBezTo>
                    <a:pt x="800" y="237"/>
                    <a:pt x="786" y="221"/>
                    <a:pt x="774" y="208"/>
                  </a:cubicBezTo>
                  <a:cubicBezTo>
                    <a:pt x="761" y="194"/>
                    <a:pt x="746" y="193"/>
                    <a:pt x="735" y="193"/>
                  </a:cubicBezTo>
                  <a:cubicBezTo>
                    <a:pt x="732" y="193"/>
                    <a:pt x="729" y="193"/>
                    <a:pt x="726" y="193"/>
                  </a:cubicBezTo>
                  <a:cubicBezTo>
                    <a:pt x="724" y="193"/>
                    <a:pt x="721" y="193"/>
                    <a:pt x="719" y="193"/>
                  </a:cubicBezTo>
                  <a:cubicBezTo>
                    <a:pt x="713" y="193"/>
                    <a:pt x="709" y="192"/>
                    <a:pt x="707" y="190"/>
                  </a:cubicBezTo>
                  <a:cubicBezTo>
                    <a:pt x="610" y="106"/>
                    <a:pt x="503" y="67"/>
                    <a:pt x="371" y="67"/>
                  </a:cubicBezTo>
                  <a:cubicBezTo>
                    <a:pt x="332" y="67"/>
                    <a:pt x="283" y="73"/>
                    <a:pt x="237" y="84"/>
                  </a:cubicBezTo>
                  <a:cubicBezTo>
                    <a:pt x="235" y="84"/>
                    <a:pt x="234" y="84"/>
                    <a:pt x="232" y="84"/>
                  </a:cubicBezTo>
                  <a:cubicBezTo>
                    <a:pt x="225" y="84"/>
                    <a:pt x="217" y="80"/>
                    <a:pt x="209" y="76"/>
                  </a:cubicBezTo>
                  <a:cubicBezTo>
                    <a:pt x="200" y="71"/>
                    <a:pt x="191" y="67"/>
                    <a:pt x="182" y="67"/>
                  </a:cubicBezTo>
                  <a:cubicBezTo>
                    <a:pt x="179" y="67"/>
                    <a:pt x="175" y="67"/>
                    <a:pt x="172" y="69"/>
                  </a:cubicBezTo>
                  <a:cubicBezTo>
                    <a:pt x="152" y="77"/>
                    <a:pt x="118" y="93"/>
                    <a:pt x="89" y="111"/>
                  </a:cubicBezTo>
                  <a:cubicBezTo>
                    <a:pt x="73" y="120"/>
                    <a:pt x="54" y="133"/>
                    <a:pt x="42" y="142"/>
                  </a:cubicBezTo>
                  <a:cubicBezTo>
                    <a:pt x="36" y="142"/>
                    <a:pt x="32" y="142"/>
                    <a:pt x="28" y="142"/>
                  </a:cubicBezTo>
                  <a:cubicBezTo>
                    <a:pt x="28" y="142"/>
                    <a:pt x="28" y="142"/>
                    <a:pt x="28" y="142"/>
                  </a:cubicBezTo>
                  <a:cubicBezTo>
                    <a:pt x="7" y="142"/>
                    <a:pt x="7" y="140"/>
                    <a:pt x="6" y="137"/>
                  </a:cubicBezTo>
                  <a:cubicBezTo>
                    <a:pt x="6" y="136"/>
                    <a:pt x="10" y="132"/>
                    <a:pt x="14" y="129"/>
                  </a:cubicBezTo>
                  <a:cubicBezTo>
                    <a:pt x="15" y="128"/>
                    <a:pt x="16" y="128"/>
                    <a:pt x="16" y="127"/>
                  </a:cubicBezTo>
                  <a:cubicBezTo>
                    <a:pt x="23" y="136"/>
                    <a:pt x="23" y="136"/>
                    <a:pt x="23" y="136"/>
                  </a:cubicBezTo>
                  <a:cubicBezTo>
                    <a:pt x="30" y="131"/>
                    <a:pt x="30" y="131"/>
                    <a:pt x="30" y="131"/>
                  </a:cubicBezTo>
                  <a:cubicBezTo>
                    <a:pt x="23" y="122"/>
                    <a:pt x="23" y="122"/>
                    <a:pt x="23" y="122"/>
                  </a:cubicBezTo>
                  <a:cubicBezTo>
                    <a:pt x="26" y="120"/>
                    <a:pt x="29" y="117"/>
                    <a:pt x="32" y="115"/>
                  </a:cubicBezTo>
                  <a:cubicBezTo>
                    <a:pt x="39" y="124"/>
                    <a:pt x="39" y="124"/>
                    <a:pt x="39" y="124"/>
                  </a:cubicBezTo>
                  <a:cubicBezTo>
                    <a:pt x="45" y="120"/>
                    <a:pt x="45" y="120"/>
                    <a:pt x="45" y="120"/>
                  </a:cubicBezTo>
                  <a:cubicBezTo>
                    <a:pt x="39" y="110"/>
                    <a:pt x="39" y="110"/>
                    <a:pt x="39" y="110"/>
                  </a:cubicBezTo>
                  <a:cubicBezTo>
                    <a:pt x="42" y="108"/>
                    <a:pt x="46" y="106"/>
                    <a:pt x="49" y="104"/>
                  </a:cubicBezTo>
                  <a:cubicBezTo>
                    <a:pt x="55" y="113"/>
                    <a:pt x="55" y="113"/>
                    <a:pt x="55" y="113"/>
                  </a:cubicBezTo>
                  <a:cubicBezTo>
                    <a:pt x="62" y="109"/>
                    <a:pt x="62" y="109"/>
                    <a:pt x="62" y="109"/>
                  </a:cubicBezTo>
                  <a:cubicBezTo>
                    <a:pt x="55" y="99"/>
                    <a:pt x="55" y="99"/>
                    <a:pt x="55" y="99"/>
                  </a:cubicBezTo>
                  <a:cubicBezTo>
                    <a:pt x="59" y="97"/>
                    <a:pt x="62" y="95"/>
                    <a:pt x="66" y="93"/>
                  </a:cubicBezTo>
                  <a:cubicBezTo>
                    <a:pt x="71" y="103"/>
                    <a:pt x="71" y="103"/>
                    <a:pt x="71" y="103"/>
                  </a:cubicBezTo>
                  <a:cubicBezTo>
                    <a:pt x="78" y="98"/>
                    <a:pt x="78" y="98"/>
                    <a:pt x="78" y="98"/>
                  </a:cubicBezTo>
                  <a:cubicBezTo>
                    <a:pt x="72" y="89"/>
                    <a:pt x="72" y="89"/>
                    <a:pt x="72" y="89"/>
                  </a:cubicBezTo>
                  <a:cubicBezTo>
                    <a:pt x="73" y="88"/>
                    <a:pt x="74" y="88"/>
                    <a:pt x="75" y="87"/>
                  </a:cubicBezTo>
                  <a:cubicBezTo>
                    <a:pt x="77" y="86"/>
                    <a:pt x="80" y="84"/>
                    <a:pt x="83" y="83"/>
                  </a:cubicBezTo>
                  <a:cubicBezTo>
                    <a:pt x="88" y="93"/>
                    <a:pt x="88" y="93"/>
                    <a:pt x="88" y="93"/>
                  </a:cubicBezTo>
                  <a:cubicBezTo>
                    <a:pt x="95" y="89"/>
                    <a:pt x="95" y="89"/>
                    <a:pt x="95" y="89"/>
                  </a:cubicBezTo>
                  <a:cubicBezTo>
                    <a:pt x="90" y="79"/>
                    <a:pt x="90" y="79"/>
                    <a:pt x="90" y="79"/>
                  </a:cubicBezTo>
                  <a:cubicBezTo>
                    <a:pt x="93" y="77"/>
                    <a:pt x="97" y="75"/>
                    <a:pt x="100" y="73"/>
                  </a:cubicBezTo>
                  <a:cubicBezTo>
                    <a:pt x="105" y="83"/>
                    <a:pt x="105" y="83"/>
                    <a:pt x="105" y="83"/>
                  </a:cubicBezTo>
                  <a:cubicBezTo>
                    <a:pt x="113" y="79"/>
                    <a:pt x="113" y="79"/>
                    <a:pt x="113" y="79"/>
                  </a:cubicBezTo>
                  <a:cubicBezTo>
                    <a:pt x="107" y="69"/>
                    <a:pt x="107" y="69"/>
                    <a:pt x="107" y="69"/>
                  </a:cubicBezTo>
                  <a:cubicBezTo>
                    <a:pt x="111" y="68"/>
                    <a:pt x="114" y="66"/>
                    <a:pt x="118" y="64"/>
                  </a:cubicBezTo>
                  <a:cubicBezTo>
                    <a:pt x="123" y="74"/>
                    <a:pt x="123" y="74"/>
                    <a:pt x="123" y="74"/>
                  </a:cubicBezTo>
                  <a:cubicBezTo>
                    <a:pt x="130" y="71"/>
                    <a:pt x="130" y="71"/>
                    <a:pt x="130" y="71"/>
                  </a:cubicBezTo>
                  <a:cubicBezTo>
                    <a:pt x="125" y="61"/>
                    <a:pt x="125" y="61"/>
                    <a:pt x="125" y="61"/>
                  </a:cubicBezTo>
                  <a:cubicBezTo>
                    <a:pt x="129" y="59"/>
                    <a:pt x="132" y="57"/>
                    <a:pt x="136" y="56"/>
                  </a:cubicBezTo>
                  <a:cubicBezTo>
                    <a:pt x="141" y="66"/>
                    <a:pt x="141" y="66"/>
                    <a:pt x="141" y="66"/>
                  </a:cubicBezTo>
                  <a:cubicBezTo>
                    <a:pt x="148" y="63"/>
                    <a:pt x="148" y="63"/>
                    <a:pt x="148" y="63"/>
                  </a:cubicBezTo>
                  <a:cubicBezTo>
                    <a:pt x="143" y="52"/>
                    <a:pt x="143" y="52"/>
                    <a:pt x="143" y="52"/>
                  </a:cubicBezTo>
                  <a:cubicBezTo>
                    <a:pt x="147" y="51"/>
                    <a:pt x="151" y="49"/>
                    <a:pt x="154" y="48"/>
                  </a:cubicBezTo>
                  <a:cubicBezTo>
                    <a:pt x="159" y="59"/>
                    <a:pt x="159" y="59"/>
                    <a:pt x="159" y="59"/>
                  </a:cubicBezTo>
                  <a:cubicBezTo>
                    <a:pt x="166" y="56"/>
                    <a:pt x="166" y="56"/>
                    <a:pt x="166" y="56"/>
                  </a:cubicBezTo>
                  <a:cubicBezTo>
                    <a:pt x="162" y="45"/>
                    <a:pt x="162" y="45"/>
                    <a:pt x="162" y="45"/>
                  </a:cubicBezTo>
                  <a:cubicBezTo>
                    <a:pt x="166" y="43"/>
                    <a:pt x="169" y="42"/>
                    <a:pt x="173" y="41"/>
                  </a:cubicBezTo>
                  <a:cubicBezTo>
                    <a:pt x="177" y="52"/>
                    <a:pt x="177" y="52"/>
                    <a:pt x="177" y="52"/>
                  </a:cubicBezTo>
                  <a:cubicBezTo>
                    <a:pt x="184" y="49"/>
                    <a:pt x="184" y="49"/>
                    <a:pt x="184" y="49"/>
                  </a:cubicBezTo>
                  <a:cubicBezTo>
                    <a:pt x="181" y="38"/>
                    <a:pt x="181" y="38"/>
                    <a:pt x="181" y="38"/>
                  </a:cubicBezTo>
                  <a:cubicBezTo>
                    <a:pt x="184" y="37"/>
                    <a:pt x="188" y="36"/>
                    <a:pt x="192" y="34"/>
                  </a:cubicBezTo>
                  <a:cubicBezTo>
                    <a:pt x="195" y="45"/>
                    <a:pt x="195" y="45"/>
                    <a:pt x="195" y="45"/>
                  </a:cubicBezTo>
                  <a:cubicBezTo>
                    <a:pt x="199" y="44"/>
                    <a:pt x="199" y="44"/>
                    <a:pt x="199" y="44"/>
                  </a:cubicBezTo>
                  <a:cubicBezTo>
                    <a:pt x="200" y="44"/>
                    <a:pt x="200" y="44"/>
                    <a:pt x="201" y="43"/>
                  </a:cubicBezTo>
                  <a:cubicBezTo>
                    <a:pt x="203" y="43"/>
                    <a:pt x="203" y="43"/>
                    <a:pt x="203" y="43"/>
                  </a:cubicBezTo>
                  <a:cubicBezTo>
                    <a:pt x="200" y="32"/>
                    <a:pt x="200" y="32"/>
                    <a:pt x="200" y="32"/>
                  </a:cubicBezTo>
                  <a:cubicBezTo>
                    <a:pt x="203" y="31"/>
                    <a:pt x="207" y="30"/>
                    <a:pt x="211" y="29"/>
                  </a:cubicBezTo>
                  <a:cubicBezTo>
                    <a:pt x="214" y="40"/>
                    <a:pt x="214" y="40"/>
                    <a:pt x="214" y="40"/>
                  </a:cubicBezTo>
                  <a:cubicBezTo>
                    <a:pt x="222" y="37"/>
                    <a:pt x="222" y="37"/>
                    <a:pt x="222" y="37"/>
                  </a:cubicBezTo>
                  <a:cubicBezTo>
                    <a:pt x="219" y="26"/>
                    <a:pt x="219" y="26"/>
                    <a:pt x="219" y="26"/>
                  </a:cubicBezTo>
                  <a:cubicBezTo>
                    <a:pt x="223" y="25"/>
                    <a:pt x="226" y="24"/>
                    <a:pt x="230" y="23"/>
                  </a:cubicBezTo>
                  <a:cubicBezTo>
                    <a:pt x="233" y="35"/>
                    <a:pt x="233" y="35"/>
                    <a:pt x="233" y="35"/>
                  </a:cubicBezTo>
                  <a:cubicBezTo>
                    <a:pt x="241" y="33"/>
                    <a:pt x="241" y="33"/>
                    <a:pt x="241" y="33"/>
                  </a:cubicBezTo>
                  <a:cubicBezTo>
                    <a:pt x="238" y="21"/>
                    <a:pt x="238" y="21"/>
                    <a:pt x="238" y="21"/>
                  </a:cubicBezTo>
                  <a:cubicBezTo>
                    <a:pt x="242" y="21"/>
                    <a:pt x="246" y="20"/>
                    <a:pt x="250" y="19"/>
                  </a:cubicBezTo>
                  <a:cubicBezTo>
                    <a:pt x="252" y="30"/>
                    <a:pt x="252" y="30"/>
                    <a:pt x="252" y="30"/>
                  </a:cubicBezTo>
                  <a:cubicBezTo>
                    <a:pt x="260" y="29"/>
                    <a:pt x="260" y="29"/>
                    <a:pt x="260" y="29"/>
                  </a:cubicBezTo>
                  <a:cubicBezTo>
                    <a:pt x="257" y="17"/>
                    <a:pt x="257" y="17"/>
                    <a:pt x="257" y="17"/>
                  </a:cubicBezTo>
                  <a:cubicBezTo>
                    <a:pt x="261" y="16"/>
                    <a:pt x="265" y="16"/>
                    <a:pt x="269" y="15"/>
                  </a:cubicBezTo>
                  <a:cubicBezTo>
                    <a:pt x="271" y="27"/>
                    <a:pt x="271" y="27"/>
                    <a:pt x="271" y="27"/>
                  </a:cubicBezTo>
                  <a:cubicBezTo>
                    <a:pt x="279" y="25"/>
                    <a:pt x="279" y="25"/>
                    <a:pt x="279" y="25"/>
                  </a:cubicBezTo>
                  <a:cubicBezTo>
                    <a:pt x="277" y="14"/>
                    <a:pt x="277" y="14"/>
                    <a:pt x="277" y="14"/>
                  </a:cubicBezTo>
                  <a:cubicBezTo>
                    <a:pt x="281" y="13"/>
                    <a:pt x="285" y="12"/>
                    <a:pt x="289" y="12"/>
                  </a:cubicBezTo>
                  <a:cubicBezTo>
                    <a:pt x="290" y="23"/>
                    <a:pt x="290" y="23"/>
                    <a:pt x="290" y="23"/>
                  </a:cubicBezTo>
                  <a:cubicBezTo>
                    <a:pt x="298" y="22"/>
                    <a:pt x="298" y="22"/>
                    <a:pt x="298" y="22"/>
                  </a:cubicBezTo>
                  <a:cubicBezTo>
                    <a:pt x="297" y="11"/>
                    <a:pt x="297" y="11"/>
                    <a:pt x="297" y="11"/>
                  </a:cubicBezTo>
                  <a:cubicBezTo>
                    <a:pt x="301" y="10"/>
                    <a:pt x="305" y="10"/>
                    <a:pt x="309" y="9"/>
                  </a:cubicBezTo>
                  <a:cubicBezTo>
                    <a:pt x="310" y="21"/>
                    <a:pt x="310" y="21"/>
                    <a:pt x="310" y="21"/>
                  </a:cubicBezTo>
                  <a:cubicBezTo>
                    <a:pt x="318" y="20"/>
                    <a:pt x="318" y="20"/>
                    <a:pt x="318" y="20"/>
                  </a:cubicBezTo>
                  <a:cubicBezTo>
                    <a:pt x="317" y="9"/>
                    <a:pt x="317" y="9"/>
                    <a:pt x="317" y="9"/>
                  </a:cubicBezTo>
                  <a:cubicBezTo>
                    <a:pt x="321" y="8"/>
                    <a:pt x="324" y="8"/>
                    <a:pt x="328" y="8"/>
                  </a:cubicBezTo>
                  <a:cubicBezTo>
                    <a:pt x="329" y="19"/>
                    <a:pt x="329" y="19"/>
                    <a:pt x="329" y="19"/>
                  </a:cubicBezTo>
                  <a:cubicBezTo>
                    <a:pt x="337" y="19"/>
                    <a:pt x="337" y="19"/>
                    <a:pt x="337" y="19"/>
                  </a:cubicBezTo>
                  <a:cubicBezTo>
                    <a:pt x="336" y="7"/>
                    <a:pt x="336" y="7"/>
                    <a:pt x="336" y="7"/>
                  </a:cubicBezTo>
                  <a:cubicBezTo>
                    <a:pt x="340" y="7"/>
                    <a:pt x="344" y="7"/>
                    <a:pt x="348" y="6"/>
                  </a:cubicBezTo>
                  <a:cubicBezTo>
                    <a:pt x="349" y="18"/>
                    <a:pt x="349" y="18"/>
                    <a:pt x="349" y="18"/>
                  </a:cubicBezTo>
                  <a:cubicBezTo>
                    <a:pt x="357" y="18"/>
                    <a:pt x="357" y="18"/>
                    <a:pt x="357" y="18"/>
                  </a:cubicBezTo>
                  <a:cubicBezTo>
                    <a:pt x="356" y="6"/>
                    <a:pt x="356" y="6"/>
                    <a:pt x="356" y="6"/>
                  </a:cubicBezTo>
                  <a:cubicBezTo>
                    <a:pt x="360" y="6"/>
                    <a:pt x="364" y="6"/>
                    <a:pt x="368" y="6"/>
                  </a:cubicBezTo>
                  <a:cubicBezTo>
                    <a:pt x="368" y="18"/>
                    <a:pt x="368" y="18"/>
                    <a:pt x="368" y="18"/>
                  </a:cubicBezTo>
                  <a:cubicBezTo>
                    <a:pt x="376" y="18"/>
                    <a:pt x="376" y="18"/>
                    <a:pt x="376" y="18"/>
                  </a:cubicBezTo>
                  <a:cubicBezTo>
                    <a:pt x="376" y="6"/>
                    <a:pt x="376" y="6"/>
                    <a:pt x="376" y="6"/>
                  </a:cubicBezTo>
                  <a:cubicBezTo>
                    <a:pt x="380" y="6"/>
                    <a:pt x="384" y="6"/>
                    <a:pt x="388" y="6"/>
                  </a:cubicBezTo>
                  <a:cubicBezTo>
                    <a:pt x="388" y="18"/>
                    <a:pt x="388" y="18"/>
                    <a:pt x="388" y="18"/>
                  </a:cubicBezTo>
                  <a:cubicBezTo>
                    <a:pt x="396" y="19"/>
                    <a:pt x="396" y="19"/>
                    <a:pt x="396" y="19"/>
                  </a:cubicBezTo>
                  <a:cubicBezTo>
                    <a:pt x="396" y="7"/>
                    <a:pt x="396" y="7"/>
                    <a:pt x="396" y="7"/>
                  </a:cubicBezTo>
                  <a:cubicBezTo>
                    <a:pt x="400" y="7"/>
                    <a:pt x="404" y="7"/>
                    <a:pt x="408" y="7"/>
                  </a:cubicBezTo>
                  <a:cubicBezTo>
                    <a:pt x="407" y="19"/>
                    <a:pt x="407" y="19"/>
                    <a:pt x="407" y="19"/>
                  </a:cubicBezTo>
                  <a:cubicBezTo>
                    <a:pt x="415" y="20"/>
                    <a:pt x="415" y="20"/>
                    <a:pt x="415" y="20"/>
                  </a:cubicBezTo>
                  <a:cubicBezTo>
                    <a:pt x="416" y="8"/>
                    <a:pt x="416" y="8"/>
                    <a:pt x="416" y="8"/>
                  </a:cubicBezTo>
                  <a:cubicBezTo>
                    <a:pt x="420" y="8"/>
                    <a:pt x="424" y="9"/>
                    <a:pt x="428" y="9"/>
                  </a:cubicBezTo>
                  <a:cubicBezTo>
                    <a:pt x="426" y="21"/>
                    <a:pt x="426" y="21"/>
                    <a:pt x="426" y="21"/>
                  </a:cubicBezTo>
                  <a:cubicBezTo>
                    <a:pt x="434" y="22"/>
                    <a:pt x="434" y="22"/>
                    <a:pt x="434" y="22"/>
                  </a:cubicBezTo>
                  <a:cubicBezTo>
                    <a:pt x="436" y="10"/>
                    <a:pt x="436" y="10"/>
                    <a:pt x="436" y="10"/>
                  </a:cubicBezTo>
                  <a:cubicBezTo>
                    <a:pt x="440" y="10"/>
                    <a:pt x="444" y="11"/>
                    <a:pt x="448" y="11"/>
                  </a:cubicBezTo>
                  <a:cubicBezTo>
                    <a:pt x="446" y="21"/>
                    <a:pt x="446" y="21"/>
                    <a:pt x="446" y="21"/>
                  </a:cubicBezTo>
                  <a:cubicBezTo>
                    <a:pt x="446" y="23"/>
                    <a:pt x="446" y="23"/>
                    <a:pt x="446" y="23"/>
                  </a:cubicBezTo>
                  <a:cubicBezTo>
                    <a:pt x="454" y="24"/>
                    <a:pt x="454" y="24"/>
                    <a:pt x="454" y="24"/>
                  </a:cubicBezTo>
                  <a:cubicBezTo>
                    <a:pt x="456" y="12"/>
                    <a:pt x="456" y="12"/>
                    <a:pt x="456" y="12"/>
                  </a:cubicBezTo>
                  <a:cubicBezTo>
                    <a:pt x="459" y="13"/>
                    <a:pt x="463" y="14"/>
                    <a:pt x="467" y="14"/>
                  </a:cubicBezTo>
                  <a:cubicBezTo>
                    <a:pt x="465" y="26"/>
                    <a:pt x="465" y="26"/>
                    <a:pt x="465" y="26"/>
                  </a:cubicBezTo>
                  <a:cubicBezTo>
                    <a:pt x="473" y="27"/>
                    <a:pt x="473" y="27"/>
                    <a:pt x="473" y="27"/>
                  </a:cubicBezTo>
                  <a:cubicBezTo>
                    <a:pt x="475" y="16"/>
                    <a:pt x="475" y="16"/>
                    <a:pt x="475" y="16"/>
                  </a:cubicBezTo>
                  <a:cubicBezTo>
                    <a:pt x="479" y="16"/>
                    <a:pt x="483" y="17"/>
                    <a:pt x="487" y="18"/>
                  </a:cubicBezTo>
                  <a:cubicBezTo>
                    <a:pt x="484" y="29"/>
                    <a:pt x="484" y="29"/>
                    <a:pt x="484" y="29"/>
                  </a:cubicBezTo>
                  <a:cubicBezTo>
                    <a:pt x="492" y="31"/>
                    <a:pt x="492" y="31"/>
                    <a:pt x="492" y="31"/>
                  </a:cubicBezTo>
                  <a:cubicBezTo>
                    <a:pt x="495" y="20"/>
                    <a:pt x="495" y="20"/>
                    <a:pt x="495" y="20"/>
                  </a:cubicBezTo>
                  <a:cubicBezTo>
                    <a:pt x="499" y="20"/>
                    <a:pt x="502" y="21"/>
                    <a:pt x="506" y="22"/>
                  </a:cubicBezTo>
                  <a:cubicBezTo>
                    <a:pt x="503" y="34"/>
                    <a:pt x="503" y="34"/>
                    <a:pt x="503" y="34"/>
                  </a:cubicBezTo>
                  <a:cubicBezTo>
                    <a:pt x="511" y="36"/>
                    <a:pt x="511" y="36"/>
                    <a:pt x="511" y="36"/>
                  </a:cubicBezTo>
                  <a:cubicBezTo>
                    <a:pt x="514" y="24"/>
                    <a:pt x="514" y="24"/>
                    <a:pt x="514" y="24"/>
                  </a:cubicBezTo>
                  <a:cubicBezTo>
                    <a:pt x="518" y="25"/>
                    <a:pt x="522" y="26"/>
                    <a:pt x="526" y="27"/>
                  </a:cubicBezTo>
                  <a:cubicBezTo>
                    <a:pt x="522" y="39"/>
                    <a:pt x="522" y="39"/>
                    <a:pt x="522" y="39"/>
                  </a:cubicBezTo>
                  <a:cubicBezTo>
                    <a:pt x="530" y="41"/>
                    <a:pt x="530" y="41"/>
                    <a:pt x="530" y="41"/>
                  </a:cubicBezTo>
                  <a:cubicBezTo>
                    <a:pt x="533" y="30"/>
                    <a:pt x="533" y="30"/>
                    <a:pt x="533" y="30"/>
                  </a:cubicBezTo>
                  <a:cubicBezTo>
                    <a:pt x="537" y="31"/>
                    <a:pt x="541" y="32"/>
                    <a:pt x="545" y="33"/>
                  </a:cubicBezTo>
                  <a:cubicBezTo>
                    <a:pt x="541" y="44"/>
                    <a:pt x="541" y="44"/>
                    <a:pt x="541" y="44"/>
                  </a:cubicBezTo>
                  <a:cubicBezTo>
                    <a:pt x="548" y="47"/>
                    <a:pt x="548" y="47"/>
                    <a:pt x="548" y="47"/>
                  </a:cubicBezTo>
                  <a:cubicBezTo>
                    <a:pt x="552" y="35"/>
                    <a:pt x="552" y="35"/>
                    <a:pt x="552" y="35"/>
                  </a:cubicBezTo>
                  <a:cubicBezTo>
                    <a:pt x="556" y="37"/>
                    <a:pt x="560" y="38"/>
                    <a:pt x="564" y="39"/>
                  </a:cubicBezTo>
                  <a:cubicBezTo>
                    <a:pt x="559" y="50"/>
                    <a:pt x="559" y="50"/>
                    <a:pt x="559" y="50"/>
                  </a:cubicBezTo>
                  <a:cubicBezTo>
                    <a:pt x="567" y="53"/>
                    <a:pt x="567" y="53"/>
                    <a:pt x="567" y="53"/>
                  </a:cubicBezTo>
                  <a:cubicBezTo>
                    <a:pt x="571" y="42"/>
                    <a:pt x="571" y="42"/>
                    <a:pt x="571" y="42"/>
                  </a:cubicBezTo>
                  <a:cubicBezTo>
                    <a:pt x="575" y="43"/>
                    <a:pt x="579" y="45"/>
                    <a:pt x="582" y="46"/>
                  </a:cubicBezTo>
                  <a:cubicBezTo>
                    <a:pt x="578" y="57"/>
                    <a:pt x="578" y="57"/>
                    <a:pt x="578" y="57"/>
                  </a:cubicBezTo>
                  <a:cubicBezTo>
                    <a:pt x="585" y="60"/>
                    <a:pt x="585" y="60"/>
                    <a:pt x="585" y="60"/>
                  </a:cubicBezTo>
                  <a:cubicBezTo>
                    <a:pt x="590" y="49"/>
                    <a:pt x="590" y="49"/>
                    <a:pt x="590" y="49"/>
                  </a:cubicBezTo>
                  <a:cubicBezTo>
                    <a:pt x="593" y="51"/>
                    <a:pt x="597" y="52"/>
                    <a:pt x="601" y="54"/>
                  </a:cubicBezTo>
                  <a:cubicBezTo>
                    <a:pt x="596" y="65"/>
                    <a:pt x="596" y="65"/>
                    <a:pt x="596" y="65"/>
                  </a:cubicBezTo>
                  <a:cubicBezTo>
                    <a:pt x="603" y="68"/>
                    <a:pt x="603" y="68"/>
                    <a:pt x="603" y="68"/>
                  </a:cubicBezTo>
                  <a:cubicBezTo>
                    <a:pt x="608" y="57"/>
                    <a:pt x="608" y="57"/>
                    <a:pt x="608" y="57"/>
                  </a:cubicBezTo>
                  <a:cubicBezTo>
                    <a:pt x="612" y="59"/>
                    <a:pt x="615" y="60"/>
                    <a:pt x="619" y="62"/>
                  </a:cubicBezTo>
                  <a:cubicBezTo>
                    <a:pt x="613" y="73"/>
                    <a:pt x="613" y="73"/>
                    <a:pt x="613" y="73"/>
                  </a:cubicBezTo>
                  <a:cubicBezTo>
                    <a:pt x="621" y="76"/>
                    <a:pt x="621" y="76"/>
                    <a:pt x="621" y="76"/>
                  </a:cubicBezTo>
                  <a:cubicBezTo>
                    <a:pt x="626" y="66"/>
                    <a:pt x="626" y="66"/>
                    <a:pt x="626" y="66"/>
                  </a:cubicBezTo>
                  <a:cubicBezTo>
                    <a:pt x="630" y="67"/>
                    <a:pt x="633" y="69"/>
                    <a:pt x="637" y="71"/>
                  </a:cubicBezTo>
                  <a:cubicBezTo>
                    <a:pt x="631" y="81"/>
                    <a:pt x="631" y="81"/>
                    <a:pt x="631" y="81"/>
                  </a:cubicBezTo>
                  <a:cubicBezTo>
                    <a:pt x="638" y="85"/>
                    <a:pt x="638" y="85"/>
                    <a:pt x="638" y="85"/>
                  </a:cubicBezTo>
                  <a:cubicBezTo>
                    <a:pt x="644" y="75"/>
                    <a:pt x="644" y="75"/>
                    <a:pt x="644" y="75"/>
                  </a:cubicBezTo>
                  <a:cubicBezTo>
                    <a:pt x="647" y="77"/>
                    <a:pt x="651" y="79"/>
                    <a:pt x="654" y="80"/>
                  </a:cubicBezTo>
                  <a:cubicBezTo>
                    <a:pt x="648" y="91"/>
                    <a:pt x="648" y="91"/>
                    <a:pt x="648" y="91"/>
                  </a:cubicBezTo>
                  <a:cubicBezTo>
                    <a:pt x="655" y="95"/>
                    <a:pt x="655" y="95"/>
                    <a:pt x="655" y="95"/>
                  </a:cubicBezTo>
                  <a:cubicBezTo>
                    <a:pt x="661" y="84"/>
                    <a:pt x="661" y="84"/>
                    <a:pt x="661" y="84"/>
                  </a:cubicBezTo>
                  <a:cubicBezTo>
                    <a:pt x="665" y="86"/>
                    <a:pt x="668" y="88"/>
                    <a:pt x="671" y="91"/>
                  </a:cubicBezTo>
                  <a:cubicBezTo>
                    <a:pt x="665" y="101"/>
                    <a:pt x="665" y="101"/>
                    <a:pt x="665" y="101"/>
                  </a:cubicBezTo>
                  <a:cubicBezTo>
                    <a:pt x="672" y="105"/>
                    <a:pt x="672" y="105"/>
                    <a:pt x="672" y="105"/>
                  </a:cubicBezTo>
                  <a:cubicBezTo>
                    <a:pt x="678" y="95"/>
                    <a:pt x="678" y="95"/>
                    <a:pt x="678" y="95"/>
                  </a:cubicBezTo>
                  <a:cubicBezTo>
                    <a:pt x="682" y="97"/>
                    <a:pt x="685" y="99"/>
                    <a:pt x="688" y="101"/>
                  </a:cubicBezTo>
                  <a:cubicBezTo>
                    <a:pt x="681" y="111"/>
                    <a:pt x="681" y="111"/>
                    <a:pt x="681" y="111"/>
                  </a:cubicBezTo>
                  <a:cubicBezTo>
                    <a:pt x="688" y="115"/>
                    <a:pt x="688" y="115"/>
                    <a:pt x="688" y="115"/>
                  </a:cubicBezTo>
                  <a:cubicBezTo>
                    <a:pt x="695" y="106"/>
                    <a:pt x="695" y="106"/>
                    <a:pt x="695" y="106"/>
                  </a:cubicBezTo>
                  <a:cubicBezTo>
                    <a:pt x="698" y="108"/>
                    <a:pt x="702" y="110"/>
                    <a:pt x="705" y="112"/>
                  </a:cubicBezTo>
                  <a:cubicBezTo>
                    <a:pt x="698" y="122"/>
                    <a:pt x="698" y="122"/>
                    <a:pt x="698" y="122"/>
                  </a:cubicBezTo>
                  <a:cubicBezTo>
                    <a:pt x="704" y="127"/>
                    <a:pt x="704" y="127"/>
                    <a:pt x="704" y="127"/>
                  </a:cubicBezTo>
                  <a:cubicBezTo>
                    <a:pt x="711" y="117"/>
                    <a:pt x="711" y="117"/>
                    <a:pt x="711" y="117"/>
                  </a:cubicBezTo>
                  <a:cubicBezTo>
                    <a:pt x="715" y="119"/>
                    <a:pt x="718" y="122"/>
                    <a:pt x="721" y="124"/>
                  </a:cubicBezTo>
                  <a:cubicBezTo>
                    <a:pt x="713" y="134"/>
                    <a:pt x="713" y="134"/>
                    <a:pt x="713" y="134"/>
                  </a:cubicBezTo>
                  <a:cubicBezTo>
                    <a:pt x="720" y="139"/>
                    <a:pt x="720" y="139"/>
                    <a:pt x="720" y="139"/>
                  </a:cubicBezTo>
                  <a:cubicBezTo>
                    <a:pt x="727" y="129"/>
                    <a:pt x="727" y="129"/>
                    <a:pt x="727" y="129"/>
                  </a:cubicBezTo>
                  <a:cubicBezTo>
                    <a:pt x="730" y="131"/>
                    <a:pt x="734" y="134"/>
                    <a:pt x="737" y="136"/>
                  </a:cubicBezTo>
                  <a:cubicBezTo>
                    <a:pt x="729" y="146"/>
                    <a:pt x="729" y="146"/>
                    <a:pt x="729" y="146"/>
                  </a:cubicBezTo>
                  <a:cubicBezTo>
                    <a:pt x="735" y="151"/>
                    <a:pt x="735" y="151"/>
                    <a:pt x="735" y="151"/>
                  </a:cubicBezTo>
                  <a:cubicBezTo>
                    <a:pt x="743" y="142"/>
                    <a:pt x="743" y="142"/>
                    <a:pt x="743" y="142"/>
                  </a:cubicBezTo>
                  <a:cubicBezTo>
                    <a:pt x="746" y="144"/>
                    <a:pt x="749" y="147"/>
                    <a:pt x="752" y="149"/>
                  </a:cubicBezTo>
                  <a:cubicBezTo>
                    <a:pt x="744" y="158"/>
                    <a:pt x="744" y="158"/>
                    <a:pt x="744" y="158"/>
                  </a:cubicBezTo>
                  <a:cubicBezTo>
                    <a:pt x="750" y="164"/>
                    <a:pt x="750" y="164"/>
                    <a:pt x="750" y="164"/>
                  </a:cubicBezTo>
                  <a:cubicBezTo>
                    <a:pt x="758" y="155"/>
                    <a:pt x="758" y="155"/>
                    <a:pt x="758" y="155"/>
                  </a:cubicBezTo>
                  <a:cubicBezTo>
                    <a:pt x="761" y="157"/>
                    <a:pt x="764" y="160"/>
                    <a:pt x="767" y="163"/>
                  </a:cubicBezTo>
                  <a:cubicBezTo>
                    <a:pt x="758" y="171"/>
                    <a:pt x="758" y="171"/>
                    <a:pt x="758" y="171"/>
                  </a:cubicBezTo>
                  <a:cubicBezTo>
                    <a:pt x="764" y="177"/>
                    <a:pt x="764" y="177"/>
                    <a:pt x="764" y="177"/>
                  </a:cubicBezTo>
                  <a:cubicBezTo>
                    <a:pt x="773" y="168"/>
                    <a:pt x="773" y="168"/>
                    <a:pt x="773" y="168"/>
                  </a:cubicBezTo>
                  <a:cubicBezTo>
                    <a:pt x="775" y="171"/>
                    <a:pt x="778" y="174"/>
                    <a:pt x="781" y="177"/>
                  </a:cubicBezTo>
                  <a:cubicBezTo>
                    <a:pt x="772" y="185"/>
                    <a:pt x="772" y="185"/>
                    <a:pt x="772" y="185"/>
                  </a:cubicBezTo>
                  <a:cubicBezTo>
                    <a:pt x="778" y="191"/>
                    <a:pt x="778" y="191"/>
                    <a:pt x="778" y="191"/>
                  </a:cubicBezTo>
                  <a:cubicBezTo>
                    <a:pt x="787" y="182"/>
                    <a:pt x="787" y="182"/>
                    <a:pt x="787" y="182"/>
                  </a:cubicBezTo>
                  <a:cubicBezTo>
                    <a:pt x="790" y="185"/>
                    <a:pt x="792" y="188"/>
                    <a:pt x="795" y="191"/>
                  </a:cubicBezTo>
                  <a:cubicBezTo>
                    <a:pt x="786" y="199"/>
                    <a:pt x="786" y="199"/>
                    <a:pt x="786" y="199"/>
                  </a:cubicBezTo>
                  <a:cubicBezTo>
                    <a:pt x="788" y="202"/>
                    <a:pt x="788" y="202"/>
                    <a:pt x="788" y="202"/>
                  </a:cubicBezTo>
                  <a:cubicBezTo>
                    <a:pt x="789" y="202"/>
                    <a:pt x="789" y="203"/>
                    <a:pt x="790" y="204"/>
                  </a:cubicBezTo>
                  <a:cubicBezTo>
                    <a:pt x="791" y="205"/>
                    <a:pt x="791" y="205"/>
                    <a:pt x="791" y="205"/>
                  </a:cubicBezTo>
                  <a:cubicBezTo>
                    <a:pt x="800" y="197"/>
                    <a:pt x="800" y="197"/>
                    <a:pt x="800" y="197"/>
                  </a:cubicBezTo>
                  <a:cubicBezTo>
                    <a:pt x="803" y="200"/>
                    <a:pt x="806" y="203"/>
                    <a:pt x="809" y="206"/>
                  </a:cubicBezTo>
                  <a:cubicBezTo>
                    <a:pt x="799" y="214"/>
                    <a:pt x="799" y="214"/>
                    <a:pt x="799" y="214"/>
                  </a:cubicBezTo>
                  <a:cubicBezTo>
                    <a:pt x="804" y="220"/>
                    <a:pt x="804" y="220"/>
                    <a:pt x="804" y="220"/>
                  </a:cubicBezTo>
                  <a:cubicBezTo>
                    <a:pt x="814" y="212"/>
                    <a:pt x="814" y="212"/>
                    <a:pt x="814" y="212"/>
                  </a:cubicBezTo>
                  <a:cubicBezTo>
                    <a:pt x="816" y="215"/>
                    <a:pt x="819" y="218"/>
                    <a:pt x="821" y="221"/>
                  </a:cubicBezTo>
                  <a:cubicBezTo>
                    <a:pt x="811" y="229"/>
                    <a:pt x="811" y="229"/>
                    <a:pt x="811" y="229"/>
                  </a:cubicBezTo>
                  <a:cubicBezTo>
                    <a:pt x="816" y="235"/>
                    <a:pt x="816" y="235"/>
                    <a:pt x="816" y="235"/>
                  </a:cubicBezTo>
                  <a:cubicBezTo>
                    <a:pt x="826" y="227"/>
                    <a:pt x="826" y="227"/>
                    <a:pt x="826" y="227"/>
                  </a:cubicBezTo>
                  <a:cubicBezTo>
                    <a:pt x="829" y="231"/>
                    <a:pt x="831" y="234"/>
                    <a:pt x="834" y="237"/>
                  </a:cubicBezTo>
                  <a:cubicBezTo>
                    <a:pt x="823" y="244"/>
                    <a:pt x="823" y="244"/>
                    <a:pt x="823" y="244"/>
                  </a:cubicBezTo>
                  <a:cubicBezTo>
                    <a:pt x="828" y="251"/>
                    <a:pt x="828" y="251"/>
                    <a:pt x="828" y="251"/>
                  </a:cubicBezTo>
                  <a:cubicBezTo>
                    <a:pt x="839" y="243"/>
                    <a:pt x="839" y="243"/>
                    <a:pt x="839" y="243"/>
                  </a:cubicBezTo>
                  <a:cubicBezTo>
                    <a:pt x="839" y="244"/>
                    <a:pt x="840" y="245"/>
                    <a:pt x="840" y="246"/>
                  </a:cubicBezTo>
                  <a:cubicBezTo>
                    <a:pt x="843" y="250"/>
                    <a:pt x="843" y="252"/>
                    <a:pt x="843" y="2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48" name="组合 147"/>
            <p:cNvGrpSpPr/>
            <p:nvPr/>
          </p:nvGrpSpPr>
          <p:grpSpPr>
            <a:xfrm>
              <a:off x="2704574" y="1394673"/>
              <a:ext cx="916137" cy="299605"/>
              <a:chOff x="2704574" y="1394673"/>
              <a:chExt cx="916137" cy="299605"/>
            </a:xfrm>
            <a:grpFill/>
          </p:grpSpPr>
          <p:sp>
            <p:nvSpPr>
              <p:cNvPr id="149" name="Oval 169"/>
              <p:cNvSpPr>
                <a:spLocks noChangeArrowheads="1"/>
              </p:cNvSpPr>
              <p:nvPr/>
            </p:nvSpPr>
            <p:spPr bwMode="auto">
              <a:xfrm>
                <a:off x="3574852" y="1648419"/>
                <a:ext cx="45859" cy="458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0" name="Oval 170"/>
              <p:cNvSpPr>
                <a:spLocks noChangeArrowheads="1"/>
              </p:cNvSpPr>
              <p:nvPr/>
            </p:nvSpPr>
            <p:spPr bwMode="auto">
              <a:xfrm>
                <a:off x="3479061" y="1583200"/>
                <a:ext cx="44838" cy="4382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1" name="Oval 171"/>
              <p:cNvSpPr>
                <a:spLocks noChangeArrowheads="1"/>
              </p:cNvSpPr>
              <p:nvPr/>
            </p:nvSpPr>
            <p:spPr bwMode="auto">
              <a:xfrm>
                <a:off x="3377155" y="1530208"/>
                <a:ext cx="43820" cy="428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2" name="Oval 172"/>
              <p:cNvSpPr>
                <a:spLocks noChangeArrowheads="1"/>
              </p:cNvSpPr>
              <p:nvPr/>
            </p:nvSpPr>
            <p:spPr bwMode="auto">
              <a:xfrm>
                <a:off x="3269134" y="1484350"/>
                <a:ext cx="45859" cy="458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3" name="Oval 173"/>
              <p:cNvSpPr>
                <a:spLocks noChangeArrowheads="1"/>
              </p:cNvSpPr>
              <p:nvPr/>
            </p:nvSpPr>
            <p:spPr bwMode="auto">
              <a:xfrm>
                <a:off x="3163152" y="1447665"/>
                <a:ext cx="45859" cy="4382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4" name="Oval 174"/>
              <p:cNvSpPr>
                <a:spLocks noChangeArrowheads="1"/>
              </p:cNvSpPr>
              <p:nvPr/>
            </p:nvSpPr>
            <p:spPr bwMode="auto">
              <a:xfrm>
                <a:off x="3049017" y="1417093"/>
                <a:ext cx="43820" cy="45859"/>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5" name="Oval 175"/>
              <p:cNvSpPr>
                <a:spLocks noChangeArrowheads="1"/>
              </p:cNvSpPr>
              <p:nvPr/>
            </p:nvSpPr>
            <p:spPr bwMode="auto">
              <a:xfrm>
                <a:off x="2933863" y="1401806"/>
                <a:ext cx="42801" cy="45859"/>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6" name="Oval 176"/>
              <p:cNvSpPr>
                <a:spLocks noChangeArrowheads="1"/>
              </p:cNvSpPr>
              <p:nvPr/>
            </p:nvSpPr>
            <p:spPr bwMode="auto">
              <a:xfrm>
                <a:off x="2827881" y="1394673"/>
                <a:ext cx="45859" cy="43820"/>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57" name="Oval 177"/>
              <p:cNvSpPr>
                <a:spLocks noChangeArrowheads="1"/>
              </p:cNvSpPr>
              <p:nvPr/>
            </p:nvSpPr>
            <p:spPr bwMode="auto">
              <a:xfrm>
                <a:off x="2704574" y="1394673"/>
                <a:ext cx="43820" cy="43820"/>
              </a:xfrm>
              <a:prstGeom prst="ellipse">
                <a:avLst/>
              </a:prstGeom>
              <a:grp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grpSp>
      <p:sp>
        <p:nvSpPr>
          <p:cNvPr id="158" name="Freeform 180"/>
          <p:cNvSpPr>
            <a:spLocks noEditPoints="1"/>
          </p:cNvSpPr>
          <p:nvPr/>
        </p:nvSpPr>
        <p:spPr bwMode="auto">
          <a:xfrm>
            <a:off x="5233591" y="1562112"/>
            <a:ext cx="1687566" cy="1717119"/>
          </a:xfrm>
          <a:custGeom>
            <a:avLst/>
            <a:gdLst>
              <a:gd name="T0" fmla="*/ 700 w 700"/>
              <a:gd name="T1" fmla="*/ 356 h 712"/>
              <a:gd name="T2" fmla="*/ 660 w 700"/>
              <a:gd name="T3" fmla="*/ 196 h 712"/>
              <a:gd name="T4" fmla="*/ 672 w 700"/>
              <a:gd name="T5" fmla="*/ 190 h 712"/>
              <a:gd name="T6" fmla="*/ 555 w 700"/>
              <a:gd name="T7" fmla="*/ 60 h 712"/>
              <a:gd name="T8" fmla="*/ 548 w 700"/>
              <a:gd name="T9" fmla="*/ 71 h 712"/>
              <a:gd name="T10" fmla="*/ 356 w 700"/>
              <a:gd name="T11" fmla="*/ 13 h 712"/>
              <a:gd name="T12" fmla="*/ 356 w 700"/>
              <a:gd name="T13" fmla="*/ 13 h 712"/>
              <a:gd name="T14" fmla="*/ 356 w 700"/>
              <a:gd name="T15" fmla="*/ 0 h 712"/>
              <a:gd name="T16" fmla="*/ 284 w 700"/>
              <a:gd name="T17" fmla="*/ 7 h 712"/>
              <a:gd name="T18" fmla="*/ 130 w 700"/>
              <a:gd name="T19" fmla="*/ 81 h 712"/>
              <a:gd name="T20" fmla="*/ 138 w 700"/>
              <a:gd name="T21" fmla="*/ 91 h 712"/>
              <a:gd name="T22" fmla="*/ 17 w 700"/>
              <a:gd name="T23" fmla="*/ 304 h 712"/>
              <a:gd name="T24" fmla="*/ 4 w 700"/>
              <a:gd name="T25" fmla="*/ 302 h 712"/>
              <a:gd name="T26" fmla="*/ 0 w 700"/>
              <a:gd name="T27" fmla="*/ 356 h 712"/>
              <a:gd name="T28" fmla="*/ 19 w 700"/>
              <a:gd name="T29" fmla="*/ 469 h 712"/>
              <a:gd name="T30" fmla="*/ 31 w 700"/>
              <a:gd name="T31" fmla="*/ 465 h 712"/>
              <a:gd name="T32" fmla="*/ 203 w 700"/>
              <a:gd name="T33" fmla="*/ 663 h 712"/>
              <a:gd name="T34" fmla="*/ 197 w 700"/>
              <a:gd name="T35" fmla="*/ 674 h 712"/>
              <a:gd name="T36" fmla="*/ 356 w 700"/>
              <a:gd name="T37" fmla="*/ 712 h 712"/>
              <a:gd name="T38" fmla="*/ 357 w 700"/>
              <a:gd name="T39" fmla="*/ 712 h 712"/>
              <a:gd name="T40" fmla="*/ 357 w 700"/>
              <a:gd name="T41" fmla="*/ 699 h 712"/>
              <a:gd name="T42" fmla="*/ 604 w 700"/>
              <a:gd name="T43" fmla="*/ 593 h 712"/>
              <a:gd name="T44" fmla="*/ 613 w 700"/>
              <a:gd name="T45" fmla="*/ 603 h 712"/>
              <a:gd name="T46" fmla="*/ 698 w 700"/>
              <a:gd name="T47" fmla="*/ 457 h 712"/>
              <a:gd name="T48" fmla="*/ 685 w 700"/>
              <a:gd name="T49" fmla="*/ 453 h 712"/>
              <a:gd name="T50" fmla="*/ 700 w 700"/>
              <a:gd name="T51" fmla="*/ 356 h 712"/>
              <a:gd name="T52" fmla="*/ 356 w 700"/>
              <a:gd name="T53" fmla="*/ 689 h 712"/>
              <a:gd name="T54" fmla="*/ 126 w 700"/>
              <a:gd name="T55" fmla="*/ 596 h 712"/>
              <a:gd name="T56" fmla="*/ 133 w 700"/>
              <a:gd name="T57" fmla="*/ 589 h 712"/>
              <a:gd name="T58" fmla="*/ 34 w 700"/>
              <a:gd name="T59" fmla="*/ 356 h 712"/>
              <a:gd name="T60" fmla="*/ 41 w 700"/>
              <a:gd name="T61" fmla="*/ 288 h 712"/>
              <a:gd name="T62" fmla="*/ 31 w 700"/>
              <a:gd name="T63" fmla="*/ 285 h 712"/>
              <a:gd name="T64" fmla="*/ 356 w 700"/>
              <a:gd name="T65" fmla="*/ 23 h 712"/>
              <a:gd name="T66" fmla="*/ 356 w 700"/>
              <a:gd name="T67" fmla="*/ 33 h 712"/>
              <a:gd name="T68" fmla="*/ 356 w 700"/>
              <a:gd name="T69" fmla="*/ 33 h 712"/>
              <a:gd name="T70" fmla="*/ 632 w 700"/>
              <a:gd name="T71" fmla="*/ 188 h 712"/>
              <a:gd name="T72" fmla="*/ 641 w 700"/>
              <a:gd name="T73" fmla="*/ 183 h 712"/>
              <a:gd name="T74" fmla="*/ 690 w 700"/>
              <a:gd name="T75" fmla="*/ 356 h 712"/>
              <a:gd name="T76" fmla="*/ 356 w 700"/>
              <a:gd name="T77" fmla="*/ 689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0" h="712">
                <a:moveTo>
                  <a:pt x="700" y="356"/>
                </a:moveTo>
                <a:cubicBezTo>
                  <a:pt x="700" y="298"/>
                  <a:pt x="685" y="244"/>
                  <a:pt x="660" y="196"/>
                </a:cubicBezTo>
                <a:cubicBezTo>
                  <a:pt x="672" y="190"/>
                  <a:pt x="672" y="190"/>
                  <a:pt x="672" y="190"/>
                </a:cubicBezTo>
                <a:cubicBezTo>
                  <a:pt x="644" y="138"/>
                  <a:pt x="604" y="93"/>
                  <a:pt x="555" y="60"/>
                </a:cubicBezTo>
                <a:cubicBezTo>
                  <a:pt x="548" y="71"/>
                  <a:pt x="548" y="71"/>
                  <a:pt x="548" y="71"/>
                </a:cubicBezTo>
                <a:cubicBezTo>
                  <a:pt x="493" y="34"/>
                  <a:pt x="427" y="13"/>
                  <a:pt x="356" y="13"/>
                </a:cubicBezTo>
                <a:cubicBezTo>
                  <a:pt x="356" y="13"/>
                  <a:pt x="356" y="13"/>
                  <a:pt x="356" y="13"/>
                </a:cubicBezTo>
                <a:cubicBezTo>
                  <a:pt x="356" y="0"/>
                  <a:pt x="356" y="0"/>
                  <a:pt x="356" y="0"/>
                </a:cubicBezTo>
                <a:cubicBezTo>
                  <a:pt x="332" y="0"/>
                  <a:pt x="308" y="2"/>
                  <a:pt x="284" y="7"/>
                </a:cubicBezTo>
                <a:cubicBezTo>
                  <a:pt x="228" y="19"/>
                  <a:pt x="174" y="44"/>
                  <a:pt x="130" y="81"/>
                </a:cubicBezTo>
                <a:cubicBezTo>
                  <a:pt x="138" y="91"/>
                  <a:pt x="138" y="91"/>
                  <a:pt x="138" y="91"/>
                </a:cubicBezTo>
                <a:cubicBezTo>
                  <a:pt x="74" y="144"/>
                  <a:pt x="30" y="219"/>
                  <a:pt x="17" y="304"/>
                </a:cubicBezTo>
                <a:cubicBezTo>
                  <a:pt x="4" y="302"/>
                  <a:pt x="4" y="302"/>
                  <a:pt x="4" y="302"/>
                </a:cubicBezTo>
                <a:cubicBezTo>
                  <a:pt x="2" y="320"/>
                  <a:pt x="0" y="338"/>
                  <a:pt x="0" y="356"/>
                </a:cubicBezTo>
                <a:cubicBezTo>
                  <a:pt x="0" y="395"/>
                  <a:pt x="6" y="433"/>
                  <a:pt x="19" y="469"/>
                </a:cubicBezTo>
                <a:cubicBezTo>
                  <a:pt x="31" y="465"/>
                  <a:pt x="31" y="465"/>
                  <a:pt x="31" y="465"/>
                </a:cubicBezTo>
                <a:cubicBezTo>
                  <a:pt x="60" y="551"/>
                  <a:pt x="122" y="622"/>
                  <a:pt x="203" y="663"/>
                </a:cubicBezTo>
                <a:cubicBezTo>
                  <a:pt x="197" y="674"/>
                  <a:pt x="197" y="674"/>
                  <a:pt x="197" y="674"/>
                </a:cubicBezTo>
                <a:cubicBezTo>
                  <a:pt x="247" y="699"/>
                  <a:pt x="300" y="712"/>
                  <a:pt x="356" y="712"/>
                </a:cubicBezTo>
                <a:cubicBezTo>
                  <a:pt x="357" y="712"/>
                  <a:pt x="357" y="712"/>
                  <a:pt x="357" y="712"/>
                </a:cubicBezTo>
                <a:cubicBezTo>
                  <a:pt x="357" y="699"/>
                  <a:pt x="357" y="699"/>
                  <a:pt x="357" y="699"/>
                </a:cubicBezTo>
                <a:cubicBezTo>
                  <a:pt x="454" y="699"/>
                  <a:pt x="541" y="658"/>
                  <a:pt x="604" y="593"/>
                </a:cubicBezTo>
                <a:cubicBezTo>
                  <a:pt x="613" y="603"/>
                  <a:pt x="613" y="603"/>
                  <a:pt x="613" y="603"/>
                </a:cubicBezTo>
                <a:cubicBezTo>
                  <a:pt x="653" y="562"/>
                  <a:pt x="682" y="511"/>
                  <a:pt x="698" y="457"/>
                </a:cubicBezTo>
                <a:cubicBezTo>
                  <a:pt x="685" y="453"/>
                  <a:pt x="685" y="453"/>
                  <a:pt x="685" y="453"/>
                </a:cubicBezTo>
                <a:cubicBezTo>
                  <a:pt x="695" y="422"/>
                  <a:pt x="700" y="390"/>
                  <a:pt x="700" y="356"/>
                </a:cubicBezTo>
                <a:close/>
                <a:moveTo>
                  <a:pt x="356" y="689"/>
                </a:moveTo>
                <a:cubicBezTo>
                  <a:pt x="267" y="689"/>
                  <a:pt x="186" y="654"/>
                  <a:pt x="126" y="596"/>
                </a:cubicBezTo>
                <a:cubicBezTo>
                  <a:pt x="133" y="589"/>
                  <a:pt x="133" y="589"/>
                  <a:pt x="133" y="589"/>
                </a:cubicBezTo>
                <a:cubicBezTo>
                  <a:pt x="69" y="527"/>
                  <a:pt x="34" y="445"/>
                  <a:pt x="34" y="356"/>
                </a:cubicBezTo>
                <a:cubicBezTo>
                  <a:pt x="34" y="333"/>
                  <a:pt x="37" y="310"/>
                  <a:pt x="41" y="288"/>
                </a:cubicBezTo>
                <a:cubicBezTo>
                  <a:pt x="31" y="285"/>
                  <a:pt x="31" y="285"/>
                  <a:pt x="31" y="285"/>
                </a:cubicBezTo>
                <a:cubicBezTo>
                  <a:pt x="63" y="135"/>
                  <a:pt x="197" y="23"/>
                  <a:pt x="356" y="23"/>
                </a:cubicBezTo>
                <a:cubicBezTo>
                  <a:pt x="356" y="33"/>
                  <a:pt x="356" y="33"/>
                  <a:pt x="356" y="33"/>
                </a:cubicBezTo>
                <a:cubicBezTo>
                  <a:pt x="356" y="33"/>
                  <a:pt x="356" y="33"/>
                  <a:pt x="356" y="33"/>
                </a:cubicBezTo>
                <a:cubicBezTo>
                  <a:pt x="470" y="33"/>
                  <a:pt x="573" y="91"/>
                  <a:pt x="632" y="188"/>
                </a:cubicBezTo>
                <a:cubicBezTo>
                  <a:pt x="641" y="183"/>
                  <a:pt x="641" y="183"/>
                  <a:pt x="641" y="183"/>
                </a:cubicBezTo>
                <a:cubicBezTo>
                  <a:pt x="672" y="233"/>
                  <a:pt x="690" y="293"/>
                  <a:pt x="690" y="356"/>
                </a:cubicBezTo>
                <a:cubicBezTo>
                  <a:pt x="690" y="540"/>
                  <a:pt x="540" y="689"/>
                  <a:pt x="356" y="689"/>
                </a:cubicBezTo>
                <a:close/>
              </a:path>
            </a:pathLst>
          </a:custGeom>
          <a:solidFill>
            <a:srgbClr val="45D8FF"/>
          </a:solidFill>
          <a:ln>
            <a:noFill/>
          </a:ln>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nvGrpSpPr>
          <p:cNvPr id="159" name="组合 158"/>
          <p:cNvGrpSpPr/>
          <p:nvPr/>
        </p:nvGrpSpPr>
        <p:grpSpPr>
          <a:xfrm>
            <a:off x="4893224" y="1231937"/>
            <a:ext cx="2385623" cy="2379508"/>
            <a:chOff x="1633540" y="1535304"/>
            <a:chExt cx="2385623" cy="2379508"/>
          </a:xfrm>
          <a:solidFill>
            <a:srgbClr val="45D8FF"/>
          </a:solidFill>
        </p:grpSpPr>
        <p:sp>
          <p:nvSpPr>
            <p:cNvPr id="160" name="Freeform 178"/>
            <p:cNvSpPr>
              <a:spLocks noEditPoints="1"/>
            </p:cNvSpPr>
            <p:nvPr/>
          </p:nvSpPr>
          <p:spPr bwMode="auto">
            <a:xfrm>
              <a:off x="2791194" y="1535304"/>
              <a:ext cx="1227969" cy="1400190"/>
            </a:xfrm>
            <a:custGeom>
              <a:avLst/>
              <a:gdLst>
                <a:gd name="T0" fmla="*/ 22 w 509"/>
                <a:gd name="T1" fmla="*/ 45 h 581"/>
                <a:gd name="T2" fmla="*/ 13 w 509"/>
                <a:gd name="T3" fmla="*/ 40 h 581"/>
                <a:gd name="T4" fmla="*/ 31 w 509"/>
                <a:gd name="T5" fmla="*/ 32 h 581"/>
                <a:gd name="T6" fmla="*/ 68 w 509"/>
                <a:gd name="T7" fmla="*/ 48 h 581"/>
                <a:gd name="T8" fmla="*/ 83 w 509"/>
                <a:gd name="T9" fmla="*/ 4 h 581"/>
                <a:gd name="T10" fmla="*/ 61 w 509"/>
                <a:gd name="T11" fmla="*/ 34 h 581"/>
                <a:gd name="T12" fmla="*/ 89 w 509"/>
                <a:gd name="T13" fmla="*/ 18 h 581"/>
                <a:gd name="T14" fmla="*/ 114 w 509"/>
                <a:gd name="T15" fmla="*/ 52 h 581"/>
                <a:gd name="T16" fmla="*/ 150 w 509"/>
                <a:gd name="T17" fmla="*/ 22 h 581"/>
                <a:gd name="T18" fmla="*/ 118 w 509"/>
                <a:gd name="T19" fmla="*/ 50 h 581"/>
                <a:gd name="T20" fmla="*/ 146 w 509"/>
                <a:gd name="T21" fmla="*/ 24 h 581"/>
                <a:gd name="T22" fmla="*/ 166 w 509"/>
                <a:gd name="T23" fmla="*/ 58 h 581"/>
                <a:gd name="T24" fmla="*/ 206 w 509"/>
                <a:gd name="T25" fmla="*/ 52 h 581"/>
                <a:gd name="T26" fmla="*/ 171 w 509"/>
                <a:gd name="T27" fmla="*/ 66 h 581"/>
                <a:gd name="T28" fmla="*/ 202 w 509"/>
                <a:gd name="T29" fmla="*/ 50 h 581"/>
                <a:gd name="T30" fmla="*/ 217 w 509"/>
                <a:gd name="T31" fmla="*/ 89 h 581"/>
                <a:gd name="T32" fmla="*/ 260 w 509"/>
                <a:gd name="T33" fmla="*/ 68 h 581"/>
                <a:gd name="T34" fmla="*/ 222 w 509"/>
                <a:gd name="T35" fmla="*/ 88 h 581"/>
                <a:gd name="T36" fmla="*/ 255 w 509"/>
                <a:gd name="T37" fmla="*/ 70 h 581"/>
                <a:gd name="T38" fmla="*/ 279 w 509"/>
                <a:gd name="T39" fmla="*/ 91 h 581"/>
                <a:gd name="T40" fmla="*/ 296 w 509"/>
                <a:gd name="T41" fmla="*/ 127 h 581"/>
                <a:gd name="T42" fmla="*/ 273 w 509"/>
                <a:gd name="T43" fmla="*/ 121 h 581"/>
                <a:gd name="T44" fmla="*/ 302 w 509"/>
                <a:gd name="T45" fmla="*/ 97 h 581"/>
                <a:gd name="T46" fmla="*/ 326 w 509"/>
                <a:gd name="T47" fmla="*/ 126 h 581"/>
                <a:gd name="T48" fmla="*/ 339 w 509"/>
                <a:gd name="T49" fmla="*/ 164 h 581"/>
                <a:gd name="T50" fmla="*/ 317 w 509"/>
                <a:gd name="T51" fmla="*/ 156 h 581"/>
                <a:gd name="T52" fmla="*/ 348 w 509"/>
                <a:gd name="T53" fmla="*/ 135 h 581"/>
                <a:gd name="T54" fmla="*/ 368 w 509"/>
                <a:gd name="T55" fmla="*/ 167 h 581"/>
                <a:gd name="T56" fmla="*/ 377 w 509"/>
                <a:gd name="T57" fmla="*/ 206 h 581"/>
                <a:gd name="T58" fmla="*/ 356 w 509"/>
                <a:gd name="T59" fmla="*/ 195 h 581"/>
                <a:gd name="T60" fmla="*/ 389 w 509"/>
                <a:gd name="T61" fmla="*/ 178 h 581"/>
                <a:gd name="T62" fmla="*/ 413 w 509"/>
                <a:gd name="T63" fmla="*/ 210 h 581"/>
                <a:gd name="T64" fmla="*/ 409 w 509"/>
                <a:gd name="T65" fmla="*/ 252 h 581"/>
                <a:gd name="T66" fmla="*/ 390 w 509"/>
                <a:gd name="T67" fmla="*/ 239 h 581"/>
                <a:gd name="T68" fmla="*/ 426 w 509"/>
                <a:gd name="T69" fmla="*/ 232 h 581"/>
                <a:gd name="T70" fmla="*/ 443 w 509"/>
                <a:gd name="T71" fmla="*/ 260 h 581"/>
                <a:gd name="T72" fmla="*/ 429 w 509"/>
                <a:gd name="T73" fmla="*/ 304 h 581"/>
                <a:gd name="T74" fmla="*/ 421 w 509"/>
                <a:gd name="T75" fmla="*/ 275 h 581"/>
                <a:gd name="T76" fmla="*/ 451 w 509"/>
                <a:gd name="T77" fmla="*/ 289 h 581"/>
                <a:gd name="T78" fmla="*/ 479 w 509"/>
                <a:gd name="T79" fmla="*/ 323 h 581"/>
                <a:gd name="T80" fmla="*/ 439 w 509"/>
                <a:gd name="T81" fmla="*/ 347 h 581"/>
                <a:gd name="T82" fmla="*/ 440 w 509"/>
                <a:gd name="T83" fmla="*/ 330 h 581"/>
                <a:gd name="T84" fmla="*/ 477 w 509"/>
                <a:gd name="T85" fmla="*/ 339 h 581"/>
                <a:gd name="T86" fmla="*/ 496 w 509"/>
                <a:gd name="T87" fmla="*/ 399 h 581"/>
                <a:gd name="T88" fmla="*/ 453 w 509"/>
                <a:gd name="T89" fmla="*/ 381 h 581"/>
                <a:gd name="T90" fmla="*/ 456 w 509"/>
                <a:gd name="T91" fmla="*/ 390 h 581"/>
                <a:gd name="T92" fmla="*/ 493 w 509"/>
                <a:gd name="T93" fmla="*/ 391 h 581"/>
                <a:gd name="T94" fmla="*/ 472 w 509"/>
                <a:gd name="T95" fmla="*/ 430 h 581"/>
                <a:gd name="T96" fmla="*/ 496 w 509"/>
                <a:gd name="T97" fmla="*/ 463 h 581"/>
                <a:gd name="T98" fmla="*/ 502 w 509"/>
                <a:gd name="T99" fmla="*/ 450 h 581"/>
                <a:gd name="T100" fmla="*/ 467 w 509"/>
                <a:gd name="T101" fmla="*/ 438 h 581"/>
                <a:gd name="T102" fmla="*/ 496 w 509"/>
                <a:gd name="T103" fmla="*/ 487 h 581"/>
                <a:gd name="T104" fmla="*/ 496 w 509"/>
                <a:gd name="T105" fmla="*/ 522 h 581"/>
                <a:gd name="T106" fmla="*/ 496 w 509"/>
                <a:gd name="T107" fmla="*/ 520 h 581"/>
                <a:gd name="T108" fmla="*/ 496 w 509"/>
                <a:gd name="T109" fmla="*/ 492 h 581"/>
                <a:gd name="T110" fmla="*/ 459 w 509"/>
                <a:gd name="T111" fmla="*/ 554 h 581"/>
                <a:gd name="T112" fmla="*/ 505 w 509"/>
                <a:gd name="T113" fmla="*/ 560 h 581"/>
                <a:gd name="T114" fmla="*/ 470 w 509"/>
                <a:gd name="T115" fmla="*/ 573 h 581"/>
                <a:gd name="T116" fmla="*/ 498 w 509"/>
                <a:gd name="T117" fmla="*/ 55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9" h="581">
                  <a:moveTo>
                    <a:pt x="22" y="0"/>
                  </a:moveTo>
                  <a:cubicBezTo>
                    <a:pt x="13" y="0"/>
                    <a:pt x="13" y="0"/>
                    <a:pt x="13" y="0"/>
                  </a:cubicBezTo>
                  <a:cubicBezTo>
                    <a:pt x="6" y="0"/>
                    <a:pt x="0" y="5"/>
                    <a:pt x="0" y="13"/>
                  </a:cubicBezTo>
                  <a:cubicBezTo>
                    <a:pt x="0" y="32"/>
                    <a:pt x="0" y="32"/>
                    <a:pt x="0" y="32"/>
                  </a:cubicBezTo>
                  <a:cubicBezTo>
                    <a:pt x="0" y="39"/>
                    <a:pt x="6" y="45"/>
                    <a:pt x="13" y="45"/>
                  </a:cubicBezTo>
                  <a:cubicBezTo>
                    <a:pt x="22" y="45"/>
                    <a:pt x="22" y="45"/>
                    <a:pt x="22" y="45"/>
                  </a:cubicBezTo>
                  <a:cubicBezTo>
                    <a:pt x="30" y="45"/>
                    <a:pt x="35" y="39"/>
                    <a:pt x="35" y="32"/>
                  </a:cubicBezTo>
                  <a:cubicBezTo>
                    <a:pt x="35" y="13"/>
                    <a:pt x="35" y="13"/>
                    <a:pt x="35" y="13"/>
                  </a:cubicBezTo>
                  <a:cubicBezTo>
                    <a:pt x="35" y="5"/>
                    <a:pt x="30" y="0"/>
                    <a:pt x="22" y="0"/>
                  </a:cubicBezTo>
                  <a:close/>
                  <a:moveTo>
                    <a:pt x="31" y="32"/>
                  </a:moveTo>
                  <a:cubicBezTo>
                    <a:pt x="31" y="37"/>
                    <a:pt x="27" y="40"/>
                    <a:pt x="22" y="40"/>
                  </a:cubicBezTo>
                  <a:cubicBezTo>
                    <a:pt x="13" y="40"/>
                    <a:pt x="13" y="40"/>
                    <a:pt x="13" y="40"/>
                  </a:cubicBezTo>
                  <a:cubicBezTo>
                    <a:pt x="9" y="40"/>
                    <a:pt x="5" y="37"/>
                    <a:pt x="5" y="32"/>
                  </a:cubicBezTo>
                  <a:cubicBezTo>
                    <a:pt x="5" y="13"/>
                    <a:pt x="5" y="13"/>
                    <a:pt x="5" y="13"/>
                  </a:cubicBezTo>
                  <a:cubicBezTo>
                    <a:pt x="5" y="8"/>
                    <a:pt x="9" y="4"/>
                    <a:pt x="13" y="4"/>
                  </a:cubicBezTo>
                  <a:cubicBezTo>
                    <a:pt x="22" y="4"/>
                    <a:pt x="22" y="4"/>
                    <a:pt x="22" y="4"/>
                  </a:cubicBezTo>
                  <a:cubicBezTo>
                    <a:pt x="27" y="4"/>
                    <a:pt x="31" y="8"/>
                    <a:pt x="31" y="13"/>
                  </a:cubicBezTo>
                  <a:lnTo>
                    <a:pt x="31" y="32"/>
                  </a:lnTo>
                  <a:close/>
                  <a:moveTo>
                    <a:pt x="83" y="4"/>
                  </a:moveTo>
                  <a:cubicBezTo>
                    <a:pt x="73" y="3"/>
                    <a:pt x="73" y="3"/>
                    <a:pt x="73" y="3"/>
                  </a:cubicBezTo>
                  <a:cubicBezTo>
                    <a:pt x="66" y="2"/>
                    <a:pt x="60" y="7"/>
                    <a:pt x="59" y="14"/>
                  </a:cubicBezTo>
                  <a:cubicBezTo>
                    <a:pt x="56" y="34"/>
                    <a:pt x="56" y="34"/>
                    <a:pt x="56" y="34"/>
                  </a:cubicBezTo>
                  <a:cubicBezTo>
                    <a:pt x="56" y="37"/>
                    <a:pt x="57" y="41"/>
                    <a:pt x="59" y="43"/>
                  </a:cubicBezTo>
                  <a:cubicBezTo>
                    <a:pt x="61" y="46"/>
                    <a:pt x="64" y="48"/>
                    <a:pt x="68" y="48"/>
                  </a:cubicBezTo>
                  <a:cubicBezTo>
                    <a:pt x="77" y="50"/>
                    <a:pt x="77" y="50"/>
                    <a:pt x="77" y="50"/>
                  </a:cubicBezTo>
                  <a:cubicBezTo>
                    <a:pt x="77" y="50"/>
                    <a:pt x="78" y="50"/>
                    <a:pt x="79" y="50"/>
                  </a:cubicBezTo>
                  <a:cubicBezTo>
                    <a:pt x="85" y="50"/>
                    <a:pt x="91" y="45"/>
                    <a:pt x="91" y="38"/>
                  </a:cubicBezTo>
                  <a:cubicBezTo>
                    <a:pt x="94" y="19"/>
                    <a:pt x="94" y="19"/>
                    <a:pt x="94" y="19"/>
                  </a:cubicBezTo>
                  <a:cubicBezTo>
                    <a:pt x="94" y="15"/>
                    <a:pt x="93" y="12"/>
                    <a:pt x="91" y="9"/>
                  </a:cubicBezTo>
                  <a:cubicBezTo>
                    <a:pt x="89" y="6"/>
                    <a:pt x="86" y="5"/>
                    <a:pt x="83" y="4"/>
                  </a:cubicBezTo>
                  <a:close/>
                  <a:moveTo>
                    <a:pt x="89" y="18"/>
                  </a:moveTo>
                  <a:cubicBezTo>
                    <a:pt x="87" y="38"/>
                    <a:pt x="87" y="38"/>
                    <a:pt x="87" y="38"/>
                  </a:cubicBezTo>
                  <a:cubicBezTo>
                    <a:pt x="86" y="42"/>
                    <a:pt x="82" y="45"/>
                    <a:pt x="78" y="45"/>
                  </a:cubicBezTo>
                  <a:cubicBezTo>
                    <a:pt x="68" y="44"/>
                    <a:pt x="68" y="44"/>
                    <a:pt x="68" y="44"/>
                  </a:cubicBezTo>
                  <a:cubicBezTo>
                    <a:pt x="66" y="43"/>
                    <a:pt x="64" y="42"/>
                    <a:pt x="63" y="41"/>
                  </a:cubicBezTo>
                  <a:cubicBezTo>
                    <a:pt x="61" y="39"/>
                    <a:pt x="61" y="37"/>
                    <a:pt x="61" y="34"/>
                  </a:cubicBezTo>
                  <a:cubicBezTo>
                    <a:pt x="64" y="15"/>
                    <a:pt x="64" y="15"/>
                    <a:pt x="64" y="15"/>
                  </a:cubicBezTo>
                  <a:cubicBezTo>
                    <a:pt x="64" y="11"/>
                    <a:pt x="68" y="8"/>
                    <a:pt x="72" y="8"/>
                  </a:cubicBezTo>
                  <a:cubicBezTo>
                    <a:pt x="73" y="8"/>
                    <a:pt x="73" y="8"/>
                    <a:pt x="73" y="8"/>
                  </a:cubicBezTo>
                  <a:cubicBezTo>
                    <a:pt x="82" y="9"/>
                    <a:pt x="82" y="9"/>
                    <a:pt x="82" y="9"/>
                  </a:cubicBezTo>
                  <a:cubicBezTo>
                    <a:pt x="84" y="9"/>
                    <a:pt x="86" y="10"/>
                    <a:pt x="87" y="12"/>
                  </a:cubicBezTo>
                  <a:cubicBezTo>
                    <a:pt x="89" y="14"/>
                    <a:pt x="89" y="16"/>
                    <a:pt x="89" y="18"/>
                  </a:cubicBezTo>
                  <a:close/>
                  <a:moveTo>
                    <a:pt x="142" y="16"/>
                  </a:moveTo>
                  <a:cubicBezTo>
                    <a:pt x="133" y="14"/>
                    <a:pt x="133" y="14"/>
                    <a:pt x="133" y="14"/>
                  </a:cubicBezTo>
                  <a:cubicBezTo>
                    <a:pt x="132" y="13"/>
                    <a:pt x="131" y="13"/>
                    <a:pt x="130" y="13"/>
                  </a:cubicBezTo>
                  <a:cubicBezTo>
                    <a:pt x="124" y="13"/>
                    <a:pt x="118" y="17"/>
                    <a:pt x="117" y="23"/>
                  </a:cubicBezTo>
                  <a:cubicBezTo>
                    <a:pt x="112" y="42"/>
                    <a:pt x="112" y="42"/>
                    <a:pt x="112" y="42"/>
                  </a:cubicBezTo>
                  <a:cubicBezTo>
                    <a:pt x="111" y="46"/>
                    <a:pt x="112" y="49"/>
                    <a:pt x="114" y="52"/>
                  </a:cubicBezTo>
                  <a:cubicBezTo>
                    <a:pt x="115" y="55"/>
                    <a:pt x="118" y="57"/>
                    <a:pt x="122" y="58"/>
                  </a:cubicBezTo>
                  <a:cubicBezTo>
                    <a:pt x="131" y="60"/>
                    <a:pt x="131" y="60"/>
                    <a:pt x="131" y="60"/>
                  </a:cubicBezTo>
                  <a:cubicBezTo>
                    <a:pt x="132" y="61"/>
                    <a:pt x="133" y="61"/>
                    <a:pt x="134" y="61"/>
                  </a:cubicBezTo>
                  <a:cubicBezTo>
                    <a:pt x="140" y="61"/>
                    <a:pt x="145" y="57"/>
                    <a:pt x="146" y="51"/>
                  </a:cubicBezTo>
                  <a:cubicBezTo>
                    <a:pt x="151" y="32"/>
                    <a:pt x="151" y="32"/>
                    <a:pt x="151" y="32"/>
                  </a:cubicBezTo>
                  <a:cubicBezTo>
                    <a:pt x="152" y="28"/>
                    <a:pt x="151" y="25"/>
                    <a:pt x="150" y="22"/>
                  </a:cubicBezTo>
                  <a:cubicBezTo>
                    <a:pt x="148" y="19"/>
                    <a:pt x="145" y="17"/>
                    <a:pt x="142" y="16"/>
                  </a:cubicBezTo>
                  <a:close/>
                  <a:moveTo>
                    <a:pt x="147" y="31"/>
                  </a:moveTo>
                  <a:cubicBezTo>
                    <a:pt x="142" y="50"/>
                    <a:pt x="142" y="50"/>
                    <a:pt x="142" y="50"/>
                  </a:cubicBezTo>
                  <a:cubicBezTo>
                    <a:pt x="141" y="54"/>
                    <a:pt x="136" y="57"/>
                    <a:pt x="132" y="56"/>
                  </a:cubicBezTo>
                  <a:cubicBezTo>
                    <a:pt x="123" y="53"/>
                    <a:pt x="123" y="53"/>
                    <a:pt x="123" y="53"/>
                  </a:cubicBezTo>
                  <a:cubicBezTo>
                    <a:pt x="121" y="53"/>
                    <a:pt x="119" y="52"/>
                    <a:pt x="118" y="50"/>
                  </a:cubicBezTo>
                  <a:cubicBezTo>
                    <a:pt x="117" y="48"/>
                    <a:pt x="116" y="46"/>
                    <a:pt x="117" y="43"/>
                  </a:cubicBezTo>
                  <a:cubicBezTo>
                    <a:pt x="122" y="24"/>
                    <a:pt x="122" y="24"/>
                    <a:pt x="122" y="24"/>
                  </a:cubicBezTo>
                  <a:cubicBezTo>
                    <a:pt x="122" y="21"/>
                    <a:pt x="126" y="18"/>
                    <a:pt x="130" y="18"/>
                  </a:cubicBezTo>
                  <a:cubicBezTo>
                    <a:pt x="130" y="18"/>
                    <a:pt x="131" y="18"/>
                    <a:pt x="132" y="18"/>
                  </a:cubicBezTo>
                  <a:cubicBezTo>
                    <a:pt x="141" y="21"/>
                    <a:pt x="141" y="21"/>
                    <a:pt x="141" y="21"/>
                  </a:cubicBezTo>
                  <a:cubicBezTo>
                    <a:pt x="143" y="21"/>
                    <a:pt x="144" y="22"/>
                    <a:pt x="146" y="24"/>
                  </a:cubicBezTo>
                  <a:cubicBezTo>
                    <a:pt x="147" y="26"/>
                    <a:pt x="147" y="28"/>
                    <a:pt x="147" y="31"/>
                  </a:cubicBezTo>
                  <a:close/>
                  <a:moveTo>
                    <a:pt x="199" y="35"/>
                  </a:moveTo>
                  <a:cubicBezTo>
                    <a:pt x="190" y="32"/>
                    <a:pt x="190" y="32"/>
                    <a:pt x="190" y="32"/>
                  </a:cubicBezTo>
                  <a:cubicBezTo>
                    <a:pt x="189" y="31"/>
                    <a:pt x="187" y="31"/>
                    <a:pt x="186" y="31"/>
                  </a:cubicBezTo>
                  <a:cubicBezTo>
                    <a:pt x="180" y="31"/>
                    <a:pt x="175" y="34"/>
                    <a:pt x="173" y="39"/>
                  </a:cubicBezTo>
                  <a:cubicBezTo>
                    <a:pt x="166" y="58"/>
                    <a:pt x="166" y="58"/>
                    <a:pt x="166" y="58"/>
                  </a:cubicBezTo>
                  <a:cubicBezTo>
                    <a:pt x="165" y="61"/>
                    <a:pt x="165" y="64"/>
                    <a:pt x="167" y="67"/>
                  </a:cubicBezTo>
                  <a:cubicBezTo>
                    <a:pt x="168" y="71"/>
                    <a:pt x="171" y="73"/>
                    <a:pt x="174" y="74"/>
                  </a:cubicBezTo>
                  <a:cubicBezTo>
                    <a:pt x="183" y="78"/>
                    <a:pt x="183" y="78"/>
                    <a:pt x="183" y="78"/>
                  </a:cubicBezTo>
                  <a:cubicBezTo>
                    <a:pt x="184" y="78"/>
                    <a:pt x="186" y="79"/>
                    <a:pt x="187" y="79"/>
                  </a:cubicBezTo>
                  <a:cubicBezTo>
                    <a:pt x="193" y="79"/>
                    <a:pt x="197" y="75"/>
                    <a:pt x="199" y="70"/>
                  </a:cubicBezTo>
                  <a:cubicBezTo>
                    <a:pt x="206" y="52"/>
                    <a:pt x="206" y="52"/>
                    <a:pt x="206" y="52"/>
                  </a:cubicBezTo>
                  <a:cubicBezTo>
                    <a:pt x="209" y="45"/>
                    <a:pt x="206" y="38"/>
                    <a:pt x="199" y="35"/>
                  </a:cubicBezTo>
                  <a:close/>
                  <a:moveTo>
                    <a:pt x="202" y="50"/>
                  </a:moveTo>
                  <a:cubicBezTo>
                    <a:pt x="195" y="68"/>
                    <a:pt x="195" y="68"/>
                    <a:pt x="195" y="68"/>
                  </a:cubicBezTo>
                  <a:cubicBezTo>
                    <a:pt x="193" y="73"/>
                    <a:pt x="188" y="75"/>
                    <a:pt x="184" y="73"/>
                  </a:cubicBezTo>
                  <a:cubicBezTo>
                    <a:pt x="176" y="70"/>
                    <a:pt x="176" y="70"/>
                    <a:pt x="176" y="70"/>
                  </a:cubicBezTo>
                  <a:cubicBezTo>
                    <a:pt x="174" y="69"/>
                    <a:pt x="172" y="68"/>
                    <a:pt x="171" y="66"/>
                  </a:cubicBezTo>
                  <a:cubicBezTo>
                    <a:pt x="170" y="64"/>
                    <a:pt x="170" y="61"/>
                    <a:pt x="171" y="59"/>
                  </a:cubicBezTo>
                  <a:cubicBezTo>
                    <a:pt x="178" y="41"/>
                    <a:pt x="178" y="41"/>
                    <a:pt x="178" y="41"/>
                  </a:cubicBezTo>
                  <a:cubicBezTo>
                    <a:pt x="179" y="38"/>
                    <a:pt x="182" y="36"/>
                    <a:pt x="186" y="36"/>
                  </a:cubicBezTo>
                  <a:cubicBezTo>
                    <a:pt x="187" y="36"/>
                    <a:pt x="188" y="36"/>
                    <a:pt x="189" y="36"/>
                  </a:cubicBezTo>
                  <a:cubicBezTo>
                    <a:pt x="197" y="39"/>
                    <a:pt x="197" y="39"/>
                    <a:pt x="197" y="39"/>
                  </a:cubicBezTo>
                  <a:cubicBezTo>
                    <a:pt x="201" y="41"/>
                    <a:pt x="204" y="46"/>
                    <a:pt x="202" y="50"/>
                  </a:cubicBezTo>
                  <a:close/>
                  <a:moveTo>
                    <a:pt x="253" y="61"/>
                  </a:moveTo>
                  <a:cubicBezTo>
                    <a:pt x="245" y="56"/>
                    <a:pt x="245" y="56"/>
                    <a:pt x="245" y="56"/>
                  </a:cubicBezTo>
                  <a:cubicBezTo>
                    <a:pt x="243" y="55"/>
                    <a:pt x="241" y="55"/>
                    <a:pt x="239" y="55"/>
                  </a:cubicBezTo>
                  <a:cubicBezTo>
                    <a:pt x="234" y="55"/>
                    <a:pt x="230" y="58"/>
                    <a:pt x="228" y="62"/>
                  </a:cubicBezTo>
                  <a:cubicBezTo>
                    <a:pt x="218" y="79"/>
                    <a:pt x="218" y="79"/>
                    <a:pt x="218" y="79"/>
                  </a:cubicBezTo>
                  <a:cubicBezTo>
                    <a:pt x="217" y="82"/>
                    <a:pt x="216" y="86"/>
                    <a:pt x="217" y="89"/>
                  </a:cubicBezTo>
                  <a:cubicBezTo>
                    <a:pt x="218" y="92"/>
                    <a:pt x="221" y="95"/>
                    <a:pt x="224" y="97"/>
                  </a:cubicBezTo>
                  <a:cubicBezTo>
                    <a:pt x="232" y="101"/>
                    <a:pt x="232" y="101"/>
                    <a:pt x="232" y="101"/>
                  </a:cubicBezTo>
                  <a:cubicBezTo>
                    <a:pt x="234" y="102"/>
                    <a:pt x="236" y="103"/>
                    <a:pt x="238" y="103"/>
                  </a:cubicBezTo>
                  <a:cubicBezTo>
                    <a:pt x="243" y="103"/>
                    <a:pt x="247" y="100"/>
                    <a:pt x="250" y="96"/>
                  </a:cubicBezTo>
                  <a:cubicBezTo>
                    <a:pt x="259" y="78"/>
                    <a:pt x="259" y="78"/>
                    <a:pt x="259" y="78"/>
                  </a:cubicBezTo>
                  <a:cubicBezTo>
                    <a:pt x="260" y="75"/>
                    <a:pt x="261" y="72"/>
                    <a:pt x="260" y="68"/>
                  </a:cubicBezTo>
                  <a:cubicBezTo>
                    <a:pt x="259" y="65"/>
                    <a:pt x="257" y="62"/>
                    <a:pt x="253" y="61"/>
                  </a:cubicBezTo>
                  <a:close/>
                  <a:moveTo>
                    <a:pt x="255" y="76"/>
                  </a:moveTo>
                  <a:cubicBezTo>
                    <a:pt x="245" y="94"/>
                    <a:pt x="245" y="94"/>
                    <a:pt x="245" y="94"/>
                  </a:cubicBezTo>
                  <a:cubicBezTo>
                    <a:pt x="243" y="97"/>
                    <a:pt x="238" y="99"/>
                    <a:pt x="234" y="97"/>
                  </a:cubicBezTo>
                  <a:cubicBezTo>
                    <a:pt x="226" y="93"/>
                    <a:pt x="226" y="93"/>
                    <a:pt x="226" y="93"/>
                  </a:cubicBezTo>
                  <a:cubicBezTo>
                    <a:pt x="224" y="92"/>
                    <a:pt x="223" y="90"/>
                    <a:pt x="222" y="88"/>
                  </a:cubicBezTo>
                  <a:cubicBezTo>
                    <a:pt x="221" y="86"/>
                    <a:pt x="222" y="83"/>
                    <a:pt x="223" y="81"/>
                  </a:cubicBezTo>
                  <a:cubicBezTo>
                    <a:pt x="232" y="64"/>
                    <a:pt x="232" y="64"/>
                    <a:pt x="232" y="64"/>
                  </a:cubicBezTo>
                  <a:cubicBezTo>
                    <a:pt x="233" y="61"/>
                    <a:pt x="236" y="60"/>
                    <a:pt x="239" y="60"/>
                  </a:cubicBezTo>
                  <a:cubicBezTo>
                    <a:pt x="241" y="60"/>
                    <a:pt x="242" y="60"/>
                    <a:pt x="243" y="61"/>
                  </a:cubicBezTo>
                  <a:cubicBezTo>
                    <a:pt x="251" y="65"/>
                    <a:pt x="251" y="65"/>
                    <a:pt x="251" y="65"/>
                  </a:cubicBezTo>
                  <a:cubicBezTo>
                    <a:pt x="253" y="66"/>
                    <a:pt x="255" y="68"/>
                    <a:pt x="255" y="70"/>
                  </a:cubicBezTo>
                  <a:cubicBezTo>
                    <a:pt x="256" y="72"/>
                    <a:pt x="256" y="74"/>
                    <a:pt x="255" y="76"/>
                  </a:cubicBezTo>
                  <a:close/>
                  <a:moveTo>
                    <a:pt x="310" y="101"/>
                  </a:moveTo>
                  <a:cubicBezTo>
                    <a:pt x="309" y="98"/>
                    <a:pt x="307" y="95"/>
                    <a:pt x="304" y="93"/>
                  </a:cubicBezTo>
                  <a:cubicBezTo>
                    <a:pt x="297" y="88"/>
                    <a:pt x="297" y="88"/>
                    <a:pt x="297" y="88"/>
                  </a:cubicBezTo>
                  <a:cubicBezTo>
                    <a:pt x="295" y="86"/>
                    <a:pt x="292" y="85"/>
                    <a:pt x="289" y="85"/>
                  </a:cubicBezTo>
                  <a:cubicBezTo>
                    <a:pt x="285" y="85"/>
                    <a:pt x="281" y="87"/>
                    <a:pt x="279" y="91"/>
                  </a:cubicBezTo>
                  <a:cubicBezTo>
                    <a:pt x="267" y="107"/>
                    <a:pt x="267" y="107"/>
                    <a:pt x="267" y="107"/>
                  </a:cubicBezTo>
                  <a:cubicBezTo>
                    <a:pt x="265" y="110"/>
                    <a:pt x="265" y="113"/>
                    <a:pt x="265" y="117"/>
                  </a:cubicBezTo>
                  <a:cubicBezTo>
                    <a:pt x="266" y="120"/>
                    <a:pt x="268" y="123"/>
                    <a:pt x="271" y="125"/>
                  </a:cubicBezTo>
                  <a:cubicBezTo>
                    <a:pt x="278" y="131"/>
                    <a:pt x="278" y="131"/>
                    <a:pt x="278" y="131"/>
                  </a:cubicBezTo>
                  <a:cubicBezTo>
                    <a:pt x="280" y="132"/>
                    <a:pt x="283" y="133"/>
                    <a:pt x="286" y="133"/>
                  </a:cubicBezTo>
                  <a:cubicBezTo>
                    <a:pt x="290" y="133"/>
                    <a:pt x="294" y="131"/>
                    <a:pt x="296" y="127"/>
                  </a:cubicBezTo>
                  <a:cubicBezTo>
                    <a:pt x="308" y="111"/>
                    <a:pt x="308" y="111"/>
                    <a:pt x="308" y="111"/>
                  </a:cubicBezTo>
                  <a:cubicBezTo>
                    <a:pt x="310" y="108"/>
                    <a:pt x="310" y="105"/>
                    <a:pt x="310" y="101"/>
                  </a:cubicBezTo>
                  <a:close/>
                  <a:moveTo>
                    <a:pt x="304" y="108"/>
                  </a:moveTo>
                  <a:cubicBezTo>
                    <a:pt x="292" y="125"/>
                    <a:pt x="292" y="125"/>
                    <a:pt x="292" y="125"/>
                  </a:cubicBezTo>
                  <a:cubicBezTo>
                    <a:pt x="290" y="128"/>
                    <a:pt x="285" y="129"/>
                    <a:pt x="281" y="127"/>
                  </a:cubicBezTo>
                  <a:cubicBezTo>
                    <a:pt x="273" y="121"/>
                    <a:pt x="273" y="121"/>
                    <a:pt x="273" y="121"/>
                  </a:cubicBezTo>
                  <a:cubicBezTo>
                    <a:pt x="272" y="120"/>
                    <a:pt x="270" y="118"/>
                    <a:pt x="270" y="116"/>
                  </a:cubicBezTo>
                  <a:cubicBezTo>
                    <a:pt x="270" y="114"/>
                    <a:pt x="270" y="112"/>
                    <a:pt x="271" y="110"/>
                  </a:cubicBezTo>
                  <a:cubicBezTo>
                    <a:pt x="283" y="94"/>
                    <a:pt x="283" y="94"/>
                    <a:pt x="283" y="94"/>
                  </a:cubicBezTo>
                  <a:cubicBezTo>
                    <a:pt x="284" y="91"/>
                    <a:pt x="287" y="90"/>
                    <a:pt x="289" y="90"/>
                  </a:cubicBezTo>
                  <a:cubicBezTo>
                    <a:pt x="291" y="90"/>
                    <a:pt x="293" y="91"/>
                    <a:pt x="294" y="92"/>
                  </a:cubicBezTo>
                  <a:cubicBezTo>
                    <a:pt x="302" y="97"/>
                    <a:pt x="302" y="97"/>
                    <a:pt x="302" y="97"/>
                  </a:cubicBezTo>
                  <a:cubicBezTo>
                    <a:pt x="303" y="98"/>
                    <a:pt x="305" y="100"/>
                    <a:pt x="305" y="102"/>
                  </a:cubicBezTo>
                  <a:cubicBezTo>
                    <a:pt x="305" y="104"/>
                    <a:pt x="305" y="107"/>
                    <a:pt x="304" y="108"/>
                  </a:cubicBezTo>
                  <a:close/>
                  <a:moveTo>
                    <a:pt x="355" y="140"/>
                  </a:moveTo>
                  <a:cubicBezTo>
                    <a:pt x="355" y="137"/>
                    <a:pt x="354" y="134"/>
                    <a:pt x="351" y="131"/>
                  </a:cubicBezTo>
                  <a:cubicBezTo>
                    <a:pt x="344" y="125"/>
                    <a:pt x="344" y="125"/>
                    <a:pt x="344" y="125"/>
                  </a:cubicBezTo>
                  <a:cubicBezTo>
                    <a:pt x="339" y="120"/>
                    <a:pt x="330" y="121"/>
                    <a:pt x="326" y="126"/>
                  </a:cubicBezTo>
                  <a:cubicBezTo>
                    <a:pt x="313" y="141"/>
                    <a:pt x="313" y="141"/>
                    <a:pt x="313" y="141"/>
                  </a:cubicBezTo>
                  <a:cubicBezTo>
                    <a:pt x="310" y="143"/>
                    <a:pt x="309" y="147"/>
                    <a:pt x="309" y="150"/>
                  </a:cubicBezTo>
                  <a:cubicBezTo>
                    <a:pt x="309" y="154"/>
                    <a:pt x="311" y="157"/>
                    <a:pt x="314" y="159"/>
                  </a:cubicBezTo>
                  <a:cubicBezTo>
                    <a:pt x="320" y="165"/>
                    <a:pt x="320" y="165"/>
                    <a:pt x="320" y="165"/>
                  </a:cubicBezTo>
                  <a:cubicBezTo>
                    <a:pt x="323" y="167"/>
                    <a:pt x="326" y="169"/>
                    <a:pt x="329" y="169"/>
                  </a:cubicBezTo>
                  <a:cubicBezTo>
                    <a:pt x="333" y="169"/>
                    <a:pt x="336" y="167"/>
                    <a:pt x="339" y="164"/>
                  </a:cubicBezTo>
                  <a:cubicBezTo>
                    <a:pt x="352" y="150"/>
                    <a:pt x="352" y="150"/>
                    <a:pt x="352" y="150"/>
                  </a:cubicBezTo>
                  <a:cubicBezTo>
                    <a:pt x="354" y="147"/>
                    <a:pt x="356" y="144"/>
                    <a:pt x="355" y="140"/>
                  </a:cubicBezTo>
                  <a:close/>
                  <a:moveTo>
                    <a:pt x="348" y="146"/>
                  </a:moveTo>
                  <a:cubicBezTo>
                    <a:pt x="335" y="161"/>
                    <a:pt x="335" y="161"/>
                    <a:pt x="335" y="161"/>
                  </a:cubicBezTo>
                  <a:cubicBezTo>
                    <a:pt x="332" y="164"/>
                    <a:pt x="327" y="165"/>
                    <a:pt x="324" y="162"/>
                  </a:cubicBezTo>
                  <a:cubicBezTo>
                    <a:pt x="317" y="156"/>
                    <a:pt x="317" y="156"/>
                    <a:pt x="317" y="156"/>
                  </a:cubicBezTo>
                  <a:cubicBezTo>
                    <a:pt x="315" y="154"/>
                    <a:pt x="314" y="152"/>
                    <a:pt x="314" y="150"/>
                  </a:cubicBezTo>
                  <a:cubicBezTo>
                    <a:pt x="314" y="148"/>
                    <a:pt x="315" y="146"/>
                    <a:pt x="316" y="144"/>
                  </a:cubicBezTo>
                  <a:cubicBezTo>
                    <a:pt x="329" y="129"/>
                    <a:pt x="329" y="129"/>
                    <a:pt x="329" y="129"/>
                  </a:cubicBezTo>
                  <a:cubicBezTo>
                    <a:pt x="331" y="128"/>
                    <a:pt x="333" y="127"/>
                    <a:pt x="335" y="127"/>
                  </a:cubicBezTo>
                  <a:cubicBezTo>
                    <a:pt x="338" y="127"/>
                    <a:pt x="339" y="127"/>
                    <a:pt x="341" y="129"/>
                  </a:cubicBezTo>
                  <a:cubicBezTo>
                    <a:pt x="348" y="135"/>
                    <a:pt x="348" y="135"/>
                    <a:pt x="348" y="135"/>
                  </a:cubicBezTo>
                  <a:cubicBezTo>
                    <a:pt x="349" y="136"/>
                    <a:pt x="350" y="138"/>
                    <a:pt x="351" y="141"/>
                  </a:cubicBezTo>
                  <a:cubicBezTo>
                    <a:pt x="351" y="143"/>
                    <a:pt x="350" y="145"/>
                    <a:pt x="348" y="146"/>
                  </a:cubicBezTo>
                  <a:close/>
                  <a:moveTo>
                    <a:pt x="396" y="184"/>
                  </a:moveTo>
                  <a:cubicBezTo>
                    <a:pt x="396" y="181"/>
                    <a:pt x="395" y="178"/>
                    <a:pt x="393" y="175"/>
                  </a:cubicBezTo>
                  <a:cubicBezTo>
                    <a:pt x="387" y="168"/>
                    <a:pt x="387" y="168"/>
                    <a:pt x="387" y="168"/>
                  </a:cubicBezTo>
                  <a:cubicBezTo>
                    <a:pt x="382" y="163"/>
                    <a:pt x="373" y="162"/>
                    <a:pt x="368" y="167"/>
                  </a:cubicBezTo>
                  <a:cubicBezTo>
                    <a:pt x="353" y="180"/>
                    <a:pt x="353" y="180"/>
                    <a:pt x="353" y="180"/>
                  </a:cubicBezTo>
                  <a:cubicBezTo>
                    <a:pt x="351" y="182"/>
                    <a:pt x="349" y="185"/>
                    <a:pt x="349" y="189"/>
                  </a:cubicBezTo>
                  <a:cubicBezTo>
                    <a:pt x="349" y="192"/>
                    <a:pt x="350" y="195"/>
                    <a:pt x="352" y="198"/>
                  </a:cubicBezTo>
                  <a:cubicBezTo>
                    <a:pt x="358" y="205"/>
                    <a:pt x="358" y="205"/>
                    <a:pt x="358" y="205"/>
                  </a:cubicBezTo>
                  <a:cubicBezTo>
                    <a:pt x="361" y="208"/>
                    <a:pt x="364" y="209"/>
                    <a:pt x="368" y="209"/>
                  </a:cubicBezTo>
                  <a:cubicBezTo>
                    <a:pt x="371" y="209"/>
                    <a:pt x="374" y="208"/>
                    <a:pt x="377" y="206"/>
                  </a:cubicBezTo>
                  <a:cubicBezTo>
                    <a:pt x="391" y="193"/>
                    <a:pt x="391" y="193"/>
                    <a:pt x="391" y="193"/>
                  </a:cubicBezTo>
                  <a:cubicBezTo>
                    <a:pt x="394" y="191"/>
                    <a:pt x="396" y="188"/>
                    <a:pt x="396" y="184"/>
                  </a:cubicBezTo>
                  <a:close/>
                  <a:moveTo>
                    <a:pt x="388" y="190"/>
                  </a:moveTo>
                  <a:cubicBezTo>
                    <a:pt x="373" y="203"/>
                    <a:pt x="373" y="203"/>
                    <a:pt x="373" y="203"/>
                  </a:cubicBezTo>
                  <a:cubicBezTo>
                    <a:pt x="370" y="206"/>
                    <a:pt x="365" y="205"/>
                    <a:pt x="362" y="202"/>
                  </a:cubicBezTo>
                  <a:cubicBezTo>
                    <a:pt x="356" y="195"/>
                    <a:pt x="356" y="195"/>
                    <a:pt x="356" y="195"/>
                  </a:cubicBezTo>
                  <a:cubicBezTo>
                    <a:pt x="354" y="193"/>
                    <a:pt x="354" y="191"/>
                    <a:pt x="354" y="189"/>
                  </a:cubicBezTo>
                  <a:cubicBezTo>
                    <a:pt x="354" y="187"/>
                    <a:pt x="355" y="185"/>
                    <a:pt x="357" y="183"/>
                  </a:cubicBezTo>
                  <a:cubicBezTo>
                    <a:pt x="371" y="170"/>
                    <a:pt x="371" y="170"/>
                    <a:pt x="371" y="170"/>
                  </a:cubicBezTo>
                  <a:cubicBezTo>
                    <a:pt x="373" y="169"/>
                    <a:pt x="375" y="168"/>
                    <a:pt x="377" y="168"/>
                  </a:cubicBezTo>
                  <a:cubicBezTo>
                    <a:pt x="379" y="168"/>
                    <a:pt x="381" y="169"/>
                    <a:pt x="383" y="171"/>
                  </a:cubicBezTo>
                  <a:cubicBezTo>
                    <a:pt x="389" y="178"/>
                    <a:pt x="389" y="178"/>
                    <a:pt x="389" y="178"/>
                  </a:cubicBezTo>
                  <a:cubicBezTo>
                    <a:pt x="391" y="180"/>
                    <a:pt x="391" y="182"/>
                    <a:pt x="391" y="184"/>
                  </a:cubicBezTo>
                  <a:cubicBezTo>
                    <a:pt x="391" y="186"/>
                    <a:pt x="390" y="188"/>
                    <a:pt x="388" y="190"/>
                  </a:cubicBezTo>
                  <a:close/>
                  <a:moveTo>
                    <a:pt x="431" y="233"/>
                  </a:moveTo>
                  <a:cubicBezTo>
                    <a:pt x="431" y="230"/>
                    <a:pt x="431" y="226"/>
                    <a:pt x="429" y="223"/>
                  </a:cubicBezTo>
                  <a:cubicBezTo>
                    <a:pt x="424" y="216"/>
                    <a:pt x="424" y="216"/>
                    <a:pt x="424" y="216"/>
                  </a:cubicBezTo>
                  <a:cubicBezTo>
                    <a:pt x="421" y="212"/>
                    <a:pt x="417" y="210"/>
                    <a:pt x="413" y="210"/>
                  </a:cubicBezTo>
                  <a:cubicBezTo>
                    <a:pt x="410" y="210"/>
                    <a:pt x="408" y="211"/>
                    <a:pt x="405" y="212"/>
                  </a:cubicBezTo>
                  <a:cubicBezTo>
                    <a:pt x="389" y="223"/>
                    <a:pt x="389" y="223"/>
                    <a:pt x="389" y="223"/>
                  </a:cubicBezTo>
                  <a:cubicBezTo>
                    <a:pt x="383" y="227"/>
                    <a:pt x="382" y="235"/>
                    <a:pt x="386" y="241"/>
                  </a:cubicBezTo>
                  <a:cubicBezTo>
                    <a:pt x="391" y="249"/>
                    <a:pt x="391" y="249"/>
                    <a:pt x="391" y="249"/>
                  </a:cubicBezTo>
                  <a:cubicBezTo>
                    <a:pt x="393" y="253"/>
                    <a:pt x="397" y="255"/>
                    <a:pt x="402" y="255"/>
                  </a:cubicBezTo>
                  <a:cubicBezTo>
                    <a:pt x="404" y="255"/>
                    <a:pt x="407" y="254"/>
                    <a:pt x="409" y="252"/>
                  </a:cubicBezTo>
                  <a:cubicBezTo>
                    <a:pt x="425" y="241"/>
                    <a:pt x="425" y="241"/>
                    <a:pt x="425" y="241"/>
                  </a:cubicBezTo>
                  <a:cubicBezTo>
                    <a:pt x="428" y="239"/>
                    <a:pt x="430" y="237"/>
                    <a:pt x="431" y="233"/>
                  </a:cubicBezTo>
                  <a:close/>
                  <a:moveTo>
                    <a:pt x="423" y="237"/>
                  </a:moveTo>
                  <a:cubicBezTo>
                    <a:pt x="406" y="248"/>
                    <a:pt x="406" y="248"/>
                    <a:pt x="406" y="248"/>
                  </a:cubicBezTo>
                  <a:cubicBezTo>
                    <a:pt x="403" y="251"/>
                    <a:pt x="397" y="250"/>
                    <a:pt x="395" y="246"/>
                  </a:cubicBezTo>
                  <a:cubicBezTo>
                    <a:pt x="390" y="239"/>
                    <a:pt x="390" y="239"/>
                    <a:pt x="390" y="239"/>
                  </a:cubicBezTo>
                  <a:cubicBezTo>
                    <a:pt x="387" y="235"/>
                    <a:pt x="388" y="230"/>
                    <a:pt x="392" y="227"/>
                  </a:cubicBezTo>
                  <a:cubicBezTo>
                    <a:pt x="408" y="216"/>
                    <a:pt x="408" y="216"/>
                    <a:pt x="408" y="216"/>
                  </a:cubicBezTo>
                  <a:cubicBezTo>
                    <a:pt x="410" y="215"/>
                    <a:pt x="411" y="215"/>
                    <a:pt x="413" y="215"/>
                  </a:cubicBezTo>
                  <a:cubicBezTo>
                    <a:pt x="415" y="215"/>
                    <a:pt x="418" y="216"/>
                    <a:pt x="420" y="218"/>
                  </a:cubicBezTo>
                  <a:cubicBezTo>
                    <a:pt x="425" y="226"/>
                    <a:pt x="425" y="226"/>
                    <a:pt x="425" y="226"/>
                  </a:cubicBezTo>
                  <a:cubicBezTo>
                    <a:pt x="426" y="228"/>
                    <a:pt x="426" y="230"/>
                    <a:pt x="426" y="232"/>
                  </a:cubicBezTo>
                  <a:cubicBezTo>
                    <a:pt x="426" y="234"/>
                    <a:pt x="424" y="236"/>
                    <a:pt x="423" y="237"/>
                  </a:cubicBezTo>
                  <a:close/>
                  <a:moveTo>
                    <a:pt x="453" y="293"/>
                  </a:moveTo>
                  <a:cubicBezTo>
                    <a:pt x="456" y="292"/>
                    <a:pt x="458" y="289"/>
                    <a:pt x="459" y="286"/>
                  </a:cubicBezTo>
                  <a:cubicBezTo>
                    <a:pt x="460" y="282"/>
                    <a:pt x="460" y="279"/>
                    <a:pt x="459" y="276"/>
                  </a:cubicBezTo>
                  <a:cubicBezTo>
                    <a:pt x="454" y="267"/>
                    <a:pt x="454" y="267"/>
                    <a:pt x="454" y="267"/>
                  </a:cubicBezTo>
                  <a:cubicBezTo>
                    <a:pt x="452" y="263"/>
                    <a:pt x="448" y="260"/>
                    <a:pt x="443" y="260"/>
                  </a:cubicBezTo>
                  <a:cubicBezTo>
                    <a:pt x="441" y="260"/>
                    <a:pt x="439" y="261"/>
                    <a:pt x="437" y="262"/>
                  </a:cubicBezTo>
                  <a:cubicBezTo>
                    <a:pt x="419" y="271"/>
                    <a:pt x="419" y="271"/>
                    <a:pt x="419" y="271"/>
                  </a:cubicBezTo>
                  <a:cubicBezTo>
                    <a:pt x="416" y="272"/>
                    <a:pt x="414" y="275"/>
                    <a:pt x="413" y="278"/>
                  </a:cubicBezTo>
                  <a:cubicBezTo>
                    <a:pt x="412" y="282"/>
                    <a:pt x="412" y="285"/>
                    <a:pt x="414" y="288"/>
                  </a:cubicBezTo>
                  <a:cubicBezTo>
                    <a:pt x="418" y="297"/>
                    <a:pt x="418" y="297"/>
                    <a:pt x="418" y="297"/>
                  </a:cubicBezTo>
                  <a:cubicBezTo>
                    <a:pt x="420" y="301"/>
                    <a:pt x="424" y="304"/>
                    <a:pt x="429" y="304"/>
                  </a:cubicBezTo>
                  <a:cubicBezTo>
                    <a:pt x="431" y="304"/>
                    <a:pt x="434" y="303"/>
                    <a:pt x="435" y="302"/>
                  </a:cubicBezTo>
                  <a:lnTo>
                    <a:pt x="453" y="293"/>
                  </a:lnTo>
                  <a:close/>
                  <a:moveTo>
                    <a:pt x="422" y="294"/>
                  </a:moveTo>
                  <a:cubicBezTo>
                    <a:pt x="418" y="286"/>
                    <a:pt x="418" y="286"/>
                    <a:pt x="418" y="286"/>
                  </a:cubicBezTo>
                  <a:cubicBezTo>
                    <a:pt x="417" y="284"/>
                    <a:pt x="417" y="282"/>
                    <a:pt x="417" y="280"/>
                  </a:cubicBezTo>
                  <a:cubicBezTo>
                    <a:pt x="418" y="278"/>
                    <a:pt x="420" y="276"/>
                    <a:pt x="421" y="275"/>
                  </a:cubicBezTo>
                  <a:cubicBezTo>
                    <a:pt x="439" y="266"/>
                    <a:pt x="439" y="266"/>
                    <a:pt x="439" y="266"/>
                  </a:cubicBezTo>
                  <a:cubicBezTo>
                    <a:pt x="440" y="265"/>
                    <a:pt x="441" y="265"/>
                    <a:pt x="443" y="265"/>
                  </a:cubicBezTo>
                  <a:cubicBezTo>
                    <a:pt x="446" y="265"/>
                    <a:pt x="449" y="267"/>
                    <a:pt x="450" y="270"/>
                  </a:cubicBezTo>
                  <a:cubicBezTo>
                    <a:pt x="454" y="278"/>
                    <a:pt x="454" y="278"/>
                    <a:pt x="454" y="278"/>
                  </a:cubicBezTo>
                  <a:cubicBezTo>
                    <a:pt x="455" y="280"/>
                    <a:pt x="455" y="282"/>
                    <a:pt x="455" y="284"/>
                  </a:cubicBezTo>
                  <a:cubicBezTo>
                    <a:pt x="454" y="286"/>
                    <a:pt x="453" y="288"/>
                    <a:pt x="451" y="289"/>
                  </a:cubicBezTo>
                  <a:cubicBezTo>
                    <a:pt x="433" y="298"/>
                    <a:pt x="433" y="298"/>
                    <a:pt x="433" y="298"/>
                  </a:cubicBezTo>
                  <a:cubicBezTo>
                    <a:pt x="429" y="300"/>
                    <a:pt x="424" y="298"/>
                    <a:pt x="422" y="294"/>
                  </a:cubicBezTo>
                  <a:close/>
                  <a:moveTo>
                    <a:pt x="474" y="348"/>
                  </a:moveTo>
                  <a:cubicBezTo>
                    <a:pt x="477" y="347"/>
                    <a:pt x="480" y="345"/>
                    <a:pt x="481" y="341"/>
                  </a:cubicBezTo>
                  <a:cubicBezTo>
                    <a:pt x="483" y="338"/>
                    <a:pt x="483" y="335"/>
                    <a:pt x="482" y="331"/>
                  </a:cubicBezTo>
                  <a:cubicBezTo>
                    <a:pt x="479" y="323"/>
                    <a:pt x="479" y="323"/>
                    <a:pt x="479" y="323"/>
                  </a:cubicBezTo>
                  <a:cubicBezTo>
                    <a:pt x="477" y="318"/>
                    <a:pt x="472" y="314"/>
                    <a:pt x="466" y="314"/>
                  </a:cubicBezTo>
                  <a:cubicBezTo>
                    <a:pt x="465" y="314"/>
                    <a:pt x="463" y="314"/>
                    <a:pt x="462" y="315"/>
                  </a:cubicBezTo>
                  <a:cubicBezTo>
                    <a:pt x="443" y="322"/>
                    <a:pt x="443" y="322"/>
                    <a:pt x="443" y="322"/>
                  </a:cubicBezTo>
                  <a:cubicBezTo>
                    <a:pt x="440" y="323"/>
                    <a:pt x="438" y="325"/>
                    <a:pt x="436" y="328"/>
                  </a:cubicBezTo>
                  <a:cubicBezTo>
                    <a:pt x="435" y="332"/>
                    <a:pt x="434" y="335"/>
                    <a:pt x="436" y="338"/>
                  </a:cubicBezTo>
                  <a:cubicBezTo>
                    <a:pt x="439" y="347"/>
                    <a:pt x="439" y="347"/>
                    <a:pt x="439" y="347"/>
                  </a:cubicBezTo>
                  <a:cubicBezTo>
                    <a:pt x="441" y="352"/>
                    <a:pt x="446" y="356"/>
                    <a:pt x="451" y="356"/>
                  </a:cubicBezTo>
                  <a:cubicBezTo>
                    <a:pt x="453" y="356"/>
                    <a:pt x="454" y="355"/>
                    <a:pt x="456" y="355"/>
                  </a:cubicBezTo>
                  <a:lnTo>
                    <a:pt x="474" y="348"/>
                  </a:lnTo>
                  <a:close/>
                  <a:moveTo>
                    <a:pt x="443" y="345"/>
                  </a:moveTo>
                  <a:cubicBezTo>
                    <a:pt x="440" y="337"/>
                    <a:pt x="440" y="337"/>
                    <a:pt x="440" y="337"/>
                  </a:cubicBezTo>
                  <a:cubicBezTo>
                    <a:pt x="439" y="335"/>
                    <a:pt x="439" y="332"/>
                    <a:pt x="440" y="330"/>
                  </a:cubicBezTo>
                  <a:cubicBezTo>
                    <a:pt x="441" y="328"/>
                    <a:pt x="443" y="327"/>
                    <a:pt x="445" y="326"/>
                  </a:cubicBezTo>
                  <a:cubicBezTo>
                    <a:pt x="464" y="319"/>
                    <a:pt x="464" y="319"/>
                    <a:pt x="464" y="319"/>
                  </a:cubicBezTo>
                  <a:cubicBezTo>
                    <a:pt x="464" y="319"/>
                    <a:pt x="465" y="319"/>
                    <a:pt x="466" y="319"/>
                  </a:cubicBezTo>
                  <a:cubicBezTo>
                    <a:pt x="470" y="319"/>
                    <a:pt x="473" y="321"/>
                    <a:pt x="474" y="324"/>
                  </a:cubicBezTo>
                  <a:cubicBezTo>
                    <a:pt x="477" y="333"/>
                    <a:pt x="477" y="333"/>
                    <a:pt x="477" y="333"/>
                  </a:cubicBezTo>
                  <a:cubicBezTo>
                    <a:pt x="478" y="335"/>
                    <a:pt x="478" y="337"/>
                    <a:pt x="477" y="339"/>
                  </a:cubicBezTo>
                  <a:cubicBezTo>
                    <a:pt x="476" y="341"/>
                    <a:pt x="474" y="343"/>
                    <a:pt x="472" y="344"/>
                  </a:cubicBezTo>
                  <a:cubicBezTo>
                    <a:pt x="454" y="350"/>
                    <a:pt x="454" y="350"/>
                    <a:pt x="454" y="350"/>
                  </a:cubicBezTo>
                  <a:cubicBezTo>
                    <a:pt x="450" y="352"/>
                    <a:pt x="445" y="350"/>
                    <a:pt x="443" y="345"/>
                  </a:cubicBezTo>
                  <a:close/>
                  <a:moveTo>
                    <a:pt x="469" y="410"/>
                  </a:moveTo>
                  <a:cubicBezTo>
                    <a:pt x="488" y="405"/>
                    <a:pt x="488" y="405"/>
                    <a:pt x="488" y="405"/>
                  </a:cubicBezTo>
                  <a:cubicBezTo>
                    <a:pt x="492" y="404"/>
                    <a:pt x="495" y="402"/>
                    <a:pt x="496" y="399"/>
                  </a:cubicBezTo>
                  <a:cubicBezTo>
                    <a:pt x="498" y="396"/>
                    <a:pt x="499" y="393"/>
                    <a:pt x="498" y="390"/>
                  </a:cubicBezTo>
                  <a:cubicBezTo>
                    <a:pt x="496" y="380"/>
                    <a:pt x="496" y="380"/>
                    <a:pt x="496" y="380"/>
                  </a:cubicBezTo>
                  <a:cubicBezTo>
                    <a:pt x="495" y="375"/>
                    <a:pt x="489" y="370"/>
                    <a:pt x="483" y="370"/>
                  </a:cubicBezTo>
                  <a:cubicBezTo>
                    <a:pt x="482" y="370"/>
                    <a:pt x="481" y="370"/>
                    <a:pt x="480" y="371"/>
                  </a:cubicBezTo>
                  <a:cubicBezTo>
                    <a:pt x="461" y="375"/>
                    <a:pt x="461" y="375"/>
                    <a:pt x="461" y="375"/>
                  </a:cubicBezTo>
                  <a:cubicBezTo>
                    <a:pt x="458" y="376"/>
                    <a:pt x="455" y="378"/>
                    <a:pt x="453" y="381"/>
                  </a:cubicBezTo>
                  <a:cubicBezTo>
                    <a:pt x="451" y="384"/>
                    <a:pt x="451" y="387"/>
                    <a:pt x="451" y="391"/>
                  </a:cubicBezTo>
                  <a:cubicBezTo>
                    <a:pt x="453" y="400"/>
                    <a:pt x="453" y="400"/>
                    <a:pt x="453" y="400"/>
                  </a:cubicBezTo>
                  <a:cubicBezTo>
                    <a:pt x="455" y="406"/>
                    <a:pt x="460" y="410"/>
                    <a:pt x="466" y="410"/>
                  </a:cubicBezTo>
                  <a:cubicBezTo>
                    <a:pt x="467" y="410"/>
                    <a:pt x="468" y="410"/>
                    <a:pt x="469" y="410"/>
                  </a:cubicBezTo>
                  <a:close/>
                  <a:moveTo>
                    <a:pt x="458" y="399"/>
                  </a:moveTo>
                  <a:cubicBezTo>
                    <a:pt x="456" y="390"/>
                    <a:pt x="456" y="390"/>
                    <a:pt x="456" y="390"/>
                  </a:cubicBezTo>
                  <a:cubicBezTo>
                    <a:pt x="456" y="388"/>
                    <a:pt x="456" y="385"/>
                    <a:pt x="457" y="383"/>
                  </a:cubicBezTo>
                  <a:cubicBezTo>
                    <a:pt x="458" y="382"/>
                    <a:pt x="460" y="380"/>
                    <a:pt x="462" y="380"/>
                  </a:cubicBezTo>
                  <a:cubicBezTo>
                    <a:pt x="481" y="375"/>
                    <a:pt x="481" y="375"/>
                    <a:pt x="481" y="375"/>
                  </a:cubicBezTo>
                  <a:cubicBezTo>
                    <a:pt x="482" y="375"/>
                    <a:pt x="483" y="375"/>
                    <a:pt x="483" y="375"/>
                  </a:cubicBezTo>
                  <a:cubicBezTo>
                    <a:pt x="487" y="375"/>
                    <a:pt x="490" y="378"/>
                    <a:pt x="491" y="382"/>
                  </a:cubicBezTo>
                  <a:cubicBezTo>
                    <a:pt x="493" y="391"/>
                    <a:pt x="493" y="391"/>
                    <a:pt x="493" y="391"/>
                  </a:cubicBezTo>
                  <a:cubicBezTo>
                    <a:pt x="494" y="393"/>
                    <a:pt x="494" y="395"/>
                    <a:pt x="492" y="397"/>
                  </a:cubicBezTo>
                  <a:cubicBezTo>
                    <a:pt x="491" y="399"/>
                    <a:pt x="489" y="400"/>
                    <a:pt x="487" y="400"/>
                  </a:cubicBezTo>
                  <a:cubicBezTo>
                    <a:pt x="468" y="405"/>
                    <a:pt x="468" y="405"/>
                    <a:pt x="468" y="405"/>
                  </a:cubicBezTo>
                  <a:cubicBezTo>
                    <a:pt x="464" y="406"/>
                    <a:pt x="459" y="403"/>
                    <a:pt x="458" y="399"/>
                  </a:cubicBezTo>
                  <a:close/>
                  <a:moveTo>
                    <a:pt x="492" y="428"/>
                  </a:moveTo>
                  <a:cubicBezTo>
                    <a:pt x="472" y="430"/>
                    <a:pt x="472" y="430"/>
                    <a:pt x="472" y="430"/>
                  </a:cubicBezTo>
                  <a:cubicBezTo>
                    <a:pt x="469" y="431"/>
                    <a:pt x="466" y="432"/>
                    <a:pt x="464" y="435"/>
                  </a:cubicBezTo>
                  <a:cubicBezTo>
                    <a:pt x="461" y="438"/>
                    <a:pt x="460" y="441"/>
                    <a:pt x="461" y="445"/>
                  </a:cubicBezTo>
                  <a:cubicBezTo>
                    <a:pt x="462" y="454"/>
                    <a:pt x="462" y="454"/>
                    <a:pt x="462" y="454"/>
                  </a:cubicBezTo>
                  <a:cubicBezTo>
                    <a:pt x="462" y="461"/>
                    <a:pt x="468" y="466"/>
                    <a:pt x="475" y="466"/>
                  </a:cubicBezTo>
                  <a:cubicBezTo>
                    <a:pt x="475" y="466"/>
                    <a:pt x="476" y="466"/>
                    <a:pt x="476" y="466"/>
                  </a:cubicBezTo>
                  <a:cubicBezTo>
                    <a:pt x="496" y="463"/>
                    <a:pt x="496" y="463"/>
                    <a:pt x="496" y="463"/>
                  </a:cubicBezTo>
                  <a:cubicBezTo>
                    <a:pt x="499" y="463"/>
                    <a:pt x="502" y="461"/>
                    <a:pt x="504" y="459"/>
                  </a:cubicBezTo>
                  <a:cubicBezTo>
                    <a:pt x="507" y="456"/>
                    <a:pt x="508" y="453"/>
                    <a:pt x="507" y="449"/>
                  </a:cubicBezTo>
                  <a:cubicBezTo>
                    <a:pt x="506" y="440"/>
                    <a:pt x="506" y="440"/>
                    <a:pt x="506" y="440"/>
                  </a:cubicBezTo>
                  <a:cubicBezTo>
                    <a:pt x="505" y="433"/>
                    <a:pt x="499" y="428"/>
                    <a:pt x="492" y="428"/>
                  </a:cubicBezTo>
                  <a:close/>
                  <a:moveTo>
                    <a:pt x="501" y="440"/>
                  </a:moveTo>
                  <a:cubicBezTo>
                    <a:pt x="502" y="450"/>
                    <a:pt x="502" y="450"/>
                    <a:pt x="502" y="450"/>
                  </a:cubicBezTo>
                  <a:cubicBezTo>
                    <a:pt x="503" y="452"/>
                    <a:pt x="502" y="454"/>
                    <a:pt x="501" y="456"/>
                  </a:cubicBezTo>
                  <a:cubicBezTo>
                    <a:pt x="499" y="457"/>
                    <a:pt x="497" y="458"/>
                    <a:pt x="495" y="459"/>
                  </a:cubicBezTo>
                  <a:cubicBezTo>
                    <a:pt x="475" y="461"/>
                    <a:pt x="475" y="461"/>
                    <a:pt x="475" y="461"/>
                  </a:cubicBezTo>
                  <a:cubicBezTo>
                    <a:pt x="471" y="461"/>
                    <a:pt x="467" y="458"/>
                    <a:pt x="466" y="453"/>
                  </a:cubicBezTo>
                  <a:cubicBezTo>
                    <a:pt x="465" y="444"/>
                    <a:pt x="465" y="444"/>
                    <a:pt x="465" y="444"/>
                  </a:cubicBezTo>
                  <a:cubicBezTo>
                    <a:pt x="465" y="442"/>
                    <a:pt x="466" y="440"/>
                    <a:pt x="467" y="438"/>
                  </a:cubicBezTo>
                  <a:cubicBezTo>
                    <a:pt x="469" y="436"/>
                    <a:pt x="471" y="435"/>
                    <a:pt x="473" y="435"/>
                  </a:cubicBezTo>
                  <a:cubicBezTo>
                    <a:pt x="492" y="433"/>
                    <a:pt x="492" y="433"/>
                    <a:pt x="492" y="433"/>
                  </a:cubicBezTo>
                  <a:cubicBezTo>
                    <a:pt x="493" y="433"/>
                    <a:pt x="493" y="433"/>
                    <a:pt x="493" y="433"/>
                  </a:cubicBezTo>
                  <a:cubicBezTo>
                    <a:pt x="497" y="433"/>
                    <a:pt x="501" y="436"/>
                    <a:pt x="501" y="440"/>
                  </a:cubicBezTo>
                  <a:close/>
                  <a:moveTo>
                    <a:pt x="505" y="491"/>
                  </a:moveTo>
                  <a:cubicBezTo>
                    <a:pt x="503" y="488"/>
                    <a:pt x="500" y="487"/>
                    <a:pt x="496" y="487"/>
                  </a:cubicBezTo>
                  <a:cubicBezTo>
                    <a:pt x="476" y="487"/>
                    <a:pt x="476" y="487"/>
                    <a:pt x="476" y="487"/>
                  </a:cubicBezTo>
                  <a:cubicBezTo>
                    <a:pt x="469" y="487"/>
                    <a:pt x="463" y="492"/>
                    <a:pt x="463" y="499"/>
                  </a:cubicBezTo>
                  <a:cubicBezTo>
                    <a:pt x="463" y="509"/>
                    <a:pt x="463" y="509"/>
                    <a:pt x="463" y="509"/>
                  </a:cubicBezTo>
                  <a:cubicBezTo>
                    <a:pt x="463" y="516"/>
                    <a:pt x="469" y="522"/>
                    <a:pt x="476" y="522"/>
                  </a:cubicBezTo>
                  <a:cubicBezTo>
                    <a:pt x="496" y="522"/>
                    <a:pt x="496" y="522"/>
                    <a:pt x="496" y="522"/>
                  </a:cubicBezTo>
                  <a:cubicBezTo>
                    <a:pt x="496" y="522"/>
                    <a:pt x="496" y="522"/>
                    <a:pt x="496" y="522"/>
                  </a:cubicBezTo>
                  <a:cubicBezTo>
                    <a:pt x="503" y="522"/>
                    <a:pt x="509" y="517"/>
                    <a:pt x="509" y="509"/>
                  </a:cubicBezTo>
                  <a:cubicBezTo>
                    <a:pt x="509" y="500"/>
                    <a:pt x="509" y="500"/>
                    <a:pt x="509" y="500"/>
                  </a:cubicBezTo>
                  <a:cubicBezTo>
                    <a:pt x="509" y="497"/>
                    <a:pt x="508" y="493"/>
                    <a:pt x="505" y="491"/>
                  </a:cubicBezTo>
                  <a:close/>
                  <a:moveTo>
                    <a:pt x="504" y="509"/>
                  </a:moveTo>
                  <a:cubicBezTo>
                    <a:pt x="504" y="514"/>
                    <a:pt x="500" y="517"/>
                    <a:pt x="496" y="517"/>
                  </a:cubicBezTo>
                  <a:cubicBezTo>
                    <a:pt x="496" y="520"/>
                    <a:pt x="496" y="520"/>
                    <a:pt x="496" y="520"/>
                  </a:cubicBezTo>
                  <a:cubicBezTo>
                    <a:pt x="496" y="517"/>
                    <a:pt x="496" y="517"/>
                    <a:pt x="496" y="517"/>
                  </a:cubicBezTo>
                  <a:cubicBezTo>
                    <a:pt x="476" y="517"/>
                    <a:pt x="476" y="517"/>
                    <a:pt x="476" y="517"/>
                  </a:cubicBezTo>
                  <a:cubicBezTo>
                    <a:pt x="471" y="517"/>
                    <a:pt x="468" y="513"/>
                    <a:pt x="468" y="509"/>
                  </a:cubicBezTo>
                  <a:cubicBezTo>
                    <a:pt x="468" y="499"/>
                    <a:pt x="468" y="499"/>
                    <a:pt x="468" y="499"/>
                  </a:cubicBezTo>
                  <a:cubicBezTo>
                    <a:pt x="468" y="495"/>
                    <a:pt x="472" y="491"/>
                    <a:pt x="476" y="491"/>
                  </a:cubicBezTo>
                  <a:cubicBezTo>
                    <a:pt x="496" y="492"/>
                    <a:pt x="496" y="492"/>
                    <a:pt x="496" y="492"/>
                  </a:cubicBezTo>
                  <a:cubicBezTo>
                    <a:pt x="498" y="492"/>
                    <a:pt x="500" y="493"/>
                    <a:pt x="502" y="494"/>
                  </a:cubicBezTo>
                  <a:cubicBezTo>
                    <a:pt x="504" y="496"/>
                    <a:pt x="504" y="498"/>
                    <a:pt x="504" y="500"/>
                  </a:cubicBezTo>
                  <a:lnTo>
                    <a:pt x="504" y="509"/>
                  </a:lnTo>
                  <a:close/>
                  <a:moveTo>
                    <a:pt x="493" y="546"/>
                  </a:moveTo>
                  <a:cubicBezTo>
                    <a:pt x="474" y="543"/>
                    <a:pt x="474" y="543"/>
                    <a:pt x="474" y="543"/>
                  </a:cubicBezTo>
                  <a:cubicBezTo>
                    <a:pt x="467" y="542"/>
                    <a:pt x="460" y="547"/>
                    <a:pt x="459" y="554"/>
                  </a:cubicBezTo>
                  <a:cubicBezTo>
                    <a:pt x="458" y="563"/>
                    <a:pt x="458" y="563"/>
                    <a:pt x="458" y="563"/>
                  </a:cubicBezTo>
                  <a:cubicBezTo>
                    <a:pt x="457" y="570"/>
                    <a:pt x="462" y="577"/>
                    <a:pt x="469" y="578"/>
                  </a:cubicBezTo>
                  <a:cubicBezTo>
                    <a:pt x="489" y="581"/>
                    <a:pt x="489" y="581"/>
                    <a:pt x="489" y="581"/>
                  </a:cubicBezTo>
                  <a:cubicBezTo>
                    <a:pt x="489" y="581"/>
                    <a:pt x="490" y="581"/>
                    <a:pt x="490" y="581"/>
                  </a:cubicBezTo>
                  <a:cubicBezTo>
                    <a:pt x="497" y="581"/>
                    <a:pt x="502" y="576"/>
                    <a:pt x="503" y="570"/>
                  </a:cubicBezTo>
                  <a:cubicBezTo>
                    <a:pt x="505" y="560"/>
                    <a:pt x="505" y="560"/>
                    <a:pt x="505" y="560"/>
                  </a:cubicBezTo>
                  <a:cubicBezTo>
                    <a:pt x="505" y="557"/>
                    <a:pt x="504" y="553"/>
                    <a:pt x="502" y="551"/>
                  </a:cubicBezTo>
                  <a:cubicBezTo>
                    <a:pt x="500" y="548"/>
                    <a:pt x="497" y="546"/>
                    <a:pt x="493" y="546"/>
                  </a:cubicBezTo>
                  <a:close/>
                  <a:moveTo>
                    <a:pt x="500" y="560"/>
                  </a:moveTo>
                  <a:cubicBezTo>
                    <a:pt x="499" y="569"/>
                    <a:pt x="499" y="569"/>
                    <a:pt x="499" y="569"/>
                  </a:cubicBezTo>
                  <a:cubicBezTo>
                    <a:pt x="498" y="573"/>
                    <a:pt x="494" y="577"/>
                    <a:pt x="489" y="576"/>
                  </a:cubicBezTo>
                  <a:cubicBezTo>
                    <a:pt x="470" y="573"/>
                    <a:pt x="470" y="573"/>
                    <a:pt x="470" y="573"/>
                  </a:cubicBezTo>
                  <a:cubicBezTo>
                    <a:pt x="465" y="572"/>
                    <a:pt x="462" y="568"/>
                    <a:pt x="463" y="564"/>
                  </a:cubicBezTo>
                  <a:cubicBezTo>
                    <a:pt x="464" y="555"/>
                    <a:pt x="464" y="555"/>
                    <a:pt x="464" y="555"/>
                  </a:cubicBezTo>
                  <a:cubicBezTo>
                    <a:pt x="465" y="551"/>
                    <a:pt x="468" y="548"/>
                    <a:pt x="472" y="548"/>
                  </a:cubicBezTo>
                  <a:cubicBezTo>
                    <a:pt x="473" y="548"/>
                    <a:pt x="473" y="548"/>
                    <a:pt x="473" y="548"/>
                  </a:cubicBezTo>
                  <a:cubicBezTo>
                    <a:pt x="493" y="550"/>
                    <a:pt x="493" y="550"/>
                    <a:pt x="493" y="550"/>
                  </a:cubicBezTo>
                  <a:cubicBezTo>
                    <a:pt x="495" y="551"/>
                    <a:pt x="497" y="552"/>
                    <a:pt x="498" y="554"/>
                  </a:cubicBezTo>
                  <a:cubicBezTo>
                    <a:pt x="500" y="555"/>
                    <a:pt x="500" y="557"/>
                    <a:pt x="500" y="5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61" name="Freeform 179"/>
            <p:cNvSpPr>
              <a:spLocks noEditPoints="1"/>
            </p:cNvSpPr>
            <p:nvPr/>
          </p:nvSpPr>
          <p:spPr bwMode="auto">
            <a:xfrm>
              <a:off x="1926012" y="3454196"/>
              <a:ext cx="1366562" cy="460616"/>
            </a:xfrm>
            <a:custGeom>
              <a:avLst/>
              <a:gdLst>
                <a:gd name="T0" fmla="*/ 536 w 567"/>
                <a:gd name="T1" fmla="*/ 129 h 191"/>
                <a:gd name="T2" fmla="*/ 566 w 567"/>
                <a:gd name="T3" fmla="*/ 147 h 191"/>
                <a:gd name="T4" fmla="*/ 541 w 567"/>
                <a:gd name="T5" fmla="*/ 136 h 191"/>
                <a:gd name="T6" fmla="*/ 561 w 567"/>
                <a:gd name="T7" fmla="*/ 139 h 191"/>
                <a:gd name="T8" fmla="*/ 498 w 567"/>
                <a:gd name="T9" fmla="*/ 142 h 191"/>
                <a:gd name="T10" fmla="*/ 526 w 567"/>
                <a:gd name="T11" fmla="*/ 162 h 191"/>
                <a:gd name="T12" fmla="*/ 505 w 567"/>
                <a:gd name="T13" fmla="*/ 160 h 191"/>
                <a:gd name="T14" fmla="*/ 519 w 567"/>
                <a:gd name="T15" fmla="*/ 144 h 191"/>
                <a:gd name="T16" fmla="*/ 459 w 567"/>
                <a:gd name="T17" fmla="*/ 151 h 191"/>
                <a:gd name="T18" fmla="*/ 485 w 567"/>
                <a:gd name="T19" fmla="*/ 174 h 191"/>
                <a:gd name="T20" fmla="*/ 464 w 567"/>
                <a:gd name="T21" fmla="*/ 170 h 191"/>
                <a:gd name="T22" fmla="*/ 479 w 567"/>
                <a:gd name="T23" fmla="*/ 155 h 191"/>
                <a:gd name="T24" fmla="*/ 419 w 567"/>
                <a:gd name="T25" fmla="*/ 157 h 191"/>
                <a:gd name="T26" fmla="*/ 443 w 567"/>
                <a:gd name="T27" fmla="*/ 182 h 191"/>
                <a:gd name="T28" fmla="*/ 423 w 567"/>
                <a:gd name="T29" fmla="*/ 176 h 191"/>
                <a:gd name="T30" fmla="*/ 439 w 567"/>
                <a:gd name="T31" fmla="*/ 163 h 191"/>
                <a:gd name="T32" fmla="*/ 376 w 567"/>
                <a:gd name="T33" fmla="*/ 168 h 191"/>
                <a:gd name="T34" fmla="*/ 403 w 567"/>
                <a:gd name="T35" fmla="*/ 167 h 191"/>
                <a:gd name="T36" fmla="*/ 380 w 567"/>
                <a:gd name="T37" fmla="*/ 168 h 191"/>
                <a:gd name="T38" fmla="*/ 397 w 567"/>
                <a:gd name="T39" fmla="*/ 183 h 191"/>
                <a:gd name="T40" fmla="*/ 349 w 567"/>
                <a:gd name="T41" fmla="*/ 191 h 191"/>
                <a:gd name="T42" fmla="*/ 346 w 567"/>
                <a:gd name="T43" fmla="*/ 186 h 191"/>
                <a:gd name="T44" fmla="*/ 357 w 567"/>
                <a:gd name="T45" fmla="*/ 168 h 191"/>
                <a:gd name="T46" fmla="*/ 303 w 567"/>
                <a:gd name="T47" fmla="*/ 187 h 191"/>
                <a:gd name="T48" fmla="*/ 316 w 567"/>
                <a:gd name="T49" fmla="*/ 165 h 191"/>
                <a:gd name="T50" fmla="*/ 306 w 567"/>
                <a:gd name="T51" fmla="*/ 156 h 191"/>
                <a:gd name="T52" fmla="*/ 254 w 567"/>
                <a:gd name="T53" fmla="*/ 154 h 191"/>
                <a:gd name="T54" fmla="*/ 280 w 567"/>
                <a:gd name="T55" fmla="*/ 160 h 191"/>
                <a:gd name="T56" fmla="*/ 256 w 567"/>
                <a:gd name="T57" fmla="*/ 165 h 191"/>
                <a:gd name="T58" fmla="*/ 233 w 567"/>
                <a:gd name="T59" fmla="*/ 135 h 191"/>
                <a:gd name="T60" fmla="*/ 222 w 567"/>
                <a:gd name="T61" fmla="*/ 168 h 191"/>
                <a:gd name="T62" fmla="*/ 233 w 567"/>
                <a:gd name="T63" fmla="*/ 159 h 191"/>
                <a:gd name="T64" fmla="*/ 228 w 567"/>
                <a:gd name="T65" fmla="*/ 139 h 191"/>
                <a:gd name="T66" fmla="*/ 176 w 567"/>
                <a:gd name="T67" fmla="*/ 127 h 191"/>
                <a:gd name="T68" fmla="*/ 201 w 567"/>
                <a:gd name="T69" fmla="*/ 137 h 191"/>
                <a:gd name="T70" fmla="*/ 176 w 567"/>
                <a:gd name="T71" fmla="*/ 139 h 191"/>
                <a:gd name="T72" fmla="*/ 159 w 567"/>
                <a:gd name="T73" fmla="*/ 104 h 191"/>
                <a:gd name="T74" fmla="*/ 142 w 567"/>
                <a:gd name="T75" fmla="*/ 136 h 191"/>
                <a:gd name="T76" fmla="*/ 155 w 567"/>
                <a:gd name="T77" fmla="*/ 128 h 191"/>
                <a:gd name="T78" fmla="*/ 154 w 567"/>
                <a:gd name="T79" fmla="*/ 107 h 191"/>
                <a:gd name="T80" fmla="*/ 105 w 567"/>
                <a:gd name="T81" fmla="*/ 86 h 191"/>
                <a:gd name="T82" fmla="*/ 128 w 567"/>
                <a:gd name="T83" fmla="*/ 101 h 191"/>
                <a:gd name="T84" fmla="*/ 103 w 567"/>
                <a:gd name="T85" fmla="*/ 98 h 191"/>
                <a:gd name="T86" fmla="*/ 91 w 567"/>
                <a:gd name="T87" fmla="*/ 62 h 191"/>
                <a:gd name="T88" fmla="*/ 70 w 567"/>
                <a:gd name="T89" fmla="*/ 89 h 191"/>
                <a:gd name="T90" fmla="*/ 83 w 567"/>
                <a:gd name="T91" fmla="*/ 84 h 191"/>
                <a:gd name="T92" fmla="*/ 86 w 567"/>
                <a:gd name="T93" fmla="*/ 63 h 191"/>
                <a:gd name="T94" fmla="*/ 34 w 567"/>
                <a:gd name="T95" fmla="*/ 43 h 191"/>
                <a:gd name="T96" fmla="*/ 61 w 567"/>
                <a:gd name="T97" fmla="*/ 36 h 191"/>
                <a:gd name="T98" fmla="*/ 45 w 567"/>
                <a:gd name="T99" fmla="*/ 38 h 191"/>
                <a:gd name="T100" fmla="*/ 30 w 567"/>
                <a:gd name="T101" fmla="*/ 5 h 191"/>
                <a:gd name="T102" fmla="*/ 23 w 567"/>
                <a:gd name="T103" fmla="*/ 32 h 191"/>
                <a:gd name="T104" fmla="*/ 8 w 567"/>
                <a:gd name="T105" fmla="*/ 26 h 191"/>
                <a:gd name="T106" fmla="*/ 28 w 567"/>
                <a:gd name="T107" fmla="*/ 2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7" h="191">
                  <a:moveTo>
                    <a:pt x="566" y="137"/>
                  </a:moveTo>
                  <a:cubicBezTo>
                    <a:pt x="562" y="127"/>
                    <a:pt x="562" y="127"/>
                    <a:pt x="562" y="127"/>
                  </a:cubicBezTo>
                  <a:cubicBezTo>
                    <a:pt x="560" y="123"/>
                    <a:pt x="555" y="120"/>
                    <a:pt x="550" y="120"/>
                  </a:cubicBezTo>
                  <a:cubicBezTo>
                    <a:pt x="549" y="120"/>
                    <a:pt x="547" y="120"/>
                    <a:pt x="546" y="121"/>
                  </a:cubicBezTo>
                  <a:cubicBezTo>
                    <a:pt x="543" y="122"/>
                    <a:pt x="543" y="122"/>
                    <a:pt x="543" y="122"/>
                  </a:cubicBezTo>
                  <a:cubicBezTo>
                    <a:pt x="540" y="123"/>
                    <a:pt x="537" y="126"/>
                    <a:pt x="536" y="129"/>
                  </a:cubicBezTo>
                  <a:cubicBezTo>
                    <a:pt x="535" y="132"/>
                    <a:pt x="535" y="135"/>
                    <a:pt x="536" y="138"/>
                  </a:cubicBezTo>
                  <a:cubicBezTo>
                    <a:pt x="540" y="148"/>
                    <a:pt x="540" y="148"/>
                    <a:pt x="540" y="148"/>
                  </a:cubicBezTo>
                  <a:cubicBezTo>
                    <a:pt x="542" y="153"/>
                    <a:pt x="547" y="155"/>
                    <a:pt x="552" y="155"/>
                  </a:cubicBezTo>
                  <a:cubicBezTo>
                    <a:pt x="553" y="155"/>
                    <a:pt x="555" y="155"/>
                    <a:pt x="556" y="155"/>
                  </a:cubicBezTo>
                  <a:cubicBezTo>
                    <a:pt x="559" y="153"/>
                    <a:pt x="559" y="153"/>
                    <a:pt x="559" y="153"/>
                  </a:cubicBezTo>
                  <a:cubicBezTo>
                    <a:pt x="562" y="152"/>
                    <a:pt x="565" y="150"/>
                    <a:pt x="566" y="147"/>
                  </a:cubicBezTo>
                  <a:cubicBezTo>
                    <a:pt x="567" y="144"/>
                    <a:pt x="567" y="140"/>
                    <a:pt x="566" y="137"/>
                  </a:cubicBezTo>
                  <a:close/>
                  <a:moveTo>
                    <a:pt x="561" y="145"/>
                  </a:moveTo>
                  <a:cubicBezTo>
                    <a:pt x="561" y="147"/>
                    <a:pt x="559" y="148"/>
                    <a:pt x="557" y="149"/>
                  </a:cubicBezTo>
                  <a:cubicBezTo>
                    <a:pt x="554" y="150"/>
                    <a:pt x="554" y="150"/>
                    <a:pt x="554" y="150"/>
                  </a:cubicBezTo>
                  <a:cubicBezTo>
                    <a:pt x="551" y="152"/>
                    <a:pt x="546" y="150"/>
                    <a:pt x="545" y="146"/>
                  </a:cubicBezTo>
                  <a:cubicBezTo>
                    <a:pt x="541" y="136"/>
                    <a:pt x="541" y="136"/>
                    <a:pt x="541" y="136"/>
                  </a:cubicBezTo>
                  <a:cubicBezTo>
                    <a:pt x="540" y="134"/>
                    <a:pt x="540" y="132"/>
                    <a:pt x="541" y="130"/>
                  </a:cubicBezTo>
                  <a:cubicBezTo>
                    <a:pt x="541" y="129"/>
                    <a:pt x="543" y="127"/>
                    <a:pt x="545" y="127"/>
                  </a:cubicBezTo>
                  <a:cubicBezTo>
                    <a:pt x="548" y="125"/>
                    <a:pt x="548" y="125"/>
                    <a:pt x="548" y="125"/>
                  </a:cubicBezTo>
                  <a:cubicBezTo>
                    <a:pt x="549" y="125"/>
                    <a:pt x="549" y="125"/>
                    <a:pt x="550" y="125"/>
                  </a:cubicBezTo>
                  <a:cubicBezTo>
                    <a:pt x="553" y="125"/>
                    <a:pt x="556" y="126"/>
                    <a:pt x="557" y="129"/>
                  </a:cubicBezTo>
                  <a:cubicBezTo>
                    <a:pt x="561" y="139"/>
                    <a:pt x="561" y="139"/>
                    <a:pt x="561" y="139"/>
                  </a:cubicBezTo>
                  <a:cubicBezTo>
                    <a:pt x="562" y="141"/>
                    <a:pt x="562" y="143"/>
                    <a:pt x="561" y="145"/>
                  </a:cubicBezTo>
                  <a:close/>
                  <a:moveTo>
                    <a:pt x="523" y="142"/>
                  </a:moveTo>
                  <a:cubicBezTo>
                    <a:pt x="522" y="137"/>
                    <a:pt x="517" y="134"/>
                    <a:pt x="512" y="134"/>
                  </a:cubicBezTo>
                  <a:cubicBezTo>
                    <a:pt x="511" y="134"/>
                    <a:pt x="509" y="134"/>
                    <a:pt x="508" y="135"/>
                  </a:cubicBezTo>
                  <a:cubicBezTo>
                    <a:pt x="505" y="136"/>
                    <a:pt x="505" y="136"/>
                    <a:pt x="505" y="136"/>
                  </a:cubicBezTo>
                  <a:cubicBezTo>
                    <a:pt x="502" y="137"/>
                    <a:pt x="500" y="139"/>
                    <a:pt x="498" y="142"/>
                  </a:cubicBezTo>
                  <a:cubicBezTo>
                    <a:pt x="497" y="144"/>
                    <a:pt x="496" y="148"/>
                    <a:pt x="497" y="151"/>
                  </a:cubicBezTo>
                  <a:cubicBezTo>
                    <a:pt x="501" y="161"/>
                    <a:pt x="501" y="161"/>
                    <a:pt x="501" y="161"/>
                  </a:cubicBezTo>
                  <a:cubicBezTo>
                    <a:pt x="502" y="166"/>
                    <a:pt x="507" y="170"/>
                    <a:pt x="512" y="170"/>
                  </a:cubicBezTo>
                  <a:cubicBezTo>
                    <a:pt x="513" y="170"/>
                    <a:pt x="515" y="169"/>
                    <a:pt x="516" y="169"/>
                  </a:cubicBezTo>
                  <a:cubicBezTo>
                    <a:pt x="519" y="168"/>
                    <a:pt x="519" y="168"/>
                    <a:pt x="519" y="168"/>
                  </a:cubicBezTo>
                  <a:cubicBezTo>
                    <a:pt x="522" y="167"/>
                    <a:pt x="524" y="165"/>
                    <a:pt x="526" y="162"/>
                  </a:cubicBezTo>
                  <a:cubicBezTo>
                    <a:pt x="527" y="159"/>
                    <a:pt x="528" y="156"/>
                    <a:pt x="527" y="153"/>
                  </a:cubicBezTo>
                  <a:lnTo>
                    <a:pt x="523" y="142"/>
                  </a:lnTo>
                  <a:close/>
                  <a:moveTo>
                    <a:pt x="522" y="160"/>
                  </a:moveTo>
                  <a:cubicBezTo>
                    <a:pt x="521" y="162"/>
                    <a:pt x="519" y="163"/>
                    <a:pt x="517" y="163"/>
                  </a:cubicBezTo>
                  <a:cubicBezTo>
                    <a:pt x="514" y="164"/>
                    <a:pt x="514" y="164"/>
                    <a:pt x="514" y="164"/>
                  </a:cubicBezTo>
                  <a:cubicBezTo>
                    <a:pt x="510" y="166"/>
                    <a:pt x="506" y="163"/>
                    <a:pt x="505" y="160"/>
                  </a:cubicBezTo>
                  <a:cubicBezTo>
                    <a:pt x="502" y="149"/>
                    <a:pt x="502" y="149"/>
                    <a:pt x="502" y="149"/>
                  </a:cubicBezTo>
                  <a:cubicBezTo>
                    <a:pt x="501" y="147"/>
                    <a:pt x="501" y="145"/>
                    <a:pt x="502" y="144"/>
                  </a:cubicBezTo>
                  <a:cubicBezTo>
                    <a:pt x="503" y="142"/>
                    <a:pt x="505" y="141"/>
                    <a:pt x="507" y="140"/>
                  </a:cubicBezTo>
                  <a:cubicBezTo>
                    <a:pt x="510" y="139"/>
                    <a:pt x="510" y="139"/>
                    <a:pt x="510" y="139"/>
                  </a:cubicBezTo>
                  <a:cubicBezTo>
                    <a:pt x="510" y="139"/>
                    <a:pt x="511" y="139"/>
                    <a:pt x="512" y="139"/>
                  </a:cubicBezTo>
                  <a:cubicBezTo>
                    <a:pt x="515" y="139"/>
                    <a:pt x="518" y="141"/>
                    <a:pt x="519" y="144"/>
                  </a:cubicBezTo>
                  <a:cubicBezTo>
                    <a:pt x="522" y="154"/>
                    <a:pt x="522" y="154"/>
                    <a:pt x="522" y="154"/>
                  </a:cubicBezTo>
                  <a:cubicBezTo>
                    <a:pt x="523" y="156"/>
                    <a:pt x="523" y="158"/>
                    <a:pt x="522" y="160"/>
                  </a:cubicBezTo>
                  <a:close/>
                  <a:moveTo>
                    <a:pt x="484" y="154"/>
                  </a:moveTo>
                  <a:cubicBezTo>
                    <a:pt x="483" y="148"/>
                    <a:pt x="476" y="144"/>
                    <a:pt x="470" y="145"/>
                  </a:cubicBezTo>
                  <a:cubicBezTo>
                    <a:pt x="466" y="146"/>
                    <a:pt x="466" y="146"/>
                    <a:pt x="466" y="146"/>
                  </a:cubicBezTo>
                  <a:cubicBezTo>
                    <a:pt x="463" y="146"/>
                    <a:pt x="461" y="148"/>
                    <a:pt x="459" y="151"/>
                  </a:cubicBezTo>
                  <a:cubicBezTo>
                    <a:pt x="457" y="154"/>
                    <a:pt x="457" y="157"/>
                    <a:pt x="457" y="160"/>
                  </a:cubicBezTo>
                  <a:cubicBezTo>
                    <a:pt x="460" y="171"/>
                    <a:pt x="460" y="171"/>
                    <a:pt x="460" y="171"/>
                  </a:cubicBezTo>
                  <a:cubicBezTo>
                    <a:pt x="461" y="176"/>
                    <a:pt x="466" y="180"/>
                    <a:pt x="471" y="180"/>
                  </a:cubicBezTo>
                  <a:cubicBezTo>
                    <a:pt x="472" y="180"/>
                    <a:pt x="473" y="180"/>
                    <a:pt x="474" y="180"/>
                  </a:cubicBezTo>
                  <a:cubicBezTo>
                    <a:pt x="477" y="179"/>
                    <a:pt x="477" y="179"/>
                    <a:pt x="477" y="179"/>
                  </a:cubicBezTo>
                  <a:cubicBezTo>
                    <a:pt x="480" y="179"/>
                    <a:pt x="483" y="177"/>
                    <a:pt x="485" y="174"/>
                  </a:cubicBezTo>
                  <a:cubicBezTo>
                    <a:pt x="487" y="171"/>
                    <a:pt x="487" y="168"/>
                    <a:pt x="486" y="165"/>
                  </a:cubicBezTo>
                  <a:lnTo>
                    <a:pt x="484" y="154"/>
                  </a:lnTo>
                  <a:close/>
                  <a:moveTo>
                    <a:pt x="481" y="171"/>
                  </a:moveTo>
                  <a:cubicBezTo>
                    <a:pt x="480" y="173"/>
                    <a:pt x="478" y="174"/>
                    <a:pt x="476" y="175"/>
                  </a:cubicBezTo>
                  <a:cubicBezTo>
                    <a:pt x="473" y="175"/>
                    <a:pt x="473" y="175"/>
                    <a:pt x="473" y="175"/>
                  </a:cubicBezTo>
                  <a:cubicBezTo>
                    <a:pt x="469" y="176"/>
                    <a:pt x="465" y="174"/>
                    <a:pt x="464" y="170"/>
                  </a:cubicBezTo>
                  <a:cubicBezTo>
                    <a:pt x="462" y="159"/>
                    <a:pt x="462" y="159"/>
                    <a:pt x="462" y="159"/>
                  </a:cubicBezTo>
                  <a:cubicBezTo>
                    <a:pt x="462" y="157"/>
                    <a:pt x="462" y="155"/>
                    <a:pt x="463" y="154"/>
                  </a:cubicBezTo>
                  <a:cubicBezTo>
                    <a:pt x="464" y="152"/>
                    <a:pt x="466" y="151"/>
                    <a:pt x="467" y="150"/>
                  </a:cubicBezTo>
                  <a:cubicBezTo>
                    <a:pt x="471" y="150"/>
                    <a:pt x="471" y="150"/>
                    <a:pt x="471" y="150"/>
                  </a:cubicBezTo>
                  <a:cubicBezTo>
                    <a:pt x="471" y="150"/>
                    <a:pt x="472" y="149"/>
                    <a:pt x="472" y="149"/>
                  </a:cubicBezTo>
                  <a:cubicBezTo>
                    <a:pt x="476" y="149"/>
                    <a:pt x="479" y="152"/>
                    <a:pt x="479" y="155"/>
                  </a:cubicBezTo>
                  <a:cubicBezTo>
                    <a:pt x="482" y="166"/>
                    <a:pt x="482" y="166"/>
                    <a:pt x="482" y="166"/>
                  </a:cubicBezTo>
                  <a:cubicBezTo>
                    <a:pt x="482" y="168"/>
                    <a:pt x="482" y="170"/>
                    <a:pt x="481" y="171"/>
                  </a:cubicBezTo>
                  <a:close/>
                  <a:moveTo>
                    <a:pt x="444" y="162"/>
                  </a:moveTo>
                  <a:cubicBezTo>
                    <a:pt x="443" y="156"/>
                    <a:pt x="437" y="151"/>
                    <a:pt x="430" y="152"/>
                  </a:cubicBezTo>
                  <a:cubicBezTo>
                    <a:pt x="427" y="152"/>
                    <a:pt x="427" y="152"/>
                    <a:pt x="427" y="152"/>
                  </a:cubicBezTo>
                  <a:cubicBezTo>
                    <a:pt x="424" y="153"/>
                    <a:pt x="421" y="154"/>
                    <a:pt x="419" y="157"/>
                  </a:cubicBezTo>
                  <a:cubicBezTo>
                    <a:pt x="417" y="160"/>
                    <a:pt x="416" y="163"/>
                    <a:pt x="417" y="166"/>
                  </a:cubicBezTo>
                  <a:cubicBezTo>
                    <a:pt x="418" y="177"/>
                    <a:pt x="418" y="177"/>
                    <a:pt x="418" y="177"/>
                  </a:cubicBezTo>
                  <a:cubicBezTo>
                    <a:pt x="419" y="183"/>
                    <a:pt x="424" y="187"/>
                    <a:pt x="430" y="187"/>
                  </a:cubicBezTo>
                  <a:cubicBezTo>
                    <a:pt x="431" y="187"/>
                    <a:pt x="431" y="187"/>
                    <a:pt x="432" y="187"/>
                  </a:cubicBezTo>
                  <a:cubicBezTo>
                    <a:pt x="435" y="187"/>
                    <a:pt x="435" y="187"/>
                    <a:pt x="435" y="187"/>
                  </a:cubicBezTo>
                  <a:cubicBezTo>
                    <a:pt x="438" y="186"/>
                    <a:pt x="441" y="185"/>
                    <a:pt x="443" y="182"/>
                  </a:cubicBezTo>
                  <a:cubicBezTo>
                    <a:pt x="445" y="180"/>
                    <a:pt x="446" y="176"/>
                    <a:pt x="445" y="173"/>
                  </a:cubicBezTo>
                  <a:lnTo>
                    <a:pt x="444" y="162"/>
                  </a:lnTo>
                  <a:close/>
                  <a:moveTo>
                    <a:pt x="439" y="179"/>
                  </a:moveTo>
                  <a:cubicBezTo>
                    <a:pt x="438" y="181"/>
                    <a:pt x="436" y="182"/>
                    <a:pt x="434" y="182"/>
                  </a:cubicBezTo>
                  <a:cubicBezTo>
                    <a:pt x="431" y="182"/>
                    <a:pt x="431" y="182"/>
                    <a:pt x="431" y="182"/>
                  </a:cubicBezTo>
                  <a:cubicBezTo>
                    <a:pt x="427" y="183"/>
                    <a:pt x="423" y="180"/>
                    <a:pt x="423" y="176"/>
                  </a:cubicBezTo>
                  <a:cubicBezTo>
                    <a:pt x="421" y="165"/>
                    <a:pt x="421" y="165"/>
                    <a:pt x="421" y="165"/>
                  </a:cubicBezTo>
                  <a:cubicBezTo>
                    <a:pt x="421" y="163"/>
                    <a:pt x="422" y="161"/>
                    <a:pt x="423" y="160"/>
                  </a:cubicBezTo>
                  <a:cubicBezTo>
                    <a:pt x="424" y="158"/>
                    <a:pt x="426" y="157"/>
                    <a:pt x="428" y="157"/>
                  </a:cubicBezTo>
                  <a:cubicBezTo>
                    <a:pt x="431" y="157"/>
                    <a:pt x="431" y="157"/>
                    <a:pt x="431" y="157"/>
                  </a:cubicBezTo>
                  <a:cubicBezTo>
                    <a:pt x="432" y="157"/>
                    <a:pt x="432" y="157"/>
                    <a:pt x="432" y="157"/>
                  </a:cubicBezTo>
                  <a:cubicBezTo>
                    <a:pt x="435" y="157"/>
                    <a:pt x="439" y="159"/>
                    <a:pt x="439" y="163"/>
                  </a:cubicBezTo>
                  <a:cubicBezTo>
                    <a:pt x="440" y="174"/>
                    <a:pt x="440" y="174"/>
                    <a:pt x="440" y="174"/>
                  </a:cubicBezTo>
                  <a:cubicBezTo>
                    <a:pt x="441" y="176"/>
                    <a:pt x="440" y="178"/>
                    <a:pt x="439" y="179"/>
                  </a:cubicBezTo>
                  <a:close/>
                  <a:moveTo>
                    <a:pt x="391" y="155"/>
                  </a:moveTo>
                  <a:cubicBezTo>
                    <a:pt x="387" y="156"/>
                    <a:pt x="387" y="156"/>
                    <a:pt x="387" y="156"/>
                  </a:cubicBezTo>
                  <a:cubicBezTo>
                    <a:pt x="384" y="156"/>
                    <a:pt x="381" y="157"/>
                    <a:pt x="379" y="160"/>
                  </a:cubicBezTo>
                  <a:cubicBezTo>
                    <a:pt x="377" y="162"/>
                    <a:pt x="375" y="165"/>
                    <a:pt x="376" y="168"/>
                  </a:cubicBezTo>
                  <a:cubicBezTo>
                    <a:pt x="376" y="179"/>
                    <a:pt x="376" y="179"/>
                    <a:pt x="376" y="179"/>
                  </a:cubicBezTo>
                  <a:cubicBezTo>
                    <a:pt x="376" y="186"/>
                    <a:pt x="382" y="191"/>
                    <a:pt x="388" y="191"/>
                  </a:cubicBezTo>
                  <a:cubicBezTo>
                    <a:pt x="392" y="191"/>
                    <a:pt x="392" y="191"/>
                    <a:pt x="392" y="191"/>
                  </a:cubicBezTo>
                  <a:cubicBezTo>
                    <a:pt x="395" y="190"/>
                    <a:pt x="398" y="189"/>
                    <a:pt x="400" y="187"/>
                  </a:cubicBezTo>
                  <a:cubicBezTo>
                    <a:pt x="403" y="184"/>
                    <a:pt x="404" y="181"/>
                    <a:pt x="403" y="178"/>
                  </a:cubicBezTo>
                  <a:cubicBezTo>
                    <a:pt x="403" y="167"/>
                    <a:pt x="403" y="167"/>
                    <a:pt x="403" y="167"/>
                  </a:cubicBezTo>
                  <a:cubicBezTo>
                    <a:pt x="403" y="161"/>
                    <a:pt x="397" y="155"/>
                    <a:pt x="391" y="155"/>
                  </a:cubicBezTo>
                  <a:close/>
                  <a:moveTo>
                    <a:pt x="397" y="183"/>
                  </a:moveTo>
                  <a:cubicBezTo>
                    <a:pt x="395" y="185"/>
                    <a:pt x="394" y="186"/>
                    <a:pt x="392" y="186"/>
                  </a:cubicBezTo>
                  <a:cubicBezTo>
                    <a:pt x="388" y="186"/>
                    <a:pt x="388" y="186"/>
                    <a:pt x="388" y="186"/>
                  </a:cubicBezTo>
                  <a:cubicBezTo>
                    <a:pt x="384" y="186"/>
                    <a:pt x="381" y="183"/>
                    <a:pt x="381" y="179"/>
                  </a:cubicBezTo>
                  <a:cubicBezTo>
                    <a:pt x="380" y="168"/>
                    <a:pt x="380" y="168"/>
                    <a:pt x="380" y="168"/>
                  </a:cubicBezTo>
                  <a:cubicBezTo>
                    <a:pt x="380" y="166"/>
                    <a:pt x="381" y="164"/>
                    <a:pt x="382" y="163"/>
                  </a:cubicBezTo>
                  <a:cubicBezTo>
                    <a:pt x="384" y="161"/>
                    <a:pt x="385" y="161"/>
                    <a:pt x="387" y="160"/>
                  </a:cubicBezTo>
                  <a:cubicBezTo>
                    <a:pt x="391" y="160"/>
                    <a:pt x="391" y="160"/>
                    <a:pt x="391" y="160"/>
                  </a:cubicBezTo>
                  <a:cubicBezTo>
                    <a:pt x="395" y="160"/>
                    <a:pt x="398" y="163"/>
                    <a:pt x="398" y="167"/>
                  </a:cubicBezTo>
                  <a:cubicBezTo>
                    <a:pt x="399" y="178"/>
                    <a:pt x="399" y="178"/>
                    <a:pt x="399" y="178"/>
                  </a:cubicBezTo>
                  <a:cubicBezTo>
                    <a:pt x="399" y="180"/>
                    <a:pt x="398" y="182"/>
                    <a:pt x="397" y="183"/>
                  </a:cubicBezTo>
                  <a:close/>
                  <a:moveTo>
                    <a:pt x="350" y="156"/>
                  </a:moveTo>
                  <a:cubicBezTo>
                    <a:pt x="347" y="155"/>
                    <a:pt x="347" y="155"/>
                    <a:pt x="347" y="155"/>
                  </a:cubicBezTo>
                  <a:cubicBezTo>
                    <a:pt x="340" y="155"/>
                    <a:pt x="335" y="160"/>
                    <a:pt x="335" y="167"/>
                  </a:cubicBezTo>
                  <a:cubicBezTo>
                    <a:pt x="334" y="178"/>
                    <a:pt x="334" y="178"/>
                    <a:pt x="334" y="178"/>
                  </a:cubicBezTo>
                  <a:cubicBezTo>
                    <a:pt x="334" y="185"/>
                    <a:pt x="339" y="190"/>
                    <a:pt x="346" y="190"/>
                  </a:cubicBezTo>
                  <a:cubicBezTo>
                    <a:pt x="349" y="191"/>
                    <a:pt x="349" y="191"/>
                    <a:pt x="349" y="191"/>
                  </a:cubicBezTo>
                  <a:cubicBezTo>
                    <a:pt x="356" y="191"/>
                    <a:pt x="361" y="186"/>
                    <a:pt x="361" y="179"/>
                  </a:cubicBezTo>
                  <a:cubicBezTo>
                    <a:pt x="362" y="168"/>
                    <a:pt x="362" y="168"/>
                    <a:pt x="362" y="168"/>
                  </a:cubicBezTo>
                  <a:cubicBezTo>
                    <a:pt x="362" y="161"/>
                    <a:pt x="357" y="156"/>
                    <a:pt x="350" y="156"/>
                  </a:cubicBezTo>
                  <a:close/>
                  <a:moveTo>
                    <a:pt x="357" y="179"/>
                  </a:moveTo>
                  <a:cubicBezTo>
                    <a:pt x="357" y="183"/>
                    <a:pt x="353" y="186"/>
                    <a:pt x="349" y="186"/>
                  </a:cubicBezTo>
                  <a:cubicBezTo>
                    <a:pt x="346" y="186"/>
                    <a:pt x="346" y="186"/>
                    <a:pt x="346" y="186"/>
                  </a:cubicBezTo>
                  <a:cubicBezTo>
                    <a:pt x="342" y="186"/>
                    <a:pt x="339" y="182"/>
                    <a:pt x="339" y="178"/>
                  </a:cubicBezTo>
                  <a:cubicBezTo>
                    <a:pt x="339" y="167"/>
                    <a:pt x="339" y="167"/>
                    <a:pt x="339" y="167"/>
                  </a:cubicBezTo>
                  <a:cubicBezTo>
                    <a:pt x="340" y="163"/>
                    <a:pt x="343" y="160"/>
                    <a:pt x="347" y="160"/>
                  </a:cubicBezTo>
                  <a:cubicBezTo>
                    <a:pt x="347" y="160"/>
                    <a:pt x="347" y="160"/>
                    <a:pt x="347" y="160"/>
                  </a:cubicBezTo>
                  <a:cubicBezTo>
                    <a:pt x="350" y="160"/>
                    <a:pt x="350" y="160"/>
                    <a:pt x="350" y="160"/>
                  </a:cubicBezTo>
                  <a:cubicBezTo>
                    <a:pt x="354" y="161"/>
                    <a:pt x="357" y="164"/>
                    <a:pt x="357" y="168"/>
                  </a:cubicBezTo>
                  <a:lnTo>
                    <a:pt x="357" y="179"/>
                  </a:lnTo>
                  <a:close/>
                  <a:moveTo>
                    <a:pt x="311" y="152"/>
                  </a:moveTo>
                  <a:cubicBezTo>
                    <a:pt x="307" y="152"/>
                    <a:pt x="307" y="152"/>
                    <a:pt x="307" y="152"/>
                  </a:cubicBezTo>
                  <a:cubicBezTo>
                    <a:pt x="301" y="151"/>
                    <a:pt x="295" y="156"/>
                    <a:pt x="294" y="162"/>
                  </a:cubicBezTo>
                  <a:cubicBezTo>
                    <a:pt x="292" y="173"/>
                    <a:pt x="292" y="173"/>
                    <a:pt x="292" y="173"/>
                  </a:cubicBezTo>
                  <a:cubicBezTo>
                    <a:pt x="291" y="180"/>
                    <a:pt x="296" y="186"/>
                    <a:pt x="303" y="187"/>
                  </a:cubicBezTo>
                  <a:cubicBezTo>
                    <a:pt x="306" y="187"/>
                    <a:pt x="306" y="187"/>
                    <a:pt x="306" y="187"/>
                  </a:cubicBezTo>
                  <a:cubicBezTo>
                    <a:pt x="307" y="187"/>
                    <a:pt x="307" y="187"/>
                    <a:pt x="308" y="187"/>
                  </a:cubicBezTo>
                  <a:cubicBezTo>
                    <a:pt x="314" y="187"/>
                    <a:pt x="319" y="183"/>
                    <a:pt x="320" y="177"/>
                  </a:cubicBezTo>
                  <a:cubicBezTo>
                    <a:pt x="321" y="166"/>
                    <a:pt x="321" y="166"/>
                    <a:pt x="321" y="166"/>
                  </a:cubicBezTo>
                  <a:cubicBezTo>
                    <a:pt x="322" y="159"/>
                    <a:pt x="317" y="153"/>
                    <a:pt x="311" y="152"/>
                  </a:cubicBezTo>
                  <a:close/>
                  <a:moveTo>
                    <a:pt x="316" y="165"/>
                  </a:moveTo>
                  <a:cubicBezTo>
                    <a:pt x="315" y="176"/>
                    <a:pt x="315" y="176"/>
                    <a:pt x="315" y="176"/>
                  </a:cubicBezTo>
                  <a:cubicBezTo>
                    <a:pt x="314" y="180"/>
                    <a:pt x="311" y="183"/>
                    <a:pt x="307" y="182"/>
                  </a:cubicBezTo>
                  <a:cubicBezTo>
                    <a:pt x="303" y="182"/>
                    <a:pt x="303" y="182"/>
                    <a:pt x="303" y="182"/>
                  </a:cubicBezTo>
                  <a:cubicBezTo>
                    <a:pt x="299" y="181"/>
                    <a:pt x="297" y="178"/>
                    <a:pt x="297" y="174"/>
                  </a:cubicBezTo>
                  <a:cubicBezTo>
                    <a:pt x="299" y="163"/>
                    <a:pt x="299" y="163"/>
                    <a:pt x="299" y="163"/>
                  </a:cubicBezTo>
                  <a:cubicBezTo>
                    <a:pt x="299" y="159"/>
                    <a:pt x="302" y="156"/>
                    <a:pt x="306" y="156"/>
                  </a:cubicBezTo>
                  <a:cubicBezTo>
                    <a:pt x="307" y="156"/>
                    <a:pt x="307" y="156"/>
                    <a:pt x="307" y="156"/>
                  </a:cubicBezTo>
                  <a:cubicBezTo>
                    <a:pt x="310" y="157"/>
                    <a:pt x="310" y="157"/>
                    <a:pt x="310" y="157"/>
                  </a:cubicBezTo>
                  <a:cubicBezTo>
                    <a:pt x="314" y="157"/>
                    <a:pt x="317" y="161"/>
                    <a:pt x="316" y="165"/>
                  </a:cubicBezTo>
                  <a:close/>
                  <a:moveTo>
                    <a:pt x="271" y="145"/>
                  </a:moveTo>
                  <a:cubicBezTo>
                    <a:pt x="268" y="145"/>
                    <a:pt x="268" y="145"/>
                    <a:pt x="268" y="145"/>
                  </a:cubicBezTo>
                  <a:cubicBezTo>
                    <a:pt x="262" y="143"/>
                    <a:pt x="255" y="147"/>
                    <a:pt x="254" y="154"/>
                  </a:cubicBezTo>
                  <a:cubicBezTo>
                    <a:pt x="251" y="164"/>
                    <a:pt x="251" y="164"/>
                    <a:pt x="251" y="164"/>
                  </a:cubicBezTo>
                  <a:cubicBezTo>
                    <a:pt x="250" y="171"/>
                    <a:pt x="254" y="177"/>
                    <a:pt x="260" y="179"/>
                  </a:cubicBezTo>
                  <a:cubicBezTo>
                    <a:pt x="264" y="180"/>
                    <a:pt x="264" y="180"/>
                    <a:pt x="264" y="180"/>
                  </a:cubicBezTo>
                  <a:cubicBezTo>
                    <a:pt x="264" y="180"/>
                    <a:pt x="265" y="180"/>
                    <a:pt x="266" y="180"/>
                  </a:cubicBezTo>
                  <a:cubicBezTo>
                    <a:pt x="272" y="180"/>
                    <a:pt x="277" y="176"/>
                    <a:pt x="278" y="170"/>
                  </a:cubicBezTo>
                  <a:cubicBezTo>
                    <a:pt x="280" y="160"/>
                    <a:pt x="280" y="160"/>
                    <a:pt x="280" y="160"/>
                  </a:cubicBezTo>
                  <a:cubicBezTo>
                    <a:pt x="282" y="153"/>
                    <a:pt x="278" y="147"/>
                    <a:pt x="271" y="145"/>
                  </a:cubicBezTo>
                  <a:close/>
                  <a:moveTo>
                    <a:pt x="276" y="159"/>
                  </a:moveTo>
                  <a:cubicBezTo>
                    <a:pt x="273" y="169"/>
                    <a:pt x="273" y="169"/>
                    <a:pt x="273" y="169"/>
                  </a:cubicBezTo>
                  <a:cubicBezTo>
                    <a:pt x="272" y="173"/>
                    <a:pt x="269" y="176"/>
                    <a:pt x="265" y="175"/>
                  </a:cubicBezTo>
                  <a:cubicBezTo>
                    <a:pt x="261" y="174"/>
                    <a:pt x="261" y="174"/>
                    <a:pt x="261" y="174"/>
                  </a:cubicBezTo>
                  <a:cubicBezTo>
                    <a:pt x="258" y="173"/>
                    <a:pt x="255" y="169"/>
                    <a:pt x="256" y="165"/>
                  </a:cubicBezTo>
                  <a:cubicBezTo>
                    <a:pt x="258" y="155"/>
                    <a:pt x="258" y="155"/>
                    <a:pt x="258" y="155"/>
                  </a:cubicBezTo>
                  <a:cubicBezTo>
                    <a:pt x="259" y="151"/>
                    <a:pt x="262" y="149"/>
                    <a:pt x="265" y="149"/>
                  </a:cubicBezTo>
                  <a:cubicBezTo>
                    <a:pt x="266" y="149"/>
                    <a:pt x="266" y="149"/>
                    <a:pt x="267" y="149"/>
                  </a:cubicBezTo>
                  <a:cubicBezTo>
                    <a:pt x="270" y="150"/>
                    <a:pt x="270" y="150"/>
                    <a:pt x="270" y="150"/>
                  </a:cubicBezTo>
                  <a:cubicBezTo>
                    <a:pt x="274" y="151"/>
                    <a:pt x="277" y="155"/>
                    <a:pt x="276" y="159"/>
                  </a:cubicBezTo>
                  <a:close/>
                  <a:moveTo>
                    <a:pt x="233" y="135"/>
                  </a:moveTo>
                  <a:cubicBezTo>
                    <a:pt x="229" y="134"/>
                    <a:pt x="229" y="134"/>
                    <a:pt x="229" y="134"/>
                  </a:cubicBezTo>
                  <a:cubicBezTo>
                    <a:pt x="228" y="134"/>
                    <a:pt x="227" y="133"/>
                    <a:pt x="226" y="133"/>
                  </a:cubicBezTo>
                  <a:cubicBezTo>
                    <a:pt x="220" y="133"/>
                    <a:pt x="216" y="137"/>
                    <a:pt x="214" y="142"/>
                  </a:cubicBezTo>
                  <a:cubicBezTo>
                    <a:pt x="211" y="152"/>
                    <a:pt x="211" y="152"/>
                    <a:pt x="211" y="152"/>
                  </a:cubicBezTo>
                  <a:cubicBezTo>
                    <a:pt x="209" y="159"/>
                    <a:pt x="213" y="165"/>
                    <a:pt x="219" y="167"/>
                  </a:cubicBezTo>
                  <a:cubicBezTo>
                    <a:pt x="222" y="168"/>
                    <a:pt x="222" y="168"/>
                    <a:pt x="222" y="168"/>
                  </a:cubicBezTo>
                  <a:cubicBezTo>
                    <a:pt x="223" y="169"/>
                    <a:pt x="224" y="169"/>
                    <a:pt x="226" y="169"/>
                  </a:cubicBezTo>
                  <a:cubicBezTo>
                    <a:pt x="231" y="169"/>
                    <a:pt x="236" y="166"/>
                    <a:pt x="237" y="161"/>
                  </a:cubicBezTo>
                  <a:cubicBezTo>
                    <a:pt x="240" y="150"/>
                    <a:pt x="240" y="150"/>
                    <a:pt x="240" y="150"/>
                  </a:cubicBezTo>
                  <a:cubicBezTo>
                    <a:pt x="242" y="144"/>
                    <a:pt x="239" y="137"/>
                    <a:pt x="233" y="135"/>
                  </a:cubicBezTo>
                  <a:close/>
                  <a:moveTo>
                    <a:pt x="236" y="149"/>
                  </a:moveTo>
                  <a:cubicBezTo>
                    <a:pt x="233" y="159"/>
                    <a:pt x="233" y="159"/>
                    <a:pt x="233" y="159"/>
                  </a:cubicBezTo>
                  <a:cubicBezTo>
                    <a:pt x="231" y="163"/>
                    <a:pt x="227" y="165"/>
                    <a:pt x="223" y="164"/>
                  </a:cubicBezTo>
                  <a:cubicBezTo>
                    <a:pt x="220" y="163"/>
                    <a:pt x="220" y="163"/>
                    <a:pt x="220" y="163"/>
                  </a:cubicBezTo>
                  <a:cubicBezTo>
                    <a:pt x="216" y="162"/>
                    <a:pt x="214" y="158"/>
                    <a:pt x="216" y="154"/>
                  </a:cubicBezTo>
                  <a:cubicBezTo>
                    <a:pt x="219" y="143"/>
                    <a:pt x="219" y="143"/>
                    <a:pt x="219" y="143"/>
                  </a:cubicBezTo>
                  <a:cubicBezTo>
                    <a:pt x="220" y="140"/>
                    <a:pt x="223" y="138"/>
                    <a:pt x="226" y="138"/>
                  </a:cubicBezTo>
                  <a:cubicBezTo>
                    <a:pt x="227" y="138"/>
                    <a:pt x="227" y="138"/>
                    <a:pt x="228" y="139"/>
                  </a:cubicBezTo>
                  <a:cubicBezTo>
                    <a:pt x="231" y="139"/>
                    <a:pt x="231" y="139"/>
                    <a:pt x="231" y="139"/>
                  </a:cubicBezTo>
                  <a:cubicBezTo>
                    <a:pt x="235" y="141"/>
                    <a:pt x="237" y="145"/>
                    <a:pt x="236" y="149"/>
                  </a:cubicBezTo>
                  <a:close/>
                  <a:moveTo>
                    <a:pt x="195" y="121"/>
                  </a:moveTo>
                  <a:cubicBezTo>
                    <a:pt x="192" y="120"/>
                    <a:pt x="192" y="120"/>
                    <a:pt x="192" y="120"/>
                  </a:cubicBezTo>
                  <a:cubicBezTo>
                    <a:pt x="190" y="119"/>
                    <a:pt x="189" y="119"/>
                    <a:pt x="187" y="119"/>
                  </a:cubicBezTo>
                  <a:cubicBezTo>
                    <a:pt x="182" y="119"/>
                    <a:pt x="178" y="122"/>
                    <a:pt x="176" y="127"/>
                  </a:cubicBezTo>
                  <a:cubicBezTo>
                    <a:pt x="172" y="137"/>
                    <a:pt x="172" y="137"/>
                    <a:pt x="172" y="137"/>
                  </a:cubicBezTo>
                  <a:cubicBezTo>
                    <a:pt x="169" y="143"/>
                    <a:pt x="172" y="150"/>
                    <a:pt x="178" y="152"/>
                  </a:cubicBezTo>
                  <a:cubicBezTo>
                    <a:pt x="182" y="154"/>
                    <a:pt x="182" y="154"/>
                    <a:pt x="182" y="154"/>
                  </a:cubicBezTo>
                  <a:cubicBezTo>
                    <a:pt x="183" y="154"/>
                    <a:pt x="185" y="155"/>
                    <a:pt x="186" y="155"/>
                  </a:cubicBezTo>
                  <a:cubicBezTo>
                    <a:pt x="191" y="155"/>
                    <a:pt x="195" y="152"/>
                    <a:pt x="197" y="147"/>
                  </a:cubicBezTo>
                  <a:cubicBezTo>
                    <a:pt x="201" y="137"/>
                    <a:pt x="201" y="137"/>
                    <a:pt x="201" y="137"/>
                  </a:cubicBezTo>
                  <a:cubicBezTo>
                    <a:pt x="204" y="131"/>
                    <a:pt x="201" y="124"/>
                    <a:pt x="195" y="121"/>
                  </a:cubicBezTo>
                  <a:close/>
                  <a:moveTo>
                    <a:pt x="197" y="135"/>
                  </a:moveTo>
                  <a:cubicBezTo>
                    <a:pt x="193" y="145"/>
                    <a:pt x="193" y="145"/>
                    <a:pt x="193" y="145"/>
                  </a:cubicBezTo>
                  <a:cubicBezTo>
                    <a:pt x="191" y="149"/>
                    <a:pt x="187" y="151"/>
                    <a:pt x="183" y="149"/>
                  </a:cubicBezTo>
                  <a:cubicBezTo>
                    <a:pt x="180" y="148"/>
                    <a:pt x="180" y="148"/>
                    <a:pt x="180" y="148"/>
                  </a:cubicBezTo>
                  <a:cubicBezTo>
                    <a:pt x="177" y="147"/>
                    <a:pt x="175" y="142"/>
                    <a:pt x="176" y="139"/>
                  </a:cubicBezTo>
                  <a:cubicBezTo>
                    <a:pt x="181" y="128"/>
                    <a:pt x="181" y="128"/>
                    <a:pt x="181" y="128"/>
                  </a:cubicBezTo>
                  <a:cubicBezTo>
                    <a:pt x="182" y="126"/>
                    <a:pt x="184" y="124"/>
                    <a:pt x="187" y="124"/>
                  </a:cubicBezTo>
                  <a:cubicBezTo>
                    <a:pt x="188" y="124"/>
                    <a:pt x="189" y="124"/>
                    <a:pt x="190" y="124"/>
                  </a:cubicBezTo>
                  <a:cubicBezTo>
                    <a:pt x="193" y="126"/>
                    <a:pt x="193" y="126"/>
                    <a:pt x="193" y="126"/>
                  </a:cubicBezTo>
                  <a:cubicBezTo>
                    <a:pt x="197" y="127"/>
                    <a:pt x="199" y="132"/>
                    <a:pt x="197" y="135"/>
                  </a:cubicBezTo>
                  <a:close/>
                  <a:moveTo>
                    <a:pt x="159" y="104"/>
                  </a:moveTo>
                  <a:cubicBezTo>
                    <a:pt x="156" y="103"/>
                    <a:pt x="156" y="103"/>
                    <a:pt x="156" y="103"/>
                  </a:cubicBezTo>
                  <a:cubicBezTo>
                    <a:pt x="154" y="102"/>
                    <a:pt x="152" y="102"/>
                    <a:pt x="150" y="102"/>
                  </a:cubicBezTo>
                  <a:cubicBezTo>
                    <a:pt x="146" y="102"/>
                    <a:pt x="142" y="104"/>
                    <a:pt x="139" y="108"/>
                  </a:cubicBezTo>
                  <a:cubicBezTo>
                    <a:pt x="134" y="118"/>
                    <a:pt x="134" y="118"/>
                    <a:pt x="134" y="118"/>
                  </a:cubicBezTo>
                  <a:cubicBezTo>
                    <a:pt x="131" y="124"/>
                    <a:pt x="134" y="131"/>
                    <a:pt x="140" y="134"/>
                  </a:cubicBezTo>
                  <a:cubicBezTo>
                    <a:pt x="142" y="136"/>
                    <a:pt x="142" y="136"/>
                    <a:pt x="142" y="136"/>
                  </a:cubicBezTo>
                  <a:cubicBezTo>
                    <a:pt x="144" y="136"/>
                    <a:pt x="146" y="137"/>
                    <a:pt x="148" y="137"/>
                  </a:cubicBezTo>
                  <a:cubicBezTo>
                    <a:pt x="153" y="137"/>
                    <a:pt x="157" y="134"/>
                    <a:pt x="159" y="130"/>
                  </a:cubicBezTo>
                  <a:cubicBezTo>
                    <a:pt x="164" y="121"/>
                    <a:pt x="164" y="121"/>
                    <a:pt x="164" y="121"/>
                  </a:cubicBezTo>
                  <a:cubicBezTo>
                    <a:pt x="167" y="115"/>
                    <a:pt x="165" y="108"/>
                    <a:pt x="159" y="104"/>
                  </a:cubicBezTo>
                  <a:close/>
                  <a:moveTo>
                    <a:pt x="160" y="118"/>
                  </a:moveTo>
                  <a:cubicBezTo>
                    <a:pt x="155" y="128"/>
                    <a:pt x="155" y="128"/>
                    <a:pt x="155" y="128"/>
                  </a:cubicBezTo>
                  <a:cubicBezTo>
                    <a:pt x="153" y="132"/>
                    <a:pt x="148" y="133"/>
                    <a:pt x="145" y="131"/>
                  </a:cubicBezTo>
                  <a:cubicBezTo>
                    <a:pt x="142" y="130"/>
                    <a:pt x="142" y="130"/>
                    <a:pt x="142" y="130"/>
                  </a:cubicBezTo>
                  <a:cubicBezTo>
                    <a:pt x="138" y="128"/>
                    <a:pt x="137" y="124"/>
                    <a:pt x="139" y="120"/>
                  </a:cubicBezTo>
                  <a:cubicBezTo>
                    <a:pt x="144" y="110"/>
                    <a:pt x="144" y="110"/>
                    <a:pt x="144" y="110"/>
                  </a:cubicBezTo>
                  <a:cubicBezTo>
                    <a:pt x="145" y="108"/>
                    <a:pt x="147" y="106"/>
                    <a:pt x="150" y="106"/>
                  </a:cubicBezTo>
                  <a:cubicBezTo>
                    <a:pt x="151" y="106"/>
                    <a:pt x="152" y="107"/>
                    <a:pt x="154" y="107"/>
                  </a:cubicBezTo>
                  <a:cubicBezTo>
                    <a:pt x="156" y="109"/>
                    <a:pt x="156" y="109"/>
                    <a:pt x="156" y="109"/>
                  </a:cubicBezTo>
                  <a:cubicBezTo>
                    <a:pt x="160" y="111"/>
                    <a:pt x="161" y="115"/>
                    <a:pt x="160" y="118"/>
                  </a:cubicBezTo>
                  <a:close/>
                  <a:moveTo>
                    <a:pt x="124" y="84"/>
                  </a:moveTo>
                  <a:cubicBezTo>
                    <a:pt x="121" y="83"/>
                    <a:pt x="121" y="83"/>
                    <a:pt x="121" y="83"/>
                  </a:cubicBezTo>
                  <a:cubicBezTo>
                    <a:pt x="119" y="81"/>
                    <a:pt x="117" y="81"/>
                    <a:pt x="115" y="81"/>
                  </a:cubicBezTo>
                  <a:cubicBezTo>
                    <a:pt x="111" y="81"/>
                    <a:pt x="107" y="83"/>
                    <a:pt x="105" y="86"/>
                  </a:cubicBezTo>
                  <a:cubicBezTo>
                    <a:pt x="99" y="96"/>
                    <a:pt x="99" y="96"/>
                    <a:pt x="99" y="96"/>
                  </a:cubicBezTo>
                  <a:cubicBezTo>
                    <a:pt x="95" y="101"/>
                    <a:pt x="97" y="109"/>
                    <a:pt x="102" y="112"/>
                  </a:cubicBezTo>
                  <a:cubicBezTo>
                    <a:pt x="105" y="114"/>
                    <a:pt x="105" y="114"/>
                    <a:pt x="105" y="114"/>
                  </a:cubicBezTo>
                  <a:cubicBezTo>
                    <a:pt x="107" y="115"/>
                    <a:pt x="109" y="116"/>
                    <a:pt x="112" y="116"/>
                  </a:cubicBezTo>
                  <a:cubicBezTo>
                    <a:pt x="116" y="116"/>
                    <a:pt x="120" y="114"/>
                    <a:pt x="122" y="110"/>
                  </a:cubicBezTo>
                  <a:cubicBezTo>
                    <a:pt x="128" y="101"/>
                    <a:pt x="128" y="101"/>
                    <a:pt x="128" y="101"/>
                  </a:cubicBezTo>
                  <a:cubicBezTo>
                    <a:pt x="131" y="96"/>
                    <a:pt x="130" y="88"/>
                    <a:pt x="124" y="84"/>
                  </a:cubicBezTo>
                  <a:close/>
                  <a:moveTo>
                    <a:pt x="124" y="99"/>
                  </a:moveTo>
                  <a:cubicBezTo>
                    <a:pt x="118" y="108"/>
                    <a:pt x="118" y="108"/>
                    <a:pt x="118" y="108"/>
                  </a:cubicBezTo>
                  <a:cubicBezTo>
                    <a:pt x="116" y="111"/>
                    <a:pt x="111" y="112"/>
                    <a:pt x="108" y="110"/>
                  </a:cubicBezTo>
                  <a:cubicBezTo>
                    <a:pt x="105" y="108"/>
                    <a:pt x="105" y="108"/>
                    <a:pt x="105" y="108"/>
                  </a:cubicBezTo>
                  <a:cubicBezTo>
                    <a:pt x="102" y="106"/>
                    <a:pt x="101" y="102"/>
                    <a:pt x="103" y="98"/>
                  </a:cubicBezTo>
                  <a:cubicBezTo>
                    <a:pt x="109" y="89"/>
                    <a:pt x="109" y="89"/>
                    <a:pt x="109" y="89"/>
                  </a:cubicBezTo>
                  <a:cubicBezTo>
                    <a:pt x="110" y="87"/>
                    <a:pt x="112" y="86"/>
                    <a:pt x="115" y="86"/>
                  </a:cubicBezTo>
                  <a:cubicBezTo>
                    <a:pt x="116" y="86"/>
                    <a:pt x="117" y="86"/>
                    <a:pt x="119" y="87"/>
                  </a:cubicBezTo>
                  <a:cubicBezTo>
                    <a:pt x="121" y="89"/>
                    <a:pt x="121" y="89"/>
                    <a:pt x="121" y="89"/>
                  </a:cubicBezTo>
                  <a:cubicBezTo>
                    <a:pt x="125" y="91"/>
                    <a:pt x="126" y="95"/>
                    <a:pt x="124" y="99"/>
                  </a:cubicBezTo>
                  <a:close/>
                  <a:moveTo>
                    <a:pt x="91" y="62"/>
                  </a:moveTo>
                  <a:cubicBezTo>
                    <a:pt x="89" y="60"/>
                    <a:pt x="89" y="60"/>
                    <a:pt x="89" y="60"/>
                  </a:cubicBezTo>
                  <a:cubicBezTo>
                    <a:pt x="86" y="58"/>
                    <a:pt x="84" y="57"/>
                    <a:pt x="81" y="57"/>
                  </a:cubicBezTo>
                  <a:cubicBezTo>
                    <a:pt x="77" y="57"/>
                    <a:pt x="74" y="59"/>
                    <a:pt x="72" y="62"/>
                  </a:cubicBezTo>
                  <a:cubicBezTo>
                    <a:pt x="65" y="71"/>
                    <a:pt x="65" y="71"/>
                    <a:pt x="65" y="71"/>
                  </a:cubicBezTo>
                  <a:cubicBezTo>
                    <a:pt x="61" y="76"/>
                    <a:pt x="62" y="83"/>
                    <a:pt x="67" y="87"/>
                  </a:cubicBezTo>
                  <a:cubicBezTo>
                    <a:pt x="70" y="89"/>
                    <a:pt x="70" y="89"/>
                    <a:pt x="70" y="89"/>
                  </a:cubicBezTo>
                  <a:cubicBezTo>
                    <a:pt x="72" y="91"/>
                    <a:pt x="75" y="92"/>
                    <a:pt x="77" y="92"/>
                  </a:cubicBezTo>
                  <a:cubicBezTo>
                    <a:pt x="81" y="92"/>
                    <a:pt x="84" y="90"/>
                    <a:pt x="87" y="87"/>
                  </a:cubicBezTo>
                  <a:cubicBezTo>
                    <a:pt x="93" y="79"/>
                    <a:pt x="93" y="79"/>
                    <a:pt x="93" y="79"/>
                  </a:cubicBezTo>
                  <a:cubicBezTo>
                    <a:pt x="98" y="73"/>
                    <a:pt x="97" y="66"/>
                    <a:pt x="91" y="62"/>
                  </a:cubicBezTo>
                  <a:close/>
                  <a:moveTo>
                    <a:pt x="90" y="76"/>
                  </a:moveTo>
                  <a:cubicBezTo>
                    <a:pt x="83" y="84"/>
                    <a:pt x="83" y="84"/>
                    <a:pt x="83" y="84"/>
                  </a:cubicBezTo>
                  <a:cubicBezTo>
                    <a:pt x="81" y="87"/>
                    <a:pt x="76" y="88"/>
                    <a:pt x="73" y="86"/>
                  </a:cubicBezTo>
                  <a:cubicBezTo>
                    <a:pt x="70" y="84"/>
                    <a:pt x="70" y="84"/>
                    <a:pt x="70" y="84"/>
                  </a:cubicBezTo>
                  <a:cubicBezTo>
                    <a:pt x="67" y="81"/>
                    <a:pt x="66" y="77"/>
                    <a:pt x="69" y="73"/>
                  </a:cubicBezTo>
                  <a:cubicBezTo>
                    <a:pt x="75" y="65"/>
                    <a:pt x="75" y="65"/>
                    <a:pt x="75" y="65"/>
                  </a:cubicBezTo>
                  <a:cubicBezTo>
                    <a:pt x="77" y="63"/>
                    <a:pt x="79" y="62"/>
                    <a:pt x="81" y="62"/>
                  </a:cubicBezTo>
                  <a:cubicBezTo>
                    <a:pt x="83" y="62"/>
                    <a:pt x="84" y="62"/>
                    <a:pt x="86" y="63"/>
                  </a:cubicBezTo>
                  <a:cubicBezTo>
                    <a:pt x="88" y="65"/>
                    <a:pt x="88" y="65"/>
                    <a:pt x="88" y="65"/>
                  </a:cubicBezTo>
                  <a:cubicBezTo>
                    <a:pt x="91" y="68"/>
                    <a:pt x="92" y="72"/>
                    <a:pt x="90" y="76"/>
                  </a:cubicBezTo>
                  <a:close/>
                  <a:moveTo>
                    <a:pt x="61" y="36"/>
                  </a:moveTo>
                  <a:cubicBezTo>
                    <a:pt x="58" y="34"/>
                    <a:pt x="58" y="34"/>
                    <a:pt x="58" y="34"/>
                  </a:cubicBezTo>
                  <a:cubicBezTo>
                    <a:pt x="53" y="29"/>
                    <a:pt x="45" y="30"/>
                    <a:pt x="41" y="34"/>
                  </a:cubicBezTo>
                  <a:cubicBezTo>
                    <a:pt x="34" y="43"/>
                    <a:pt x="34" y="43"/>
                    <a:pt x="34" y="43"/>
                  </a:cubicBezTo>
                  <a:cubicBezTo>
                    <a:pt x="29" y="47"/>
                    <a:pt x="30" y="55"/>
                    <a:pt x="34" y="60"/>
                  </a:cubicBezTo>
                  <a:cubicBezTo>
                    <a:pt x="37" y="62"/>
                    <a:pt x="37" y="62"/>
                    <a:pt x="37" y="62"/>
                  </a:cubicBezTo>
                  <a:cubicBezTo>
                    <a:pt x="39" y="64"/>
                    <a:pt x="42" y="65"/>
                    <a:pt x="45" y="65"/>
                  </a:cubicBezTo>
                  <a:cubicBezTo>
                    <a:pt x="48" y="65"/>
                    <a:pt x="52" y="64"/>
                    <a:pt x="54" y="61"/>
                  </a:cubicBezTo>
                  <a:cubicBezTo>
                    <a:pt x="61" y="53"/>
                    <a:pt x="61" y="53"/>
                    <a:pt x="61" y="53"/>
                  </a:cubicBezTo>
                  <a:cubicBezTo>
                    <a:pt x="66" y="48"/>
                    <a:pt x="65" y="40"/>
                    <a:pt x="61" y="36"/>
                  </a:cubicBezTo>
                  <a:close/>
                  <a:moveTo>
                    <a:pt x="58" y="50"/>
                  </a:moveTo>
                  <a:cubicBezTo>
                    <a:pt x="50" y="58"/>
                    <a:pt x="50" y="58"/>
                    <a:pt x="50" y="58"/>
                  </a:cubicBezTo>
                  <a:cubicBezTo>
                    <a:pt x="48" y="61"/>
                    <a:pt x="43" y="61"/>
                    <a:pt x="40" y="58"/>
                  </a:cubicBezTo>
                  <a:cubicBezTo>
                    <a:pt x="38" y="56"/>
                    <a:pt x="38" y="56"/>
                    <a:pt x="38" y="56"/>
                  </a:cubicBezTo>
                  <a:cubicBezTo>
                    <a:pt x="35" y="53"/>
                    <a:pt x="34" y="49"/>
                    <a:pt x="37" y="46"/>
                  </a:cubicBezTo>
                  <a:cubicBezTo>
                    <a:pt x="45" y="38"/>
                    <a:pt x="45" y="38"/>
                    <a:pt x="45" y="38"/>
                  </a:cubicBezTo>
                  <a:cubicBezTo>
                    <a:pt x="46" y="36"/>
                    <a:pt x="48" y="35"/>
                    <a:pt x="50" y="35"/>
                  </a:cubicBezTo>
                  <a:cubicBezTo>
                    <a:pt x="52" y="35"/>
                    <a:pt x="54" y="36"/>
                    <a:pt x="55" y="37"/>
                  </a:cubicBezTo>
                  <a:cubicBezTo>
                    <a:pt x="57" y="39"/>
                    <a:pt x="57" y="39"/>
                    <a:pt x="57" y="39"/>
                  </a:cubicBezTo>
                  <a:cubicBezTo>
                    <a:pt x="60" y="42"/>
                    <a:pt x="60" y="47"/>
                    <a:pt x="58" y="50"/>
                  </a:cubicBezTo>
                  <a:close/>
                  <a:moveTo>
                    <a:pt x="32" y="8"/>
                  </a:moveTo>
                  <a:cubicBezTo>
                    <a:pt x="30" y="5"/>
                    <a:pt x="30" y="5"/>
                    <a:pt x="30" y="5"/>
                  </a:cubicBezTo>
                  <a:cubicBezTo>
                    <a:pt x="26" y="1"/>
                    <a:pt x="18" y="0"/>
                    <a:pt x="13" y="5"/>
                  </a:cubicBezTo>
                  <a:cubicBezTo>
                    <a:pt x="5" y="12"/>
                    <a:pt x="5" y="12"/>
                    <a:pt x="5" y="12"/>
                  </a:cubicBezTo>
                  <a:cubicBezTo>
                    <a:pt x="0" y="16"/>
                    <a:pt x="0" y="24"/>
                    <a:pt x="4" y="29"/>
                  </a:cubicBezTo>
                  <a:cubicBezTo>
                    <a:pt x="6" y="31"/>
                    <a:pt x="6" y="31"/>
                    <a:pt x="6" y="31"/>
                  </a:cubicBezTo>
                  <a:cubicBezTo>
                    <a:pt x="9" y="34"/>
                    <a:pt x="12" y="35"/>
                    <a:pt x="15" y="35"/>
                  </a:cubicBezTo>
                  <a:cubicBezTo>
                    <a:pt x="18" y="35"/>
                    <a:pt x="21" y="34"/>
                    <a:pt x="23" y="32"/>
                  </a:cubicBezTo>
                  <a:cubicBezTo>
                    <a:pt x="32" y="25"/>
                    <a:pt x="32" y="25"/>
                    <a:pt x="32" y="25"/>
                  </a:cubicBezTo>
                  <a:cubicBezTo>
                    <a:pt x="36" y="20"/>
                    <a:pt x="37" y="13"/>
                    <a:pt x="32" y="8"/>
                  </a:cubicBezTo>
                  <a:close/>
                  <a:moveTo>
                    <a:pt x="28" y="21"/>
                  </a:moveTo>
                  <a:cubicBezTo>
                    <a:pt x="20" y="29"/>
                    <a:pt x="20" y="29"/>
                    <a:pt x="20" y="29"/>
                  </a:cubicBezTo>
                  <a:cubicBezTo>
                    <a:pt x="17" y="31"/>
                    <a:pt x="13" y="31"/>
                    <a:pt x="10" y="28"/>
                  </a:cubicBezTo>
                  <a:cubicBezTo>
                    <a:pt x="8" y="26"/>
                    <a:pt x="8" y="26"/>
                    <a:pt x="8" y="26"/>
                  </a:cubicBezTo>
                  <a:cubicBezTo>
                    <a:pt x="5" y="23"/>
                    <a:pt x="5" y="18"/>
                    <a:pt x="8" y="15"/>
                  </a:cubicBezTo>
                  <a:cubicBezTo>
                    <a:pt x="16" y="8"/>
                    <a:pt x="16" y="8"/>
                    <a:pt x="16" y="8"/>
                  </a:cubicBezTo>
                  <a:cubicBezTo>
                    <a:pt x="18" y="7"/>
                    <a:pt x="19" y="6"/>
                    <a:pt x="21" y="6"/>
                  </a:cubicBezTo>
                  <a:cubicBezTo>
                    <a:pt x="23" y="6"/>
                    <a:pt x="25" y="7"/>
                    <a:pt x="26" y="9"/>
                  </a:cubicBezTo>
                  <a:cubicBezTo>
                    <a:pt x="29" y="11"/>
                    <a:pt x="29" y="11"/>
                    <a:pt x="29" y="11"/>
                  </a:cubicBezTo>
                  <a:cubicBezTo>
                    <a:pt x="31" y="14"/>
                    <a:pt x="31" y="18"/>
                    <a:pt x="2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sp>
          <p:nvSpPr>
            <p:cNvPr id="162" name="Freeform 181"/>
            <p:cNvSpPr>
              <a:spLocks noEditPoints="1"/>
            </p:cNvSpPr>
            <p:nvPr/>
          </p:nvSpPr>
          <p:spPr bwMode="auto">
            <a:xfrm>
              <a:off x="1633540" y="1937833"/>
              <a:ext cx="379091" cy="1325800"/>
            </a:xfrm>
            <a:custGeom>
              <a:avLst/>
              <a:gdLst>
                <a:gd name="T0" fmla="*/ 125 w 157"/>
                <a:gd name="T1" fmla="*/ 0 h 550"/>
                <a:gd name="T2" fmla="*/ 0 w 157"/>
                <a:gd name="T3" fmla="*/ 327 h 550"/>
                <a:gd name="T4" fmla="*/ 54 w 157"/>
                <a:gd name="T5" fmla="*/ 550 h 550"/>
                <a:gd name="T6" fmla="*/ 91 w 157"/>
                <a:gd name="T7" fmla="*/ 530 h 550"/>
                <a:gd name="T8" fmla="*/ 156 w 157"/>
                <a:gd name="T9" fmla="*/ 28 h 550"/>
                <a:gd name="T10" fmla="*/ 28 w 157"/>
                <a:gd name="T11" fmla="*/ 485 h 550"/>
                <a:gd name="T12" fmla="*/ 62 w 157"/>
                <a:gd name="T13" fmla="*/ 466 h 550"/>
                <a:gd name="T14" fmla="*/ 28 w 157"/>
                <a:gd name="T15" fmla="*/ 485 h 550"/>
                <a:gd name="T16" fmla="*/ 75 w 157"/>
                <a:gd name="T17" fmla="*/ 502 h 550"/>
                <a:gd name="T18" fmla="*/ 37 w 157"/>
                <a:gd name="T19" fmla="*/ 510 h 550"/>
                <a:gd name="T20" fmla="*/ 18 w 157"/>
                <a:gd name="T21" fmla="*/ 452 h 550"/>
                <a:gd name="T22" fmla="*/ 53 w 157"/>
                <a:gd name="T23" fmla="*/ 436 h 550"/>
                <a:gd name="T24" fmla="*/ 18 w 157"/>
                <a:gd name="T25" fmla="*/ 452 h 550"/>
                <a:gd name="T26" fmla="*/ 9 w 157"/>
                <a:gd name="T27" fmla="*/ 412 h 550"/>
                <a:gd name="T28" fmla="*/ 48 w 157"/>
                <a:gd name="T29" fmla="*/ 412 h 550"/>
                <a:gd name="T30" fmla="*/ 5 w 157"/>
                <a:gd name="T31" fmla="*/ 386 h 550"/>
                <a:gd name="T32" fmla="*/ 42 w 157"/>
                <a:gd name="T33" fmla="*/ 375 h 550"/>
                <a:gd name="T34" fmla="*/ 5 w 157"/>
                <a:gd name="T35" fmla="*/ 386 h 550"/>
                <a:gd name="T36" fmla="*/ 2 w 157"/>
                <a:gd name="T37" fmla="*/ 345 h 550"/>
                <a:gd name="T38" fmla="*/ 40 w 157"/>
                <a:gd name="T39" fmla="*/ 350 h 550"/>
                <a:gd name="T40" fmla="*/ 40 w 157"/>
                <a:gd name="T41" fmla="*/ 319 h 550"/>
                <a:gd name="T42" fmla="*/ 2 w 157"/>
                <a:gd name="T43" fmla="*/ 311 h 550"/>
                <a:gd name="T44" fmla="*/ 40 w 157"/>
                <a:gd name="T45" fmla="*/ 319 h 550"/>
                <a:gd name="T46" fmla="*/ 4 w 157"/>
                <a:gd name="T47" fmla="*/ 277 h 550"/>
                <a:gd name="T48" fmla="*/ 41 w 157"/>
                <a:gd name="T49" fmla="*/ 288 h 550"/>
                <a:gd name="T50" fmla="*/ 8 w 157"/>
                <a:gd name="T51" fmla="*/ 250 h 550"/>
                <a:gd name="T52" fmla="*/ 46 w 157"/>
                <a:gd name="T53" fmla="*/ 250 h 550"/>
                <a:gd name="T54" fmla="*/ 8 w 157"/>
                <a:gd name="T55" fmla="*/ 250 h 550"/>
                <a:gd name="T56" fmla="*/ 16 w 157"/>
                <a:gd name="T57" fmla="*/ 210 h 550"/>
                <a:gd name="T58" fmla="*/ 51 w 157"/>
                <a:gd name="T59" fmla="*/ 226 h 550"/>
                <a:gd name="T60" fmla="*/ 23 w 157"/>
                <a:gd name="T61" fmla="*/ 184 h 550"/>
                <a:gd name="T62" fmla="*/ 61 w 157"/>
                <a:gd name="T63" fmla="*/ 189 h 550"/>
                <a:gd name="T64" fmla="*/ 23 w 157"/>
                <a:gd name="T65" fmla="*/ 184 h 550"/>
                <a:gd name="T66" fmla="*/ 37 w 157"/>
                <a:gd name="T67" fmla="*/ 146 h 550"/>
                <a:gd name="T68" fmla="*/ 69 w 157"/>
                <a:gd name="T69" fmla="*/ 166 h 550"/>
                <a:gd name="T70" fmla="*/ 47 w 157"/>
                <a:gd name="T71" fmla="*/ 121 h 550"/>
                <a:gd name="T72" fmla="*/ 84 w 157"/>
                <a:gd name="T73" fmla="*/ 131 h 550"/>
                <a:gd name="T74" fmla="*/ 47 w 157"/>
                <a:gd name="T75" fmla="*/ 121 h 550"/>
                <a:gd name="T76" fmla="*/ 66 w 157"/>
                <a:gd name="T77" fmla="*/ 84 h 550"/>
                <a:gd name="T78" fmla="*/ 96 w 157"/>
                <a:gd name="T79" fmla="*/ 109 h 550"/>
                <a:gd name="T80" fmla="*/ 80 w 157"/>
                <a:gd name="T81" fmla="*/ 61 h 550"/>
                <a:gd name="T82" fmla="*/ 116 w 157"/>
                <a:gd name="T83" fmla="*/ 77 h 550"/>
                <a:gd name="T84" fmla="*/ 80 w 157"/>
                <a:gd name="T85" fmla="*/ 61 h 550"/>
                <a:gd name="T86" fmla="*/ 104 w 157"/>
                <a:gd name="T87" fmla="*/ 28 h 550"/>
                <a:gd name="T88" fmla="*/ 130 w 157"/>
                <a:gd name="T89" fmla="*/ 57 h 550"/>
                <a:gd name="T90" fmla="*/ 54 w 157"/>
                <a:gd name="T91" fmla="*/ 547 h 550"/>
                <a:gd name="T92" fmla="*/ 86 w 157"/>
                <a:gd name="T93" fmla="*/ 524 h 550"/>
                <a:gd name="T94" fmla="*/ 54 w 157"/>
                <a:gd name="T95" fmla="*/ 547 h 550"/>
                <a:gd name="T96" fmla="*/ 121 w 157"/>
                <a:gd name="T97" fmla="*/ 7 h 550"/>
                <a:gd name="T98" fmla="*/ 154 w 157"/>
                <a:gd name="T99" fmla="*/ 2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7" h="550">
                  <a:moveTo>
                    <a:pt x="157" y="28"/>
                  </a:moveTo>
                  <a:cubicBezTo>
                    <a:pt x="125" y="0"/>
                    <a:pt x="125" y="0"/>
                    <a:pt x="125" y="0"/>
                  </a:cubicBezTo>
                  <a:cubicBezTo>
                    <a:pt x="125" y="0"/>
                    <a:pt x="125" y="0"/>
                    <a:pt x="125" y="0"/>
                  </a:cubicBezTo>
                  <a:cubicBezTo>
                    <a:pt x="44" y="90"/>
                    <a:pt x="0" y="206"/>
                    <a:pt x="0" y="327"/>
                  </a:cubicBezTo>
                  <a:cubicBezTo>
                    <a:pt x="0" y="405"/>
                    <a:pt x="18" y="480"/>
                    <a:pt x="53" y="549"/>
                  </a:cubicBezTo>
                  <a:cubicBezTo>
                    <a:pt x="54" y="550"/>
                    <a:pt x="54" y="550"/>
                    <a:pt x="54" y="550"/>
                  </a:cubicBezTo>
                  <a:cubicBezTo>
                    <a:pt x="91" y="531"/>
                    <a:pt x="91" y="531"/>
                    <a:pt x="91" y="531"/>
                  </a:cubicBezTo>
                  <a:cubicBezTo>
                    <a:pt x="91" y="530"/>
                    <a:pt x="91" y="530"/>
                    <a:pt x="91" y="530"/>
                  </a:cubicBezTo>
                  <a:cubicBezTo>
                    <a:pt x="58" y="467"/>
                    <a:pt x="42" y="398"/>
                    <a:pt x="42" y="327"/>
                  </a:cubicBezTo>
                  <a:cubicBezTo>
                    <a:pt x="42" y="216"/>
                    <a:pt x="82" y="110"/>
                    <a:pt x="156" y="28"/>
                  </a:cubicBezTo>
                  <a:lnTo>
                    <a:pt x="157" y="28"/>
                  </a:lnTo>
                  <a:close/>
                  <a:moveTo>
                    <a:pt x="28" y="485"/>
                  </a:moveTo>
                  <a:cubicBezTo>
                    <a:pt x="27" y="482"/>
                    <a:pt x="26" y="480"/>
                    <a:pt x="26" y="478"/>
                  </a:cubicBezTo>
                  <a:cubicBezTo>
                    <a:pt x="62" y="466"/>
                    <a:pt x="62" y="466"/>
                    <a:pt x="62" y="466"/>
                  </a:cubicBezTo>
                  <a:cubicBezTo>
                    <a:pt x="63" y="468"/>
                    <a:pt x="63" y="470"/>
                    <a:pt x="64" y="472"/>
                  </a:cubicBezTo>
                  <a:lnTo>
                    <a:pt x="28" y="485"/>
                  </a:lnTo>
                  <a:close/>
                  <a:moveTo>
                    <a:pt x="73" y="496"/>
                  </a:moveTo>
                  <a:cubicBezTo>
                    <a:pt x="74" y="498"/>
                    <a:pt x="74" y="500"/>
                    <a:pt x="75" y="502"/>
                  </a:cubicBezTo>
                  <a:cubicBezTo>
                    <a:pt x="40" y="516"/>
                    <a:pt x="40" y="516"/>
                    <a:pt x="40" y="516"/>
                  </a:cubicBezTo>
                  <a:cubicBezTo>
                    <a:pt x="39" y="514"/>
                    <a:pt x="38" y="512"/>
                    <a:pt x="37" y="510"/>
                  </a:cubicBezTo>
                  <a:lnTo>
                    <a:pt x="73" y="496"/>
                  </a:lnTo>
                  <a:close/>
                  <a:moveTo>
                    <a:pt x="18" y="452"/>
                  </a:moveTo>
                  <a:cubicBezTo>
                    <a:pt x="17" y="450"/>
                    <a:pt x="17" y="448"/>
                    <a:pt x="16" y="445"/>
                  </a:cubicBezTo>
                  <a:cubicBezTo>
                    <a:pt x="53" y="436"/>
                    <a:pt x="53" y="436"/>
                    <a:pt x="53" y="436"/>
                  </a:cubicBezTo>
                  <a:cubicBezTo>
                    <a:pt x="54" y="438"/>
                    <a:pt x="54" y="441"/>
                    <a:pt x="55" y="443"/>
                  </a:cubicBezTo>
                  <a:lnTo>
                    <a:pt x="18" y="452"/>
                  </a:lnTo>
                  <a:close/>
                  <a:moveTo>
                    <a:pt x="11" y="419"/>
                  </a:moveTo>
                  <a:cubicBezTo>
                    <a:pt x="10" y="417"/>
                    <a:pt x="10" y="415"/>
                    <a:pt x="9" y="412"/>
                  </a:cubicBezTo>
                  <a:cubicBezTo>
                    <a:pt x="47" y="406"/>
                    <a:pt x="47" y="406"/>
                    <a:pt x="47" y="406"/>
                  </a:cubicBezTo>
                  <a:cubicBezTo>
                    <a:pt x="47" y="408"/>
                    <a:pt x="47" y="410"/>
                    <a:pt x="48" y="412"/>
                  </a:cubicBezTo>
                  <a:lnTo>
                    <a:pt x="11" y="419"/>
                  </a:lnTo>
                  <a:close/>
                  <a:moveTo>
                    <a:pt x="5" y="386"/>
                  </a:moveTo>
                  <a:cubicBezTo>
                    <a:pt x="5" y="383"/>
                    <a:pt x="5" y="381"/>
                    <a:pt x="5" y="379"/>
                  </a:cubicBezTo>
                  <a:cubicBezTo>
                    <a:pt x="42" y="375"/>
                    <a:pt x="42" y="375"/>
                    <a:pt x="42" y="375"/>
                  </a:cubicBezTo>
                  <a:cubicBezTo>
                    <a:pt x="43" y="377"/>
                    <a:pt x="43" y="379"/>
                    <a:pt x="43" y="381"/>
                  </a:cubicBezTo>
                  <a:lnTo>
                    <a:pt x="5" y="386"/>
                  </a:lnTo>
                  <a:close/>
                  <a:moveTo>
                    <a:pt x="2" y="352"/>
                  </a:moveTo>
                  <a:cubicBezTo>
                    <a:pt x="2" y="350"/>
                    <a:pt x="2" y="347"/>
                    <a:pt x="2" y="345"/>
                  </a:cubicBezTo>
                  <a:cubicBezTo>
                    <a:pt x="40" y="344"/>
                    <a:pt x="40" y="344"/>
                    <a:pt x="40" y="344"/>
                  </a:cubicBezTo>
                  <a:cubicBezTo>
                    <a:pt x="40" y="346"/>
                    <a:pt x="40" y="348"/>
                    <a:pt x="40" y="350"/>
                  </a:cubicBezTo>
                  <a:lnTo>
                    <a:pt x="2" y="352"/>
                  </a:lnTo>
                  <a:close/>
                  <a:moveTo>
                    <a:pt x="40" y="319"/>
                  </a:moveTo>
                  <a:cubicBezTo>
                    <a:pt x="2" y="318"/>
                    <a:pt x="2" y="318"/>
                    <a:pt x="2" y="318"/>
                  </a:cubicBezTo>
                  <a:cubicBezTo>
                    <a:pt x="2" y="316"/>
                    <a:pt x="2" y="313"/>
                    <a:pt x="2" y="311"/>
                  </a:cubicBezTo>
                  <a:cubicBezTo>
                    <a:pt x="40" y="312"/>
                    <a:pt x="40" y="312"/>
                    <a:pt x="40" y="312"/>
                  </a:cubicBezTo>
                  <a:cubicBezTo>
                    <a:pt x="40" y="315"/>
                    <a:pt x="40" y="317"/>
                    <a:pt x="40" y="319"/>
                  </a:cubicBezTo>
                  <a:close/>
                  <a:moveTo>
                    <a:pt x="4" y="284"/>
                  </a:moveTo>
                  <a:cubicBezTo>
                    <a:pt x="4" y="282"/>
                    <a:pt x="4" y="279"/>
                    <a:pt x="4" y="277"/>
                  </a:cubicBezTo>
                  <a:cubicBezTo>
                    <a:pt x="42" y="281"/>
                    <a:pt x="42" y="281"/>
                    <a:pt x="42" y="281"/>
                  </a:cubicBezTo>
                  <a:cubicBezTo>
                    <a:pt x="42" y="283"/>
                    <a:pt x="42" y="285"/>
                    <a:pt x="41" y="288"/>
                  </a:cubicBezTo>
                  <a:lnTo>
                    <a:pt x="4" y="284"/>
                  </a:lnTo>
                  <a:close/>
                  <a:moveTo>
                    <a:pt x="8" y="250"/>
                  </a:moveTo>
                  <a:cubicBezTo>
                    <a:pt x="8" y="248"/>
                    <a:pt x="8" y="246"/>
                    <a:pt x="9" y="244"/>
                  </a:cubicBezTo>
                  <a:cubicBezTo>
                    <a:pt x="46" y="250"/>
                    <a:pt x="46" y="250"/>
                    <a:pt x="46" y="250"/>
                  </a:cubicBezTo>
                  <a:cubicBezTo>
                    <a:pt x="46" y="252"/>
                    <a:pt x="46" y="254"/>
                    <a:pt x="45" y="257"/>
                  </a:cubicBezTo>
                  <a:lnTo>
                    <a:pt x="8" y="250"/>
                  </a:lnTo>
                  <a:close/>
                  <a:moveTo>
                    <a:pt x="14" y="217"/>
                  </a:moveTo>
                  <a:cubicBezTo>
                    <a:pt x="15" y="215"/>
                    <a:pt x="15" y="213"/>
                    <a:pt x="16" y="210"/>
                  </a:cubicBezTo>
                  <a:cubicBezTo>
                    <a:pt x="53" y="220"/>
                    <a:pt x="53" y="220"/>
                    <a:pt x="53" y="220"/>
                  </a:cubicBezTo>
                  <a:cubicBezTo>
                    <a:pt x="52" y="222"/>
                    <a:pt x="52" y="224"/>
                    <a:pt x="51" y="226"/>
                  </a:cubicBezTo>
                  <a:lnTo>
                    <a:pt x="14" y="217"/>
                  </a:lnTo>
                  <a:close/>
                  <a:moveTo>
                    <a:pt x="23" y="184"/>
                  </a:moveTo>
                  <a:cubicBezTo>
                    <a:pt x="24" y="182"/>
                    <a:pt x="24" y="180"/>
                    <a:pt x="25" y="178"/>
                  </a:cubicBezTo>
                  <a:cubicBezTo>
                    <a:pt x="61" y="189"/>
                    <a:pt x="61" y="189"/>
                    <a:pt x="61" y="189"/>
                  </a:cubicBezTo>
                  <a:cubicBezTo>
                    <a:pt x="61" y="191"/>
                    <a:pt x="60" y="194"/>
                    <a:pt x="59" y="196"/>
                  </a:cubicBezTo>
                  <a:lnTo>
                    <a:pt x="23" y="184"/>
                  </a:lnTo>
                  <a:close/>
                  <a:moveTo>
                    <a:pt x="34" y="152"/>
                  </a:moveTo>
                  <a:cubicBezTo>
                    <a:pt x="35" y="150"/>
                    <a:pt x="36" y="148"/>
                    <a:pt x="37" y="146"/>
                  </a:cubicBezTo>
                  <a:cubicBezTo>
                    <a:pt x="72" y="160"/>
                    <a:pt x="72" y="160"/>
                    <a:pt x="72" y="160"/>
                  </a:cubicBezTo>
                  <a:cubicBezTo>
                    <a:pt x="71" y="162"/>
                    <a:pt x="70" y="164"/>
                    <a:pt x="69" y="166"/>
                  </a:cubicBezTo>
                  <a:lnTo>
                    <a:pt x="34" y="152"/>
                  </a:lnTo>
                  <a:close/>
                  <a:moveTo>
                    <a:pt x="47" y="121"/>
                  </a:moveTo>
                  <a:cubicBezTo>
                    <a:pt x="48" y="119"/>
                    <a:pt x="49" y="117"/>
                    <a:pt x="50" y="115"/>
                  </a:cubicBezTo>
                  <a:cubicBezTo>
                    <a:pt x="84" y="131"/>
                    <a:pt x="84" y="131"/>
                    <a:pt x="84" y="131"/>
                  </a:cubicBezTo>
                  <a:cubicBezTo>
                    <a:pt x="84" y="133"/>
                    <a:pt x="83" y="135"/>
                    <a:pt x="82" y="137"/>
                  </a:cubicBezTo>
                  <a:lnTo>
                    <a:pt x="47" y="121"/>
                  </a:lnTo>
                  <a:close/>
                  <a:moveTo>
                    <a:pt x="63" y="91"/>
                  </a:moveTo>
                  <a:cubicBezTo>
                    <a:pt x="64" y="89"/>
                    <a:pt x="65" y="87"/>
                    <a:pt x="66" y="84"/>
                  </a:cubicBezTo>
                  <a:cubicBezTo>
                    <a:pt x="99" y="104"/>
                    <a:pt x="99" y="104"/>
                    <a:pt x="99" y="104"/>
                  </a:cubicBezTo>
                  <a:cubicBezTo>
                    <a:pt x="98" y="105"/>
                    <a:pt x="97" y="107"/>
                    <a:pt x="96" y="109"/>
                  </a:cubicBezTo>
                  <a:lnTo>
                    <a:pt x="63" y="91"/>
                  </a:lnTo>
                  <a:close/>
                  <a:moveTo>
                    <a:pt x="80" y="61"/>
                  </a:moveTo>
                  <a:cubicBezTo>
                    <a:pt x="82" y="60"/>
                    <a:pt x="83" y="58"/>
                    <a:pt x="84" y="56"/>
                  </a:cubicBezTo>
                  <a:cubicBezTo>
                    <a:pt x="116" y="77"/>
                    <a:pt x="116" y="77"/>
                    <a:pt x="116" y="77"/>
                  </a:cubicBezTo>
                  <a:cubicBezTo>
                    <a:pt x="114" y="79"/>
                    <a:pt x="113" y="81"/>
                    <a:pt x="112" y="82"/>
                  </a:cubicBezTo>
                  <a:lnTo>
                    <a:pt x="80" y="61"/>
                  </a:lnTo>
                  <a:close/>
                  <a:moveTo>
                    <a:pt x="100" y="34"/>
                  </a:moveTo>
                  <a:cubicBezTo>
                    <a:pt x="101" y="32"/>
                    <a:pt x="103" y="30"/>
                    <a:pt x="104" y="28"/>
                  </a:cubicBezTo>
                  <a:cubicBezTo>
                    <a:pt x="134" y="51"/>
                    <a:pt x="134" y="51"/>
                    <a:pt x="134" y="51"/>
                  </a:cubicBezTo>
                  <a:cubicBezTo>
                    <a:pt x="133" y="53"/>
                    <a:pt x="131" y="55"/>
                    <a:pt x="130" y="57"/>
                  </a:cubicBezTo>
                  <a:lnTo>
                    <a:pt x="100" y="34"/>
                  </a:lnTo>
                  <a:close/>
                  <a:moveTo>
                    <a:pt x="54" y="547"/>
                  </a:moveTo>
                  <a:cubicBezTo>
                    <a:pt x="53" y="545"/>
                    <a:pt x="52" y="543"/>
                    <a:pt x="51" y="541"/>
                  </a:cubicBezTo>
                  <a:cubicBezTo>
                    <a:pt x="86" y="524"/>
                    <a:pt x="86" y="524"/>
                    <a:pt x="86" y="524"/>
                  </a:cubicBezTo>
                  <a:cubicBezTo>
                    <a:pt x="86" y="526"/>
                    <a:pt x="87" y="528"/>
                    <a:pt x="88" y="530"/>
                  </a:cubicBezTo>
                  <a:lnTo>
                    <a:pt x="54" y="547"/>
                  </a:lnTo>
                  <a:close/>
                  <a:moveTo>
                    <a:pt x="150" y="32"/>
                  </a:moveTo>
                  <a:cubicBezTo>
                    <a:pt x="121" y="7"/>
                    <a:pt x="121" y="7"/>
                    <a:pt x="121" y="7"/>
                  </a:cubicBezTo>
                  <a:cubicBezTo>
                    <a:pt x="123" y="6"/>
                    <a:pt x="124" y="4"/>
                    <a:pt x="126" y="2"/>
                  </a:cubicBezTo>
                  <a:cubicBezTo>
                    <a:pt x="154" y="28"/>
                    <a:pt x="154" y="28"/>
                    <a:pt x="154" y="28"/>
                  </a:cubicBezTo>
                  <a:cubicBezTo>
                    <a:pt x="152" y="29"/>
                    <a:pt x="151" y="31"/>
                    <a:pt x="1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latin typeface="微软雅黑" panose="020B0503020204020204" charset="-122"/>
                <a:ea typeface="微软雅黑" panose="020B0503020204020204" charset="-122"/>
                <a:cs typeface="+mn-ea"/>
                <a:sym typeface="+mn-lt"/>
              </a:endParaRPr>
            </a:p>
          </p:txBody>
        </p:sp>
      </p:grpSp>
      <p:sp>
        <p:nvSpPr>
          <p:cNvPr id="163" name="文本框 162"/>
          <p:cNvSpPr txBox="1"/>
          <p:nvPr/>
        </p:nvSpPr>
        <p:spPr>
          <a:xfrm>
            <a:off x="5208114" y="1907546"/>
            <a:ext cx="1729347" cy="769441"/>
          </a:xfrm>
          <a:prstGeom prst="rect">
            <a:avLst/>
          </a:prstGeom>
          <a:noFill/>
        </p:spPr>
        <p:txBody>
          <a:bodyPr wrap="square" rtlCol="0">
            <a:spAutoFit/>
          </a:bodyPr>
          <a:lstStyle/>
          <a:p>
            <a:pPr algn="ctr"/>
            <a:r>
              <a:rPr lang="zh-CN" altLang="en-US" sz="4400"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rPr>
              <a:t>目录</a:t>
            </a:r>
            <a:endParaRPr lang="zh-CN" altLang="en-US" sz="4400"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endParaRPr>
          </a:p>
        </p:txBody>
      </p:sp>
      <p:sp>
        <p:nvSpPr>
          <p:cNvPr id="164" name="文本框 163"/>
          <p:cNvSpPr txBox="1"/>
          <p:nvPr/>
        </p:nvSpPr>
        <p:spPr>
          <a:xfrm>
            <a:off x="5471066" y="2570103"/>
            <a:ext cx="1179915" cy="369332"/>
          </a:xfrm>
          <a:prstGeom prst="rect">
            <a:avLst/>
          </a:prstGeom>
          <a:noFill/>
        </p:spPr>
        <p:txBody>
          <a:bodyPr wrap="square" rtlCol="0">
            <a:spAutoFit/>
          </a:bodyPr>
          <a:lstStyle/>
          <a:p>
            <a:pPr algn="ctr"/>
            <a:r>
              <a:rPr lang="en-US" altLang="zh-CN"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rPr>
              <a:t>Contents </a:t>
            </a:r>
            <a:endParaRPr lang="en-US" altLang="zh-CN" dirty="0">
              <a:solidFill>
                <a:srgbClr val="45D8FF"/>
              </a:solidFill>
              <a:effectLst>
                <a:outerShdw blurRad="101600" algn="ctr" rotWithShape="0">
                  <a:srgbClr val="45D8FF">
                    <a:alpha val="90000"/>
                  </a:srgbClr>
                </a:outerShdw>
              </a:effectLst>
              <a:latin typeface="微软雅黑" panose="020B0503020204020204" charset="-122"/>
              <a:ea typeface="微软雅黑" panose="020B0503020204020204" charset="-122"/>
              <a:cs typeface="+mn-ea"/>
              <a:sym typeface="+mn-lt"/>
            </a:endParaRPr>
          </a:p>
        </p:txBody>
      </p:sp>
      <p:grpSp>
        <p:nvGrpSpPr>
          <p:cNvPr id="8" name="组合 7"/>
          <p:cNvGrpSpPr/>
          <p:nvPr/>
        </p:nvGrpSpPr>
        <p:grpSpPr>
          <a:xfrm>
            <a:off x="5981700" y="5291773"/>
            <a:ext cx="3690620" cy="626110"/>
            <a:chOff x="520218" y="437796"/>
            <a:chExt cx="4076815" cy="691752"/>
          </a:xfrm>
        </p:grpSpPr>
        <p:sp>
          <p:nvSpPr>
            <p:cNvPr id="13"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14" name="文本框 13"/>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kumimoji="0" lang="zh-CN" altLang="en-US" sz="2800" b="1" i="0" u="none" strike="noStrike" kern="1200" cap="none" spc="0" normalizeH="0" baseline="0" noProof="0" dirty="0">
                  <a:ln>
                    <a:noFill/>
                  </a:ln>
                  <a:solidFill>
                    <a:srgbClr val="4BD7FF"/>
                  </a:solidFill>
                  <a:effectLst/>
                  <a:uLnTx/>
                  <a:uFillTx/>
                  <a:cs typeface="+mn-ea"/>
                  <a:sym typeface="+mn-lt"/>
                </a:rPr>
                <a:t>机构</a:t>
              </a:r>
              <a:r>
                <a:rPr kumimoji="0" lang="zh-CN" altLang="en-US" sz="2800" b="1" i="0" u="none" strike="noStrike" kern="1200" cap="none" spc="0" normalizeH="0" baseline="0" noProof="0" dirty="0">
                  <a:ln>
                    <a:noFill/>
                  </a:ln>
                  <a:solidFill>
                    <a:srgbClr val="4BD7FF"/>
                  </a:solidFill>
                  <a:effectLst/>
                  <a:uLnTx/>
                  <a:uFillTx/>
                  <a:cs typeface="+mn-ea"/>
                  <a:sym typeface="+mn-lt"/>
                </a:rPr>
                <a:t>操作</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15"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grpSp>
        <p:nvGrpSpPr>
          <p:cNvPr id="16" name="组合 15"/>
          <p:cNvGrpSpPr/>
          <p:nvPr/>
        </p:nvGrpSpPr>
        <p:grpSpPr>
          <a:xfrm>
            <a:off x="8859520" y="5291773"/>
            <a:ext cx="3690620" cy="626110"/>
            <a:chOff x="520218" y="437796"/>
            <a:chExt cx="4076815" cy="691752"/>
          </a:xfrm>
        </p:grpSpPr>
        <p:sp>
          <p:nvSpPr>
            <p:cNvPr id="17"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18" name="文本框 17"/>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kumimoji="0" lang="zh-CN" altLang="en-US" sz="2800" b="1" i="0" u="none" strike="noStrike" kern="1200" cap="none" spc="0" normalizeH="0" baseline="0" noProof="0" dirty="0">
                  <a:ln>
                    <a:noFill/>
                  </a:ln>
                  <a:solidFill>
                    <a:srgbClr val="4BD7FF"/>
                  </a:solidFill>
                  <a:effectLst/>
                  <a:uLnTx/>
                  <a:uFillTx/>
                  <a:cs typeface="+mn-ea"/>
                  <a:sym typeface="+mn-lt"/>
                </a:rPr>
                <a:t>疑问</a:t>
              </a:r>
              <a:r>
                <a:rPr kumimoji="0" lang="zh-CN" altLang="en-US" sz="2800" b="1" i="0" u="none" strike="noStrike" kern="1200" cap="none" spc="0" normalizeH="0" baseline="0" noProof="0" dirty="0">
                  <a:ln>
                    <a:noFill/>
                  </a:ln>
                  <a:solidFill>
                    <a:srgbClr val="4BD7FF"/>
                  </a:solidFill>
                  <a:effectLst/>
                  <a:uLnTx/>
                  <a:uFillTx/>
                  <a:cs typeface="+mn-ea"/>
                  <a:sym typeface="+mn-lt"/>
                </a:rPr>
                <a:t>解答</a:t>
              </a:r>
              <a:endParaRPr kumimoji="0" lang="zh-CN" altLang="en-US" sz="2800" b="1" i="0" u="none" strike="noStrike" kern="1200" cap="none" spc="0" normalizeH="0" baseline="0" noProof="0" dirty="0">
                <a:ln>
                  <a:noFill/>
                </a:ln>
                <a:solidFill>
                  <a:srgbClr val="4BD7FF"/>
                </a:solidFill>
                <a:effectLst/>
                <a:uLnTx/>
                <a:uFillTx/>
                <a:cs typeface="+mn-ea"/>
                <a:sym typeface="+mn-lt"/>
              </a:endParaRPr>
            </a:p>
          </p:txBody>
        </p:sp>
        <p:sp>
          <p:nvSpPr>
            <p:cNvPr id="19"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grpSp>
        <p:nvGrpSpPr>
          <p:cNvPr id="20" name="组合 19"/>
          <p:cNvGrpSpPr/>
          <p:nvPr/>
        </p:nvGrpSpPr>
        <p:grpSpPr>
          <a:xfrm>
            <a:off x="3108325" y="5046028"/>
            <a:ext cx="3690620" cy="626110"/>
            <a:chOff x="520218" y="437796"/>
            <a:chExt cx="4076815" cy="691752"/>
          </a:xfrm>
        </p:grpSpPr>
        <p:sp>
          <p:nvSpPr>
            <p:cNvPr id="21" name="矩形: 圆角 42"/>
            <p:cNvSpPr/>
            <p:nvPr/>
          </p:nvSpPr>
          <p:spPr>
            <a:xfrm>
              <a:off x="520218" y="437796"/>
              <a:ext cx="684468" cy="691752"/>
            </a:xfrm>
            <a:prstGeom prst="roundRect">
              <a:avLst/>
            </a:prstGeom>
            <a:noFill/>
            <a:ln w="34925">
              <a:gradFill>
                <a:gsLst>
                  <a:gs pos="0">
                    <a:srgbClr val="62FFFF"/>
                  </a:gs>
                  <a:gs pos="68000">
                    <a:srgbClr val="0D69FF"/>
                  </a:gs>
                  <a:gs pos="43000">
                    <a:srgbClr val="0D69FF"/>
                  </a:gs>
                  <a:gs pos="100000">
                    <a:srgbClr val="62FF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D7FF"/>
                </a:solidFill>
                <a:cs typeface="+mn-ea"/>
                <a:sym typeface="+mn-lt"/>
              </a:endParaRPr>
            </a:p>
          </p:txBody>
        </p:sp>
        <p:sp>
          <p:nvSpPr>
            <p:cNvPr id="22" name="文本框 21"/>
            <p:cNvSpPr txBox="1"/>
            <p:nvPr/>
          </p:nvSpPr>
          <p:spPr>
            <a:xfrm>
              <a:off x="1301959" y="501834"/>
              <a:ext cx="3295074" cy="576694"/>
            </a:xfrm>
            <a:prstGeom prst="rect">
              <a:avLst/>
            </a:prstGeom>
            <a:noFill/>
          </p:spPr>
          <p:txBody>
            <a:bodyPr wrap="square" rtlCol="0">
              <a:spAutoFit/>
              <a:scene3d>
                <a:camera prst="orthographicFront"/>
                <a:lightRig rig="threePt" dir="t"/>
              </a:scene3d>
              <a:sp3d contourW="12700"/>
            </a:bodyPr>
            <a:lstStyle/>
            <a:p>
              <a:pPr marR="0" lvl="0" algn="l" defTabSz="914400" rtl="0" eaLnBrk="1" fontAlgn="auto" latinLnBrk="0" hangingPunct="1">
                <a:lnSpc>
                  <a:spcPct val="100000"/>
                </a:lnSpc>
                <a:spcBef>
                  <a:spcPts val="0"/>
                </a:spcBef>
                <a:spcAft>
                  <a:spcPts val="0"/>
                </a:spcAft>
                <a:buClrTx/>
                <a:buSzTx/>
                <a:defRPr/>
              </a:pPr>
              <a:r>
                <a:rPr lang="zh-CN" altLang="en-US" sz="2800" b="1" dirty="0">
                  <a:solidFill>
                    <a:srgbClr val="4BD7FF"/>
                  </a:solidFill>
                  <a:cs typeface="+mn-ea"/>
                  <a:sym typeface="+mn-lt"/>
                </a:rPr>
                <a:t>企业</a:t>
              </a:r>
              <a:r>
                <a:rPr lang="zh-CN" altLang="en-US" sz="2800" b="1" dirty="0">
                  <a:solidFill>
                    <a:srgbClr val="4BD7FF"/>
                  </a:solidFill>
                  <a:cs typeface="+mn-ea"/>
                  <a:sym typeface="+mn-lt"/>
                </a:rPr>
                <a:t>操作</a:t>
              </a:r>
              <a:endParaRPr lang="zh-CN" altLang="en-US" sz="2800" b="1" dirty="0">
                <a:solidFill>
                  <a:srgbClr val="4BD7FF"/>
                </a:solidFill>
                <a:cs typeface="+mn-ea"/>
                <a:sym typeface="+mn-lt"/>
              </a:endParaRPr>
            </a:p>
          </p:txBody>
        </p:sp>
        <p:sp>
          <p:nvSpPr>
            <p:cNvPr id="23" name="椭圆 106"/>
            <p:cNvSpPr/>
            <p:nvPr/>
          </p:nvSpPr>
          <p:spPr>
            <a:xfrm>
              <a:off x="658980" y="573932"/>
              <a:ext cx="406944" cy="41948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62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BD7FF"/>
                </a:solidFill>
                <a:cs typeface="+mn-ea"/>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p:tgtEl>
                                          <p:spTgt spid="42"/>
                                        </p:tgtEl>
                                        <p:attrNameLst>
                                          <p:attrName>ppt_x</p:attrName>
                                        </p:attrNameLst>
                                      </p:cBhvr>
                                      <p:tavLst>
                                        <p:tav tm="0">
                                          <p:val>
                                            <p:strVal val="#ppt_x-#ppt_w*1.125000"/>
                                          </p:val>
                                        </p:tav>
                                        <p:tav tm="100000">
                                          <p:val>
                                            <p:strVal val="#ppt_x"/>
                                          </p:val>
                                        </p:tav>
                                      </p:tavLst>
                                    </p:anim>
                                    <p:animEffect transition="in" filter="wipe(right)">
                                      <p:cBhvr>
                                        <p:cTn id="11" dur="500"/>
                                        <p:tgtEl>
                                          <p:spTgt spid="42"/>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8"/>
                                        </p:tgtEl>
                                        <p:attrNameLst>
                                          <p:attrName>style.visibility</p:attrName>
                                        </p:attrNameLst>
                                      </p:cBhvr>
                                      <p:to>
                                        <p:strVal val="visible"/>
                                      </p:to>
                                    </p:set>
                                    <p:anim calcmode="lin" valueType="num">
                                      <p:cBhvr>
                                        <p:cTn id="14" dur="500" fill="hold"/>
                                        <p:tgtEl>
                                          <p:spTgt spid="158"/>
                                        </p:tgtEl>
                                        <p:attrNameLst>
                                          <p:attrName>ppt_w</p:attrName>
                                        </p:attrNameLst>
                                      </p:cBhvr>
                                      <p:tavLst>
                                        <p:tav tm="0">
                                          <p:val>
                                            <p:fltVal val="0"/>
                                          </p:val>
                                        </p:tav>
                                        <p:tav tm="100000">
                                          <p:val>
                                            <p:strVal val="#ppt_w"/>
                                          </p:val>
                                        </p:tav>
                                      </p:tavLst>
                                    </p:anim>
                                    <p:anim calcmode="lin" valueType="num">
                                      <p:cBhvr>
                                        <p:cTn id="15" dur="500" fill="hold"/>
                                        <p:tgtEl>
                                          <p:spTgt spid="158"/>
                                        </p:tgtEl>
                                        <p:attrNameLst>
                                          <p:attrName>ppt_h</p:attrName>
                                        </p:attrNameLst>
                                      </p:cBhvr>
                                      <p:tavLst>
                                        <p:tav tm="0">
                                          <p:val>
                                            <p:fltVal val="0"/>
                                          </p:val>
                                        </p:tav>
                                        <p:tav tm="100000">
                                          <p:val>
                                            <p:strVal val="#ppt_h"/>
                                          </p:val>
                                        </p:tav>
                                      </p:tavLst>
                                    </p:anim>
                                    <p:animEffect transition="in" filter="fade">
                                      <p:cBhvr>
                                        <p:cTn id="16" dur="500"/>
                                        <p:tgtEl>
                                          <p:spTgt spid="158"/>
                                        </p:tgtEl>
                                      </p:cBhvr>
                                    </p:animEffect>
                                  </p:childTnLst>
                                </p:cTn>
                              </p:par>
                              <p:par>
                                <p:cTn id="17" presetID="53" presetClass="entr" presetSubtype="16" fill="hold" grpId="0" nodeType="withEffect">
                                  <p:stCondLst>
                                    <p:cond delay="100"/>
                                  </p:stCondLst>
                                  <p:childTnLst>
                                    <p:set>
                                      <p:cBhvr>
                                        <p:cTn id="18" dur="1" fill="hold">
                                          <p:stCondLst>
                                            <p:cond delay="0"/>
                                          </p:stCondLst>
                                        </p:cTn>
                                        <p:tgtEl>
                                          <p:spTgt spid="143"/>
                                        </p:tgtEl>
                                        <p:attrNameLst>
                                          <p:attrName>style.visibility</p:attrName>
                                        </p:attrNameLst>
                                      </p:cBhvr>
                                      <p:to>
                                        <p:strVal val="visible"/>
                                      </p:to>
                                    </p:set>
                                    <p:anim calcmode="lin" valueType="num">
                                      <p:cBhvr>
                                        <p:cTn id="19" dur="500" fill="hold"/>
                                        <p:tgtEl>
                                          <p:spTgt spid="143"/>
                                        </p:tgtEl>
                                        <p:attrNameLst>
                                          <p:attrName>ppt_w</p:attrName>
                                        </p:attrNameLst>
                                      </p:cBhvr>
                                      <p:tavLst>
                                        <p:tav tm="0">
                                          <p:val>
                                            <p:fltVal val="0"/>
                                          </p:val>
                                        </p:tav>
                                        <p:tav tm="100000">
                                          <p:val>
                                            <p:strVal val="#ppt_w"/>
                                          </p:val>
                                        </p:tav>
                                      </p:tavLst>
                                    </p:anim>
                                    <p:anim calcmode="lin" valueType="num">
                                      <p:cBhvr>
                                        <p:cTn id="20" dur="500" fill="hold"/>
                                        <p:tgtEl>
                                          <p:spTgt spid="143"/>
                                        </p:tgtEl>
                                        <p:attrNameLst>
                                          <p:attrName>ppt_h</p:attrName>
                                        </p:attrNameLst>
                                      </p:cBhvr>
                                      <p:tavLst>
                                        <p:tav tm="0">
                                          <p:val>
                                            <p:fltVal val="0"/>
                                          </p:val>
                                        </p:tav>
                                        <p:tav tm="100000">
                                          <p:val>
                                            <p:strVal val="#ppt_h"/>
                                          </p:val>
                                        </p:tav>
                                      </p:tavLst>
                                    </p:anim>
                                    <p:animEffect transition="in" filter="fade">
                                      <p:cBhvr>
                                        <p:cTn id="21" dur="500"/>
                                        <p:tgtEl>
                                          <p:spTgt spid="143"/>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67"/>
                                        </p:tgtEl>
                                        <p:attrNameLst>
                                          <p:attrName>style.visibility</p:attrName>
                                        </p:attrNameLst>
                                      </p:cBhvr>
                                      <p:to>
                                        <p:strVal val="visible"/>
                                      </p:to>
                                    </p:set>
                                    <p:anim calcmode="lin" valueType="num">
                                      <p:cBhvr>
                                        <p:cTn id="24" dur="500" fill="hold"/>
                                        <p:tgtEl>
                                          <p:spTgt spid="67"/>
                                        </p:tgtEl>
                                        <p:attrNameLst>
                                          <p:attrName>ppt_w</p:attrName>
                                        </p:attrNameLst>
                                      </p:cBhvr>
                                      <p:tavLst>
                                        <p:tav tm="0">
                                          <p:val>
                                            <p:fltVal val="0"/>
                                          </p:val>
                                        </p:tav>
                                        <p:tav tm="100000">
                                          <p:val>
                                            <p:strVal val="#ppt_w"/>
                                          </p:val>
                                        </p:tav>
                                      </p:tavLst>
                                    </p:anim>
                                    <p:anim calcmode="lin" valueType="num">
                                      <p:cBhvr>
                                        <p:cTn id="25" dur="500" fill="hold"/>
                                        <p:tgtEl>
                                          <p:spTgt spid="67"/>
                                        </p:tgtEl>
                                        <p:attrNameLst>
                                          <p:attrName>ppt_h</p:attrName>
                                        </p:attrNameLst>
                                      </p:cBhvr>
                                      <p:tavLst>
                                        <p:tav tm="0">
                                          <p:val>
                                            <p:fltVal val="0"/>
                                          </p:val>
                                        </p:tav>
                                        <p:tav tm="100000">
                                          <p:val>
                                            <p:strVal val="#ppt_h"/>
                                          </p:val>
                                        </p:tav>
                                      </p:tavLst>
                                    </p:anim>
                                    <p:animEffect transition="in" filter="fade">
                                      <p:cBhvr>
                                        <p:cTn id="26" dur="500"/>
                                        <p:tgtEl>
                                          <p:spTgt spid="67"/>
                                        </p:tgtEl>
                                      </p:cBhvr>
                                    </p:animEffect>
                                  </p:childTnLst>
                                </p:cTn>
                              </p:par>
                              <p:par>
                                <p:cTn id="27" presetID="53" presetClass="entr" presetSubtype="16" fill="hold" nodeType="withEffect">
                                  <p:stCondLst>
                                    <p:cond delay="400"/>
                                  </p:stCondLst>
                                  <p:childTnLst>
                                    <p:set>
                                      <p:cBhvr>
                                        <p:cTn id="28" dur="1" fill="hold">
                                          <p:stCondLst>
                                            <p:cond delay="0"/>
                                          </p:stCondLst>
                                        </p:cTn>
                                        <p:tgtEl>
                                          <p:spTgt spid="68"/>
                                        </p:tgtEl>
                                        <p:attrNameLst>
                                          <p:attrName>style.visibility</p:attrName>
                                        </p:attrNameLst>
                                      </p:cBhvr>
                                      <p:to>
                                        <p:strVal val="visible"/>
                                      </p:to>
                                    </p:set>
                                    <p:anim calcmode="lin" valueType="num">
                                      <p:cBhvr>
                                        <p:cTn id="29" dur="500" fill="hold"/>
                                        <p:tgtEl>
                                          <p:spTgt spid="68"/>
                                        </p:tgtEl>
                                        <p:attrNameLst>
                                          <p:attrName>ppt_w</p:attrName>
                                        </p:attrNameLst>
                                      </p:cBhvr>
                                      <p:tavLst>
                                        <p:tav tm="0">
                                          <p:val>
                                            <p:fltVal val="0"/>
                                          </p:val>
                                        </p:tav>
                                        <p:tav tm="100000">
                                          <p:val>
                                            <p:strVal val="#ppt_w"/>
                                          </p:val>
                                        </p:tav>
                                      </p:tavLst>
                                    </p:anim>
                                    <p:anim calcmode="lin" valueType="num">
                                      <p:cBhvr>
                                        <p:cTn id="30" dur="500" fill="hold"/>
                                        <p:tgtEl>
                                          <p:spTgt spid="68"/>
                                        </p:tgtEl>
                                        <p:attrNameLst>
                                          <p:attrName>ppt_h</p:attrName>
                                        </p:attrNameLst>
                                      </p:cBhvr>
                                      <p:tavLst>
                                        <p:tav tm="0">
                                          <p:val>
                                            <p:fltVal val="0"/>
                                          </p:val>
                                        </p:tav>
                                        <p:tav tm="100000">
                                          <p:val>
                                            <p:strVal val="#ppt_h"/>
                                          </p:val>
                                        </p:tav>
                                      </p:tavLst>
                                    </p:anim>
                                    <p:animEffect transition="in" filter="fade">
                                      <p:cBhvr>
                                        <p:cTn id="31" dur="500"/>
                                        <p:tgtEl>
                                          <p:spTgt spid="68"/>
                                        </p:tgtEl>
                                      </p:cBhvr>
                                    </p:animEffect>
                                  </p:childTnLst>
                                </p:cTn>
                              </p:par>
                              <p:par>
                                <p:cTn id="32" presetID="53" presetClass="entr" presetSubtype="16" fill="hold" nodeType="withEffect">
                                  <p:stCondLst>
                                    <p:cond delay="700"/>
                                  </p:stCondLst>
                                  <p:childTnLst>
                                    <p:set>
                                      <p:cBhvr>
                                        <p:cTn id="33" dur="1" fill="hold">
                                          <p:stCondLst>
                                            <p:cond delay="0"/>
                                          </p:stCondLst>
                                        </p:cTn>
                                        <p:tgtEl>
                                          <p:spTgt spid="98"/>
                                        </p:tgtEl>
                                        <p:attrNameLst>
                                          <p:attrName>style.visibility</p:attrName>
                                        </p:attrNameLst>
                                      </p:cBhvr>
                                      <p:to>
                                        <p:strVal val="visible"/>
                                      </p:to>
                                    </p:set>
                                    <p:anim calcmode="lin" valueType="num">
                                      <p:cBhvr>
                                        <p:cTn id="34" dur="500" fill="hold"/>
                                        <p:tgtEl>
                                          <p:spTgt spid="98"/>
                                        </p:tgtEl>
                                        <p:attrNameLst>
                                          <p:attrName>ppt_w</p:attrName>
                                        </p:attrNameLst>
                                      </p:cBhvr>
                                      <p:tavLst>
                                        <p:tav tm="0">
                                          <p:val>
                                            <p:fltVal val="0"/>
                                          </p:val>
                                        </p:tav>
                                        <p:tav tm="100000">
                                          <p:val>
                                            <p:strVal val="#ppt_w"/>
                                          </p:val>
                                        </p:tav>
                                      </p:tavLst>
                                    </p:anim>
                                    <p:anim calcmode="lin" valueType="num">
                                      <p:cBhvr>
                                        <p:cTn id="35" dur="500" fill="hold"/>
                                        <p:tgtEl>
                                          <p:spTgt spid="98"/>
                                        </p:tgtEl>
                                        <p:attrNameLst>
                                          <p:attrName>ppt_h</p:attrName>
                                        </p:attrNameLst>
                                      </p:cBhvr>
                                      <p:tavLst>
                                        <p:tav tm="0">
                                          <p:val>
                                            <p:fltVal val="0"/>
                                          </p:val>
                                        </p:tav>
                                        <p:tav tm="100000">
                                          <p:val>
                                            <p:strVal val="#ppt_h"/>
                                          </p:val>
                                        </p:tav>
                                      </p:tavLst>
                                    </p:anim>
                                    <p:animEffect transition="in" filter="fade">
                                      <p:cBhvr>
                                        <p:cTn id="36" dur="500"/>
                                        <p:tgtEl>
                                          <p:spTgt spid="98"/>
                                        </p:tgtEl>
                                      </p:cBhvr>
                                    </p:animEffect>
                                  </p:childTnLst>
                                </p:cTn>
                              </p:par>
                              <p:par>
                                <p:cTn id="37" presetID="53" presetClass="entr" presetSubtype="16" fill="hold" nodeType="withEffect">
                                  <p:stCondLst>
                                    <p:cond delay="600"/>
                                  </p:stCondLst>
                                  <p:childTnLst>
                                    <p:set>
                                      <p:cBhvr>
                                        <p:cTn id="38" dur="1" fill="hold">
                                          <p:stCondLst>
                                            <p:cond delay="0"/>
                                          </p:stCondLst>
                                        </p:cTn>
                                        <p:tgtEl>
                                          <p:spTgt spid="131"/>
                                        </p:tgtEl>
                                        <p:attrNameLst>
                                          <p:attrName>style.visibility</p:attrName>
                                        </p:attrNameLst>
                                      </p:cBhvr>
                                      <p:to>
                                        <p:strVal val="visible"/>
                                      </p:to>
                                    </p:set>
                                    <p:anim calcmode="lin" valueType="num">
                                      <p:cBhvr>
                                        <p:cTn id="39" dur="500" fill="hold"/>
                                        <p:tgtEl>
                                          <p:spTgt spid="131"/>
                                        </p:tgtEl>
                                        <p:attrNameLst>
                                          <p:attrName>ppt_w</p:attrName>
                                        </p:attrNameLst>
                                      </p:cBhvr>
                                      <p:tavLst>
                                        <p:tav tm="0">
                                          <p:val>
                                            <p:fltVal val="0"/>
                                          </p:val>
                                        </p:tav>
                                        <p:tav tm="100000">
                                          <p:val>
                                            <p:strVal val="#ppt_w"/>
                                          </p:val>
                                        </p:tav>
                                      </p:tavLst>
                                    </p:anim>
                                    <p:anim calcmode="lin" valueType="num">
                                      <p:cBhvr>
                                        <p:cTn id="40" dur="500" fill="hold"/>
                                        <p:tgtEl>
                                          <p:spTgt spid="131"/>
                                        </p:tgtEl>
                                        <p:attrNameLst>
                                          <p:attrName>ppt_h</p:attrName>
                                        </p:attrNameLst>
                                      </p:cBhvr>
                                      <p:tavLst>
                                        <p:tav tm="0">
                                          <p:val>
                                            <p:fltVal val="0"/>
                                          </p:val>
                                        </p:tav>
                                        <p:tav tm="100000">
                                          <p:val>
                                            <p:strVal val="#ppt_h"/>
                                          </p:val>
                                        </p:tav>
                                      </p:tavLst>
                                    </p:anim>
                                    <p:animEffect transition="in" filter="fade">
                                      <p:cBhvr>
                                        <p:cTn id="41" dur="500"/>
                                        <p:tgtEl>
                                          <p:spTgt spid="131"/>
                                        </p:tgtEl>
                                      </p:cBhvr>
                                    </p:animEffect>
                                  </p:childTnLst>
                                </p:cTn>
                              </p:par>
                              <p:par>
                                <p:cTn id="42" presetID="53" presetClass="entr" presetSubtype="16" fill="hold" nodeType="withEffect">
                                  <p:stCondLst>
                                    <p:cond delay="300"/>
                                  </p:stCondLst>
                                  <p:childTnLst>
                                    <p:set>
                                      <p:cBhvr>
                                        <p:cTn id="43" dur="1" fill="hold">
                                          <p:stCondLst>
                                            <p:cond delay="0"/>
                                          </p:stCondLst>
                                        </p:cTn>
                                        <p:tgtEl>
                                          <p:spTgt spid="144"/>
                                        </p:tgtEl>
                                        <p:attrNameLst>
                                          <p:attrName>style.visibility</p:attrName>
                                        </p:attrNameLst>
                                      </p:cBhvr>
                                      <p:to>
                                        <p:strVal val="visible"/>
                                      </p:to>
                                    </p:set>
                                    <p:anim calcmode="lin" valueType="num">
                                      <p:cBhvr>
                                        <p:cTn id="44" dur="500" fill="hold"/>
                                        <p:tgtEl>
                                          <p:spTgt spid="144"/>
                                        </p:tgtEl>
                                        <p:attrNameLst>
                                          <p:attrName>ppt_w</p:attrName>
                                        </p:attrNameLst>
                                      </p:cBhvr>
                                      <p:tavLst>
                                        <p:tav tm="0">
                                          <p:val>
                                            <p:fltVal val="0"/>
                                          </p:val>
                                        </p:tav>
                                        <p:tav tm="100000">
                                          <p:val>
                                            <p:strVal val="#ppt_w"/>
                                          </p:val>
                                        </p:tav>
                                      </p:tavLst>
                                    </p:anim>
                                    <p:anim calcmode="lin" valueType="num">
                                      <p:cBhvr>
                                        <p:cTn id="45" dur="500" fill="hold"/>
                                        <p:tgtEl>
                                          <p:spTgt spid="144"/>
                                        </p:tgtEl>
                                        <p:attrNameLst>
                                          <p:attrName>ppt_h</p:attrName>
                                        </p:attrNameLst>
                                      </p:cBhvr>
                                      <p:tavLst>
                                        <p:tav tm="0">
                                          <p:val>
                                            <p:fltVal val="0"/>
                                          </p:val>
                                        </p:tav>
                                        <p:tav tm="100000">
                                          <p:val>
                                            <p:strVal val="#ppt_h"/>
                                          </p:val>
                                        </p:tav>
                                      </p:tavLst>
                                    </p:anim>
                                    <p:animEffect transition="in" filter="fade">
                                      <p:cBhvr>
                                        <p:cTn id="46" dur="500"/>
                                        <p:tgtEl>
                                          <p:spTgt spid="144"/>
                                        </p:tgtEl>
                                      </p:cBhvr>
                                    </p:animEffect>
                                  </p:childTnLst>
                                </p:cTn>
                              </p:par>
                              <p:par>
                                <p:cTn id="47" presetID="53" presetClass="entr" presetSubtype="16" fill="hold" nodeType="withEffect">
                                  <p:stCondLst>
                                    <p:cond delay="200"/>
                                  </p:stCondLst>
                                  <p:childTnLst>
                                    <p:set>
                                      <p:cBhvr>
                                        <p:cTn id="48" dur="1" fill="hold">
                                          <p:stCondLst>
                                            <p:cond delay="0"/>
                                          </p:stCondLst>
                                        </p:cTn>
                                        <p:tgtEl>
                                          <p:spTgt spid="159"/>
                                        </p:tgtEl>
                                        <p:attrNameLst>
                                          <p:attrName>style.visibility</p:attrName>
                                        </p:attrNameLst>
                                      </p:cBhvr>
                                      <p:to>
                                        <p:strVal val="visible"/>
                                      </p:to>
                                    </p:set>
                                    <p:anim calcmode="lin" valueType="num">
                                      <p:cBhvr>
                                        <p:cTn id="49" dur="500" fill="hold"/>
                                        <p:tgtEl>
                                          <p:spTgt spid="159"/>
                                        </p:tgtEl>
                                        <p:attrNameLst>
                                          <p:attrName>ppt_w</p:attrName>
                                        </p:attrNameLst>
                                      </p:cBhvr>
                                      <p:tavLst>
                                        <p:tav tm="0">
                                          <p:val>
                                            <p:fltVal val="0"/>
                                          </p:val>
                                        </p:tav>
                                        <p:tav tm="100000">
                                          <p:val>
                                            <p:strVal val="#ppt_w"/>
                                          </p:val>
                                        </p:tav>
                                      </p:tavLst>
                                    </p:anim>
                                    <p:anim calcmode="lin" valueType="num">
                                      <p:cBhvr>
                                        <p:cTn id="50" dur="500" fill="hold"/>
                                        <p:tgtEl>
                                          <p:spTgt spid="159"/>
                                        </p:tgtEl>
                                        <p:attrNameLst>
                                          <p:attrName>ppt_h</p:attrName>
                                        </p:attrNameLst>
                                      </p:cBhvr>
                                      <p:tavLst>
                                        <p:tav tm="0">
                                          <p:val>
                                            <p:fltVal val="0"/>
                                          </p:val>
                                        </p:tav>
                                        <p:tav tm="100000">
                                          <p:val>
                                            <p:strVal val="#ppt_h"/>
                                          </p:val>
                                        </p:tav>
                                      </p:tavLst>
                                    </p:anim>
                                    <p:animEffect transition="in" filter="fade">
                                      <p:cBhvr>
                                        <p:cTn id="51" dur="500"/>
                                        <p:tgtEl>
                                          <p:spTgt spid="159"/>
                                        </p:tgtEl>
                                      </p:cBhvr>
                                    </p:animEffect>
                                  </p:childTnLst>
                                </p:cTn>
                              </p:par>
                              <p:par>
                                <p:cTn id="52" presetID="53" presetClass="entr" presetSubtype="16" fill="hold" grpId="0" nodeType="withEffect">
                                  <p:stCondLst>
                                    <p:cond delay="200"/>
                                  </p:stCondLst>
                                  <p:childTnLst>
                                    <p:set>
                                      <p:cBhvr>
                                        <p:cTn id="53" dur="1" fill="hold">
                                          <p:stCondLst>
                                            <p:cond delay="0"/>
                                          </p:stCondLst>
                                        </p:cTn>
                                        <p:tgtEl>
                                          <p:spTgt spid="136"/>
                                        </p:tgtEl>
                                        <p:attrNameLst>
                                          <p:attrName>style.visibility</p:attrName>
                                        </p:attrNameLst>
                                      </p:cBhvr>
                                      <p:to>
                                        <p:strVal val="visible"/>
                                      </p:to>
                                    </p:set>
                                    <p:anim calcmode="lin" valueType="num">
                                      <p:cBhvr>
                                        <p:cTn id="54" dur="500" fill="hold"/>
                                        <p:tgtEl>
                                          <p:spTgt spid="136"/>
                                        </p:tgtEl>
                                        <p:attrNameLst>
                                          <p:attrName>ppt_w</p:attrName>
                                        </p:attrNameLst>
                                      </p:cBhvr>
                                      <p:tavLst>
                                        <p:tav tm="0">
                                          <p:val>
                                            <p:fltVal val="0"/>
                                          </p:val>
                                        </p:tav>
                                        <p:tav tm="100000">
                                          <p:val>
                                            <p:strVal val="#ppt_w"/>
                                          </p:val>
                                        </p:tav>
                                      </p:tavLst>
                                    </p:anim>
                                    <p:anim calcmode="lin" valueType="num">
                                      <p:cBhvr>
                                        <p:cTn id="55" dur="500" fill="hold"/>
                                        <p:tgtEl>
                                          <p:spTgt spid="136"/>
                                        </p:tgtEl>
                                        <p:attrNameLst>
                                          <p:attrName>ppt_h</p:attrName>
                                        </p:attrNameLst>
                                      </p:cBhvr>
                                      <p:tavLst>
                                        <p:tav tm="0">
                                          <p:val>
                                            <p:fltVal val="0"/>
                                          </p:val>
                                        </p:tav>
                                        <p:tav tm="100000">
                                          <p:val>
                                            <p:strVal val="#ppt_h"/>
                                          </p:val>
                                        </p:tav>
                                      </p:tavLst>
                                    </p:anim>
                                    <p:animEffect transition="in" filter="fade">
                                      <p:cBhvr>
                                        <p:cTn id="56" dur="500"/>
                                        <p:tgtEl>
                                          <p:spTgt spid="136"/>
                                        </p:tgtEl>
                                      </p:cBhvr>
                                    </p:animEffect>
                                  </p:childTnLst>
                                </p:cTn>
                              </p:par>
                              <p:par>
                                <p:cTn id="57" presetID="53" presetClass="entr" presetSubtype="16" fill="hold" nodeType="withEffect">
                                  <p:stCondLst>
                                    <p:cond delay="900"/>
                                  </p:stCondLst>
                                  <p:childTnLst>
                                    <p:set>
                                      <p:cBhvr>
                                        <p:cTn id="58" dur="1" fill="hold">
                                          <p:stCondLst>
                                            <p:cond delay="0"/>
                                          </p:stCondLst>
                                        </p:cTn>
                                        <p:tgtEl>
                                          <p:spTgt spid="137"/>
                                        </p:tgtEl>
                                        <p:attrNameLst>
                                          <p:attrName>style.visibility</p:attrName>
                                        </p:attrNameLst>
                                      </p:cBhvr>
                                      <p:to>
                                        <p:strVal val="visible"/>
                                      </p:to>
                                    </p:set>
                                    <p:anim calcmode="lin" valueType="num">
                                      <p:cBhvr>
                                        <p:cTn id="59" dur="500" fill="hold"/>
                                        <p:tgtEl>
                                          <p:spTgt spid="137"/>
                                        </p:tgtEl>
                                        <p:attrNameLst>
                                          <p:attrName>ppt_w</p:attrName>
                                        </p:attrNameLst>
                                      </p:cBhvr>
                                      <p:tavLst>
                                        <p:tav tm="0">
                                          <p:val>
                                            <p:fltVal val="0"/>
                                          </p:val>
                                        </p:tav>
                                        <p:tav tm="100000">
                                          <p:val>
                                            <p:strVal val="#ppt_w"/>
                                          </p:val>
                                        </p:tav>
                                      </p:tavLst>
                                    </p:anim>
                                    <p:anim calcmode="lin" valueType="num">
                                      <p:cBhvr>
                                        <p:cTn id="60" dur="500" fill="hold"/>
                                        <p:tgtEl>
                                          <p:spTgt spid="137"/>
                                        </p:tgtEl>
                                        <p:attrNameLst>
                                          <p:attrName>ppt_h</p:attrName>
                                        </p:attrNameLst>
                                      </p:cBhvr>
                                      <p:tavLst>
                                        <p:tav tm="0">
                                          <p:val>
                                            <p:fltVal val="0"/>
                                          </p:val>
                                        </p:tav>
                                        <p:tav tm="100000">
                                          <p:val>
                                            <p:strVal val="#ppt_h"/>
                                          </p:val>
                                        </p:tav>
                                      </p:tavLst>
                                    </p:anim>
                                    <p:animEffect transition="in" filter="fade">
                                      <p:cBhvr>
                                        <p:cTn id="61" dur="500"/>
                                        <p:tgtEl>
                                          <p:spTgt spid="137"/>
                                        </p:tgtEl>
                                      </p:cBhvr>
                                    </p:animEffect>
                                  </p:childTnLst>
                                </p:cTn>
                              </p:par>
                            </p:childTnLst>
                          </p:cTn>
                        </p:par>
                        <p:par>
                          <p:cTn id="62" fill="hold">
                            <p:stCondLst>
                              <p:cond delay="500"/>
                            </p:stCondLst>
                            <p:childTnLst>
                              <p:par>
                                <p:cTn id="63" presetID="8" presetClass="emph" presetSubtype="0" repeatCount="4000" fill="hold" grpId="1" nodeType="afterEffect">
                                  <p:stCondLst>
                                    <p:cond delay="0"/>
                                  </p:stCondLst>
                                  <p:childTnLst>
                                    <p:animRot by="21600000">
                                      <p:cBhvr>
                                        <p:cTn id="64" dur="2000" fill="hold"/>
                                        <p:tgtEl>
                                          <p:spTgt spid="158"/>
                                        </p:tgtEl>
                                        <p:attrNameLst>
                                          <p:attrName>r</p:attrName>
                                        </p:attrNameLst>
                                      </p:cBhvr>
                                    </p:animRot>
                                  </p:childTnLst>
                                </p:cTn>
                              </p:par>
                              <p:par>
                                <p:cTn id="65" presetID="8" presetClass="emph" presetSubtype="0" fill="hold" grpId="1" nodeType="withEffect">
                                  <p:stCondLst>
                                    <p:cond delay="0"/>
                                  </p:stCondLst>
                                  <p:childTnLst>
                                    <p:animRot by="-5400000">
                                      <p:cBhvr>
                                        <p:cTn id="66" dur="8000" fill="hold"/>
                                        <p:tgtEl>
                                          <p:spTgt spid="143"/>
                                        </p:tgtEl>
                                        <p:attrNameLst>
                                          <p:attrName>r</p:attrName>
                                        </p:attrNameLst>
                                      </p:cBhvr>
                                    </p:animRot>
                                  </p:childTnLst>
                                </p:cTn>
                              </p:par>
                              <p:par>
                                <p:cTn id="67" presetID="8" presetClass="emph" presetSubtype="0" fill="hold" nodeType="withEffect">
                                  <p:stCondLst>
                                    <p:cond delay="1000"/>
                                  </p:stCondLst>
                                  <p:childTnLst>
                                    <p:animRot by="5400000">
                                      <p:cBhvr>
                                        <p:cTn id="68" dur="7000" fill="hold"/>
                                        <p:tgtEl>
                                          <p:spTgt spid="131"/>
                                        </p:tgtEl>
                                        <p:attrNameLst>
                                          <p:attrName>r</p:attrName>
                                        </p:attrNameLst>
                                      </p:cBhvr>
                                    </p:animRot>
                                  </p:childTnLst>
                                </p:cTn>
                              </p:par>
                              <p:par>
                                <p:cTn id="69" presetID="8" presetClass="emph" presetSubtype="0" fill="hold" nodeType="withEffect">
                                  <p:stCondLst>
                                    <p:cond delay="500"/>
                                  </p:stCondLst>
                                  <p:childTnLst>
                                    <p:animRot by="-5400000">
                                      <p:cBhvr>
                                        <p:cTn id="70" dur="7500" fill="hold"/>
                                        <p:tgtEl>
                                          <p:spTgt spid="98"/>
                                        </p:tgtEl>
                                        <p:attrNameLst>
                                          <p:attrName>r</p:attrName>
                                        </p:attrNameLst>
                                      </p:cBhvr>
                                    </p:animRot>
                                  </p:childTnLst>
                                </p:cTn>
                              </p:par>
                              <p:par>
                                <p:cTn id="71" presetID="8" presetClass="emph" presetSubtype="0" fill="hold" nodeType="withEffect">
                                  <p:stCondLst>
                                    <p:cond delay="0"/>
                                  </p:stCondLst>
                                  <p:childTnLst>
                                    <p:animRot by="-21600000">
                                      <p:cBhvr>
                                        <p:cTn id="72" dur="8000" fill="hold"/>
                                        <p:tgtEl>
                                          <p:spTgt spid="137"/>
                                        </p:tgtEl>
                                        <p:attrNameLst>
                                          <p:attrName>r</p:attrName>
                                        </p:attrNameLst>
                                      </p:cBhvr>
                                    </p:animRot>
                                  </p:childTnLst>
                                </p:cTn>
                              </p:par>
                              <p:par>
                                <p:cTn id="73" presetID="53" presetClass="entr" presetSubtype="16" fill="hold" grpId="0" nodeType="withEffect">
                                  <p:stCondLst>
                                    <p:cond delay="200"/>
                                  </p:stCondLst>
                                  <p:iterate type="lt">
                                    <p:tmPct val="10000"/>
                                  </p:iterate>
                                  <p:childTnLst>
                                    <p:set>
                                      <p:cBhvr>
                                        <p:cTn id="74" dur="1" fill="hold">
                                          <p:stCondLst>
                                            <p:cond delay="0"/>
                                          </p:stCondLst>
                                        </p:cTn>
                                        <p:tgtEl>
                                          <p:spTgt spid="163"/>
                                        </p:tgtEl>
                                        <p:attrNameLst>
                                          <p:attrName>style.visibility</p:attrName>
                                        </p:attrNameLst>
                                      </p:cBhvr>
                                      <p:to>
                                        <p:strVal val="visible"/>
                                      </p:to>
                                    </p:set>
                                    <p:anim calcmode="lin" valueType="num">
                                      <p:cBhvr>
                                        <p:cTn id="75" dur="300" fill="hold"/>
                                        <p:tgtEl>
                                          <p:spTgt spid="163"/>
                                        </p:tgtEl>
                                        <p:attrNameLst>
                                          <p:attrName>ppt_w</p:attrName>
                                        </p:attrNameLst>
                                      </p:cBhvr>
                                      <p:tavLst>
                                        <p:tav tm="0">
                                          <p:val>
                                            <p:fltVal val="0"/>
                                          </p:val>
                                        </p:tav>
                                        <p:tav tm="100000">
                                          <p:val>
                                            <p:strVal val="#ppt_w"/>
                                          </p:val>
                                        </p:tav>
                                      </p:tavLst>
                                    </p:anim>
                                    <p:anim calcmode="lin" valueType="num">
                                      <p:cBhvr>
                                        <p:cTn id="76" dur="300" fill="hold"/>
                                        <p:tgtEl>
                                          <p:spTgt spid="163"/>
                                        </p:tgtEl>
                                        <p:attrNameLst>
                                          <p:attrName>ppt_h</p:attrName>
                                        </p:attrNameLst>
                                      </p:cBhvr>
                                      <p:tavLst>
                                        <p:tav tm="0">
                                          <p:val>
                                            <p:fltVal val="0"/>
                                          </p:val>
                                        </p:tav>
                                        <p:tav tm="100000">
                                          <p:val>
                                            <p:strVal val="#ppt_h"/>
                                          </p:val>
                                        </p:tav>
                                      </p:tavLst>
                                    </p:anim>
                                    <p:animEffect transition="in" filter="fade">
                                      <p:cBhvr>
                                        <p:cTn id="77" dur="300"/>
                                        <p:tgtEl>
                                          <p:spTgt spid="163"/>
                                        </p:tgtEl>
                                      </p:cBhvr>
                                    </p:animEffect>
                                  </p:childTnLst>
                                </p:cTn>
                              </p:par>
                              <p:par>
                                <p:cTn id="78" presetID="53" presetClass="entr" presetSubtype="16" fill="hold" grpId="0" nodeType="withEffect">
                                  <p:stCondLst>
                                    <p:cond delay="500"/>
                                  </p:stCondLst>
                                  <p:iterate type="lt">
                                    <p:tmPct val="10000"/>
                                  </p:iterate>
                                  <p:childTnLst>
                                    <p:set>
                                      <p:cBhvr>
                                        <p:cTn id="79" dur="1" fill="hold">
                                          <p:stCondLst>
                                            <p:cond delay="0"/>
                                          </p:stCondLst>
                                        </p:cTn>
                                        <p:tgtEl>
                                          <p:spTgt spid="164"/>
                                        </p:tgtEl>
                                        <p:attrNameLst>
                                          <p:attrName>style.visibility</p:attrName>
                                        </p:attrNameLst>
                                      </p:cBhvr>
                                      <p:to>
                                        <p:strVal val="visible"/>
                                      </p:to>
                                    </p:set>
                                    <p:anim calcmode="lin" valueType="num">
                                      <p:cBhvr>
                                        <p:cTn id="80" dur="200" fill="hold"/>
                                        <p:tgtEl>
                                          <p:spTgt spid="164"/>
                                        </p:tgtEl>
                                        <p:attrNameLst>
                                          <p:attrName>ppt_w</p:attrName>
                                        </p:attrNameLst>
                                      </p:cBhvr>
                                      <p:tavLst>
                                        <p:tav tm="0">
                                          <p:val>
                                            <p:fltVal val="0"/>
                                          </p:val>
                                        </p:tav>
                                        <p:tav tm="100000">
                                          <p:val>
                                            <p:strVal val="#ppt_w"/>
                                          </p:val>
                                        </p:tav>
                                      </p:tavLst>
                                    </p:anim>
                                    <p:anim calcmode="lin" valueType="num">
                                      <p:cBhvr>
                                        <p:cTn id="81" dur="200" fill="hold"/>
                                        <p:tgtEl>
                                          <p:spTgt spid="164"/>
                                        </p:tgtEl>
                                        <p:attrNameLst>
                                          <p:attrName>ppt_h</p:attrName>
                                        </p:attrNameLst>
                                      </p:cBhvr>
                                      <p:tavLst>
                                        <p:tav tm="0">
                                          <p:val>
                                            <p:fltVal val="0"/>
                                          </p:val>
                                        </p:tav>
                                        <p:tav tm="100000">
                                          <p:val>
                                            <p:strVal val="#ppt_h"/>
                                          </p:val>
                                        </p:tav>
                                      </p:tavLst>
                                    </p:anim>
                                    <p:animEffect transition="in" filter="fade">
                                      <p:cBhvr>
                                        <p:cTn id="82" dur="200"/>
                                        <p:tgtEl>
                                          <p:spTgt spid="164"/>
                                        </p:tgtEl>
                                      </p:cBhvr>
                                    </p:animEffect>
                                  </p:childTnLst>
                                </p:cTn>
                              </p:par>
                              <p:par>
                                <p:cTn id="83" presetID="12" presetClass="entr" presetSubtype="8"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additive="base">
                                        <p:cTn id="85" dur="500"/>
                                        <p:tgtEl>
                                          <p:spTgt spid="8"/>
                                        </p:tgtEl>
                                        <p:attrNameLst>
                                          <p:attrName>ppt_x</p:attrName>
                                        </p:attrNameLst>
                                      </p:cBhvr>
                                      <p:tavLst>
                                        <p:tav tm="0">
                                          <p:val>
                                            <p:strVal val="#ppt_x-#ppt_w*1.125000"/>
                                          </p:val>
                                        </p:tav>
                                        <p:tav tm="100000">
                                          <p:val>
                                            <p:strVal val="#ppt_x"/>
                                          </p:val>
                                        </p:tav>
                                      </p:tavLst>
                                    </p:anim>
                                    <p:animEffect transition="in" filter="wipe(right)">
                                      <p:cBhvr>
                                        <p:cTn id="86" dur="500"/>
                                        <p:tgtEl>
                                          <p:spTgt spid="8"/>
                                        </p:tgtEl>
                                      </p:cBhvr>
                                    </p:animEffect>
                                  </p:childTnLst>
                                </p:cTn>
                              </p:par>
                              <p:par>
                                <p:cTn id="87" presetID="12" presetClass="entr" presetSubtype="8"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p:tgtEl>
                                          <p:spTgt spid="16"/>
                                        </p:tgtEl>
                                        <p:attrNameLst>
                                          <p:attrName>ppt_x</p:attrName>
                                        </p:attrNameLst>
                                      </p:cBhvr>
                                      <p:tavLst>
                                        <p:tav tm="0">
                                          <p:val>
                                            <p:strVal val="#ppt_x-#ppt_w*1.125000"/>
                                          </p:val>
                                        </p:tav>
                                        <p:tav tm="100000">
                                          <p:val>
                                            <p:strVal val="#ppt_x"/>
                                          </p:val>
                                        </p:tav>
                                      </p:tavLst>
                                    </p:anim>
                                    <p:animEffect transition="in" filter="wipe(right)">
                                      <p:cBhvr>
                                        <p:cTn id="90" dur="500"/>
                                        <p:tgtEl>
                                          <p:spTgt spid="16"/>
                                        </p:tgtEl>
                                      </p:cBhvr>
                                    </p:animEffect>
                                  </p:childTnLst>
                                </p:cTn>
                              </p:par>
                              <p:par>
                                <p:cTn id="91" presetID="12" presetClass="entr" presetSubtype="8"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p:tgtEl>
                                          <p:spTgt spid="20"/>
                                        </p:tgtEl>
                                        <p:attrNameLst>
                                          <p:attrName>ppt_x</p:attrName>
                                        </p:attrNameLst>
                                      </p:cBhvr>
                                      <p:tavLst>
                                        <p:tav tm="0">
                                          <p:val>
                                            <p:strVal val="#ppt_x-#ppt_w*1.125000"/>
                                          </p:val>
                                        </p:tav>
                                        <p:tav tm="100000">
                                          <p:val>
                                            <p:strVal val="#ppt_x"/>
                                          </p:val>
                                        </p:tav>
                                      </p:tavLst>
                                    </p:anim>
                                    <p:animEffect transition="in" filter="wipe(right)">
                                      <p:cBhvr>
                                        <p:cTn id="9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ldLvl="0" animBg="1"/>
      <p:bldP spid="136" grpId="0" bldLvl="0" animBg="1"/>
      <p:bldP spid="143" grpId="0" bldLvl="0" animBg="1"/>
      <p:bldP spid="143" grpId="1" bldLvl="0" animBg="1"/>
      <p:bldP spid="158" grpId="0" bldLvl="0" animBg="1"/>
      <p:bldP spid="158" grpId="1" bldLvl="0" animBg="1"/>
      <p:bldP spid="163" grpId="0"/>
      <p:bldP spid="16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2204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75796">
            <a:off x="2307764" y="152393"/>
            <a:ext cx="6995893" cy="6995893"/>
          </a:xfrm>
          <a:prstGeom prst="rect">
            <a:avLst/>
          </a:prstGeom>
        </p:spPr>
      </p:pic>
      <p:sp>
        <p:nvSpPr>
          <p:cNvPr id="2" name="文本框 1"/>
          <p:cNvSpPr txBox="1"/>
          <p:nvPr/>
        </p:nvSpPr>
        <p:spPr>
          <a:xfrm>
            <a:off x="4767438" y="925342"/>
            <a:ext cx="3193143" cy="2646045"/>
          </a:xfrm>
          <a:prstGeom prst="rect">
            <a:avLst/>
          </a:prstGeom>
          <a:noFill/>
        </p:spPr>
        <p:txBody>
          <a:bodyPr wrap="square" rtlCol="0">
            <a:spAutoFit/>
          </a:bodyPr>
          <a:lstStyle/>
          <a:p>
            <a:r>
              <a:rPr lang="en-US" altLang="zh-CN" sz="16600" dirty="0">
                <a:gradFill>
                  <a:gsLst>
                    <a:gs pos="0">
                      <a:schemeClr val="accent1">
                        <a:lumMod val="5000"/>
                        <a:lumOff val="95000"/>
                      </a:schemeClr>
                    </a:gs>
                    <a:gs pos="0">
                      <a:srgbClr val="4BD7FF"/>
                    </a:gs>
                    <a:gs pos="100000">
                      <a:srgbClr val="1B82FF"/>
                    </a:gs>
                  </a:gsLst>
                  <a:lin ang="5400000" scaled="1"/>
                </a:gradFill>
                <a:cs typeface="+mn-ea"/>
                <a:sym typeface="+mn-lt"/>
              </a:rPr>
              <a:t>01</a:t>
            </a:r>
            <a:endParaRPr lang="zh-CN" altLang="en-US" sz="16600" dirty="0">
              <a:gradFill>
                <a:gsLst>
                  <a:gs pos="0">
                    <a:schemeClr val="accent1">
                      <a:lumMod val="5000"/>
                      <a:lumOff val="95000"/>
                    </a:schemeClr>
                  </a:gs>
                  <a:gs pos="0">
                    <a:srgbClr val="4BD7FF"/>
                  </a:gs>
                  <a:gs pos="100000">
                    <a:srgbClr val="1B82FF"/>
                  </a:gs>
                </a:gsLst>
                <a:lin ang="5400000" scaled="1"/>
              </a:gradFill>
              <a:cs typeface="+mn-ea"/>
              <a:sym typeface="+mn-lt"/>
            </a:endParaRPr>
          </a:p>
        </p:txBody>
      </p:sp>
      <p:grpSp>
        <p:nvGrpSpPr>
          <p:cNvPr id="69" name="组合 68"/>
          <p:cNvGrpSpPr/>
          <p:nvPr/>
        </p:nvGrpSpPr>
        <p:grpSpPr>
          <a:xfrm>
            <a:off x="4628147" y="3131543"/>
            <a:ext cx="2935705" cy="1202070"/>
            <a:chOff x="4602496" y="2705479"/>
            <a:chExt cx="2935705" cy="1202070"/>
          </a:xfrm>
          <a:solidFill>
            <a:srgbClr val="122041"/>
          </a:solidFill>
        </p:grpSpPr>
        <p:sp>
          <p:nvSpPr>
            <p:cNvPr id="70" name="文本框 69"/>
            <p:cNvSpPr txBox="1"/>
            <p:nvPr/>
          </p:nvSpPr>
          <p:spPr>
            <a:xfrm>
              <a:off x="4720109" y="2942396"/>
              <a:ext cx="2790592" cy="645160"/>
            </a:xfrm>
            <a:prstGeom prst="rect">
              <a:avLst/>
            </a:prstGeom>
            <a:grpFill/>
          </p:spPr>
          <p:txBody>
            <a:bodyPr wrap="square" rtlCol="0">
              <a:spAutoFit/>
            </a:bodyPr>
            <a:lstStyle/>
            <a:p>
              <a:pPr algn="ctr"/>
              <a:r>
                <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rPr>
                <a:t>企业</a:t>
              </a:r>
              <a:r>
                <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rPr>
                <a:t>入驻</a:t>
              </a:r>
              <a:endParaRPr lang="zh-CN" altLang="en-US" sz="3600" b="1" kern="2400" spc="1200" dirty="0">
                <a:gradFill>
                  <a:gsLst>
                    <a:gs pos="0">
                      <a:schemeClr val="accent1">
                        <a:lumMod val="5000"/>
                        <a:lumOff val="95000"/>
                      </a:schemeClr>
                    </a:gs>
                    <a:gs pos="0">
                      <a:srgbClr val="4BD7FF"/>
                    </a:gs>
                    <a:gs pos="100000">
                      <a:srgbClr val="1B82FF"/>
                    </a:gs>
                  </a:gsLst>
                  <a:lin ang="5400000" scaled="1"/>
                </a:gradFill>
                <a:cs typeface="+mn-ea"/>
                <a:sym typeface="+mn-lt"/>
              </a:endParaRPr>
            </a:p>
          </p:txBody>
        </p:sp>
        <p:cxnSp>
          <p:nvCxnSpPr>
            <p:cNvPr id="72" name="直接连接符 71"/>
            <p:cNvCxnSpPr/>
            <p:nvPr/>
          </p:nvCxnSpPr>
          <p:spPr>
            <a:xfrm>
              <a:off x="4602496" y="2705479"/>
              <a:ext cx="2935705" cy="0"/>
            </a:xfrm>
            <a:prstGeom prst="line">
              <a:avLst/>
            </a:prstGeom>
            <a:grpFill/>
            <a:ln>
              <a:gradFill>
                <a:gsLst>
                  <a:gs pos="0">
                    <a:srgbClr val="1B82FF"/>
                  </a:gs>
                  <a:gs pos="100000">
                    <a:srgbClr val="4BD7F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602496" y="3907549"/>
              <a:ext cx="2935705" cy="0"/>
            </a:xfrm>
            <a:prstGeom prst="line">
              <a:avLst/>
            </a:prstGeom>
            <a:grpFill/>
            <a:ln>
              <a:gradFill>
                <a:gsLst>
                  <a:gs pos="0">
                    <a:schemeClr val="accent1">
                      <a:lumMod val="5000"/>
                      <a:lumOff val="95000"/>
                    </a:schemeClr>
                  </a:gs>
                  <a:gs pos="0">
                    <a:srgbClr val="4BD7FF"/>
                  </a:gs>
                  <a:gs pos="100000">
                    <a:srgbClr val="1B82FF"/>
                  </a:gs>
                </a:gsLst>
                <a:lin ang="54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additive="base">
                                        <p:cTn id="14" dur="500" fill="hold"/>
                                        <p:tgtEl>
                                          <p:spTgt spid="69"/>
                                        </p:tgtEl>
                                        <p:attrNameLst>
                                          <p:attrName>ppt_x</p:attrName>
                                        </p:attrNameLst>
                                      </p:cBhvr>
                                      <p:tavLst>
                                        <p:tav tm="0">
                                          <p:val>
                                            <p:strVal val="#ppt_x"/>
                                          </p:val>
                                        </p:tav>
                                        <p:tav tm="100000">
                                          <p:val>
                                            <p:strVal val="#ppt_x"/>
                                          </p:val>
                                        </p:tav>
                                      </p:tavLst>
                                    </p:anim>
                                    <p:anim calcmode="lin" valueType="num">
                                      <p:cBhvr additive="base">
                                        <p:cTn id="1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KSO_WM_UNIT_PLACING_PICTURE_USER_VIEWPORT" val="{&quot;height&quot;:10835.305511811024,&quot;width&quot;:24379.43779527559}"/>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COMMONDATA" val="eyJoZGlkIjoiYzA1MjkxMDA1MjViMmRjMzg4YmJiZDRhYmM0MDU0YjUifQ=="/>
  <p:tag name="KSO_WPP_MARK_KEY" val="2ec8012d-16a9-4631-b985-210c3fe3acc5"/>
</p:tagLst>
</file>

<file path=ppt/tags/tag2.xml><?xml version="1.0" encoding="utf-8"?>
<p:tagLst xmlns:p="http://schemas.openxmlformats.org/presentationml/2006/main">
  <p:tag name="KSO_WM_UNIT_PLACING_PICTURE_USER_VIEWPORT" val="{&quot;height&quot;:581.6251968503936,&quot;width&quot;:9451.141732283464}"/>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2968</Words>
  <Application>WPS 演示</Application>
  <PresentationFormat>宽屏</PresentationFormat>
  <Paragraphs>356</Paragraphs>
  <Slides>51</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51</vt:i4>
      </vt:variant>
    </vt:vector>
  </HeadingPairs>
  <TitlesOfParts>
    <vt:vector size="63" baseType="lpstr">
      <vt:lpstr>Arial</vt:lpstr>
      <vt:lpstr>宋体</vt:lpstr>
      <vt:lpstr>Wingdings</vt:lpstr>
      <vt:lpstr>微软雅黑</vt:lpstr>
      <vt:lpstr>汉仪书宋二KW</vt:lpstr>
      <vt:lpstr>Calibri</vt:lpstr>
      <vt:lpstr>Helvetica Neue</vt:lpstr>
      <vt:lpstr>宋体</vt:lpstr>
      <vt:lpstr>Arial Unicode MS</vt:lpstr>
      <vt:lpstr>Stencil</vt:lpstr>
      <vt:lpstr>苹方-简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相婵</cp:lastModifiedBy>
  <cp:revision>78</cp:revision>
  <dcterms:created xsi:type="dcterms:W3CDTF">2023-12-11T07:27:45Z</dcterms:created>
  <dcterms:modified xsi:type="dcterms:W3CDTF">2023-12-11T07:27:45Z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49390029E44C40B3818B92A90E94D198</vt:lpwstr>
  </property>
  <property fmtid="{D5CDD505-2E9C-101B-9397-08002B2CF9AE}" pid="3" name="KSOProductBuildVer">
    <vt:lpwstr>2052-6.4.0.8550</vt:lpwstr>
  </property>
</Properties>
</file>